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Override2.xml" ContentType="application/vnd.openxmlformats-officedocument.themeOverr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Override3.xml" ContentType="application/vnd.openxmlformats-officedocument.themeOverr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heme/themeOverride4.xml" ContentType="application/vnd.openxmlformats-officedocument.themeOverr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heme/themeOverride5.xml" ContentType="application/vnd.openxmlformats-officedocument.themeOverr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heme/themeOverride6.xml" ContentType="application/vnd.openxmlformats-officedocument.themeOverr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heme/themeOverride7.xml" ContentType="application/vnd.openxmlformats-officedocument.themeOverr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291" r:id="rId3"/>
    <p:sldId id="258" r:id="rId4"/>
    <p:sldId id="271" r:id="rId5"/>
    <p:sldId id="272" r:id="rId6"/>
    <p:sldId id="273" r:id="rId7"/>
    <p:sldId id="274" r:id="rId8"/>
    <p:sldId id="262" r:id="rId9"/>
    <p:sldId id="267" r:id="rId10"/>
    <p:sldId id="268" r:id="rId11"/>
    <p:sldId id="269" r:id="rId12"/>
    <p:sldId id="270" r:id="rId13"/>
    <p:sldId id="275" r:id="rId14"/>
    <p:sldId id="263" r:id="rId15"/>
    <p:sldId id="282" r:id="rId16"/>
    <p:sldId id="281" r:id="rId17"/>
    <p:sldId id="283" r:id="rId18"/>
    <p:sldId id="284" r:id="rId19"/>
    <p:sldId id="285" r:id="rId20"/>
    <p:sldId id="264" r:id="rId21"/>
    <p:sldId id="276" r:id="rId22"/>
    <p:sldId id="277" r:id="rId23"/>
    <p:sldId id="278" r:id="rId24"/>
    <p:sldId id="279" r:id="rId25"/>
    <p:sldId id="280" r:id="rId26"/>
    <p:sldId id="265" r:id="rId27"/>
    <p:sldId id="286" r:id="rId28"/>
    <p:sldId id="287" r:id="rId29"/>
    <p:sldId id="288" r:id="rId30"/>
    <p:sldId id="289" r:id="rId31"/>
    <p:sldId id="290" r:id="rId32"/>
    <p:sldId id="261" r:id="rId33"/>
    <p:sldId id="266" r:id="rId34"/>
  </p:sldIdLst>
  <p:sldSz cx="12192000" cy="6858000"/>
  <p:notesSz cx="6858000" cy="9144000"/>
  <p:custDataLst>
    <p:tags r:id="rId3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2D64"/>
    <a:srgbClr val="FFA50A"/>
    <a:srgbClr val="54CCF2"/>
    <a:srgbClr val="00558C"/>
    <a:srgbClr val="FFDC64"/>
    <a:srgbClr val="15A7D9"/>
    <a:srgbClr val="1BBCED"/>
    <a:srgbClr val="49C9F1"/>
    <a:srgbClr val="A20000"/>
    <a:srgbClr val="A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6182" autoAdjust="0"/>
  </p:normalViewPr>
  <p:slideViewPr>
    <p:cSldViewPr snapToGrid="0">
      <p:cViewPr varScale="1">
        <p:scale>
          <a:sx n="103" d="100"/>
          <a:sy n="103" d="100"/>
        </p:scale>
        <p:origin x="144" y="24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 showGuides="1">
      <p:cViewPr varScale="1">
        <p:scale>
          <a:sx n="83" d="100"/>
          <a:sy n="83" d="100"/>
        </p:scale>
        <p:origin x="241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gs" Target="tags/tag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CB275386-7608-4C3A-87AD-4050FE37D9C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30DB567-FBF5-4772-9799-33FA539C636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796A46-1C81-4BD6-B16A-27D4DCD7337C}" type="datetimeFigureOut">
              <a:rPr lang="zh-CN" altLang="en-US" smtClean="0"/>
              <a:t>2019/6/19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C4E276F-322B-4237-A8B7-1DCB8709C7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11652B56-CC65-43E2-9ED5-FD13FF34DB0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BEBF9A-4C88-4C0A-8150-D48F0E3A7B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49651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D8963-CFCD-4740-AF60-049850373CDF}" type="datetimeFigureOut">
              <a:rPr lang="zh-CN" altLang="en-US" smtClean="0"/>
              <a:t>2019/6/19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6FDB6-6D2B-46C1-9FA1-D82906A37C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4981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本素材由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提供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尊重知识产权并注重保护用户享有的各项权利。郑重提醒您：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插件中提供的任何信息内容的所有权、知识产权归其原始权利人或权利受让人所有，您免费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/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购买获得的是信息内容的使用权，并受下述条款的约束；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1.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您仅可以个人非商业用途使用该等信息内容，不可将信息内容的全部或部分用于出售，或以出租、出借、转让、分销、发布等其他任何方式供他人使用；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2.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禁止在接入互联网或移动互联网的任何网站、平台、应用或程序上以任何方式为他人提供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插件资源内容的下载。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The resource is supplied by 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respects all intellectual property rights and protects all the rights its users acquired. Solemnly remind you: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The ownership and intellectual property of the resources supplied in iSlide Add-in belongs to its owner or the assignee of this ownership. you only acquired the usage of the resources supplied in iSlide Add-in, as well as respected the following restrain terms: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1.You are only allowed to use such resource for personal and non-commercial aim, not allowed to use such resource or part of it for the sale; or rent, lend, transfer to others; or distribution or release it in any way.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2.You are not permitted to provide the resource of iSlide Add-in in any website, platform, application access to the Internet or mobile Internet.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8CBA8-7810-4766-B530-356872D47133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90759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 userDrawn="1">
  <p:cSld name="标题幻灯片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45" name="椭圆 9944">
            <a:extLst>
              <a:ext uri="{FF2B5EF4-FFF2-40B4-BE49-F238E27FC236}">
                <a16:creationId xmlns:a16="http://schemas.microsoft.com/office/drawing/2014/main" id="{1A19CD25-BDF8-407A-8A9F-0E3EF8B8BFBB}"/>
              </a:ext>
            </a:extLst>
          </p:cNvPr>
          <p:cNvSpPr/>
          <p:nvPr userDrawn="1"/>
        </p:nvSpPr>
        <p:spPr>
          <a:xfrm rot="527010">
            <a:off x="3331913" y="894268"/>
            <a:ext cx="8703689" cy="560929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946" name="组合 9945">
            <a:extLst>
              <a:ext uri="{FF2B5EF4-FFF2-40B4-BE49-F238E27FC236}">
                <a16:creationId xmlns:a16="http://schemas.microsoft.com/office/drawing/2014/main" id="{1B934667-05CD-41F4-8EF8-9F683D3841D4}"/>
              </a:ext>
            </a:extLst>
          </p:cNvPr>
          <p:cNvGrpSpPr/>
          <p:nvPr userDrawn="1"/>
        </p:nvGrpSpPr>
        <p:grpSpPr>
          <a:xfrm>
            <a:off x="6096000" y="1366736"/>
            <a:ext cx="5855978" cy="5150173"/>
            <a:chOff x="6096000" y="1366736"/>
            <a:chExt cx="5855978" cy="5150173"/>
          </a:xfrm>
        </p:grpSpPr>
        <p:sp>
          <p:nvSpPr>
            <p:cNvPr id="4" name="任意多边形: 形状 3">
              <a:extLst>
                <a:ext uri="{FF2B5EF4-FFF2-40B4-BE49-F238E27FC236}">
                  <a16:creationId xmlns:a16="http://schemas.microsoft.com/office/drawing/2014/main" id="{4BCB3F0C-7252-454A-BCA0-6A5783586749}"/>
                </a:ext>
              </a:extLst>
            </p:cNvPr>
            <p:cNvSpPr/>
            <p:nvPr/>
          </p:nvSpPr>
          <p:spPr>
            <a:xfrm>
              <a:off x="10170923" y="1602740"/>
              <a:ext cx="176451" cy="915341"/>
            </a:xfrm>
            <a:custGeom>
              <a:avLst/>
              <a:gdLst>
                <a:gd name="connsiteX0" fmla="*/ 150019 w 152400"/>
                <a:gd name="connsiteY0" fmla="*/ 7144 h 790575"/>
                <a:gd name="connsiteX1" fmla="*/ 150019 w 152400"/>
                <a:gd name="connsiteY1" fmla="*/ 631984 h 790575"/>
                <a:gd name="connsiteX2" fmla="*/ 7144 w 152400"/>
                <a:gd name="connsiteY2" fmla="*/ 788194 h 790575"/>
                <a:gd name="connsiteX3" fmla="*/ 7144 w 152400"/>
                <a:gd name="connsiteY3" fmla="*/ 163354 h 790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790575">
                  <a:moveTo>
                    <a:pt x="150019" y="7144"/>
                  </a:moveTo>
                  <a:lnTo>
                    <a:pt x="150019" y="631984"/>
                  </a:lnTo>
                  <a:lnTo>
                    <a:pt x="7144" y="788194"/>
                  </a:lnTo>
                  <a:lnTo>
                    <a:pt x="7144" y="163354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" name="任意多边形: 形状 4">
              <a:extLst>
                <a:ext uri="{FF2B5EF4-FFF2-40B4-BE49-F238E27FC236}">
                  <a16:creationId xmlns:a16="http://schemas.microsoft.com/office/drawing/2014/main" id="{6846C101-527D-427B-8F2A-8D21BE9171F5}"/>
                </a:ext>
              </a:extLst>
            </p:cNvPr>
            <p:cNvSpPr/>
            <p:nvPr/>
          </p:nvSpPr>
          <p:spPr>
            <a:xfrm>
              <a:off x="8059021" y="1582889"/>
              <a:ext cx="2128444" cy="937398"/>
            </a:xfrm>
            <a:custGeom>
              <a:avLst/>
              <a:gdLst>
                <a:gd name="connsiteX0" fmla="*/ 985361 w 1838325"/>
                <a:gd name="connsiteY0" fmla="*/ 635794 h 809625"/>
                <a:gd name="connsiteX1" fmla="*/ 1020604 w 1838325"/>
                <a:gd name="connsiteY1" fmla="*/ 637699 h 809625"/>
                <a:gd name="connsiteX2" fmla="*/ 1041559 w 1838325"/>
                <a:gd name="connsiteY2" fmla="*/ 638651 h 809625"/>
                <a:gd name="connsiteX3" fmla="*/ 1088231 w 1838325"/>
                <a:gd name="connsiteY3" fmla="*/ 642461 h 809625"/>
                <a:gd name="connsiteX4" fmla="*/ 1101566 w 1838325"/>
                <a:gd name="connsiteY4" fmla="*/ 643414 h 809625"/>
                <a:gd name="connsiteX5" fmla="*/ 1161574 w 1838325"/>
                <a:gd name="connsiteY5" fmla="*/ 649129 h 809625"/>
                <a:gd name="connsiteX6" fmla="*/ 1176814 w 1838325"/>
                <a:gd name="connsiteY6" fmla="*/ 651034 h 809625"/>
                <a:gd name="connsiteX7" fmla="*/ 1221581 w 1838325"/>
                <a:gd name="connsiteY7" fmla="*/ 656749 h 809625"/>
                <a:gd name="connsiteX8" fmla="*/ 1242536 w 1838325"/>
                <a:gd name="connsiteY8" fmla="*/ 659606 h 809625"/>
                <a:gd name="connsiteX9" fmla="*/ 1281589 w 1838325"/>
                <a:gd name="connsiteY9" fmla="*/ 665321 h 809625"/>
                <a:gd name="connsiteX10" fmla="*/ 1302544 w 1838325"/>
                <a:gd name="connsiteY10" fmla="*/ 668179 h 809625"/>
                <a:gd name="connsiteX11" fmla="*/ 1341596 w 1838325"/>
                <a:gd name="connsiteY11" fmla="*/ 674846 h 809625"/>
                <a:gd name="connsiteX12" fmla="*/ 1360646 w 1838325"/>
                <a:gd name="connsiteY12" fmla="*/ 677704 h 809625"/>
                <a:gd name="connsiteX13" fmla="*/ 1411129 w 1838325"/>
                <a:gd name="connsiteY13" fmla="*/ 687229 h 809625"/>
                <a:gd name="connsiteX14" fmla="*/ 1417796 w 1838325"/>
                <a:gd name="connsiteY14" fmla="*/ 688181 h 809625"/>
                <a:gd name="connsiteX15" fmla="*/ 1475899 w 1838325"/>
                <a:gd name="connsiteY15" fmla="*/ 700564 h 809625"/>
                <a:gd name="connsiteX16" fmla="*/ 1493044 w 1838325"/>
                <a:gd name="connsiteY16" fmla="*/ 704374 h 809625"/>
                <a:gd name="connsiteX17" fmla="*/ 1533049 w 1838325"/>
                <a:gd name="connsiteY17" fmla="*/ 713899 h 809625"/>
                <a:gd name="connsiteX18" fmla="*/ 1554004 w 1838325"/>
                <a:gd name="connsiteY18" fmla="*/ 719614 h 809625"/>
                <a:gd name="connsiteX19" fmla="*/ 1589246 w 1838325"/>
                <a:gd name="connsiteY19" fmla="*/ 729139 h 809625"/>
                <a:gd name="connsiteX20" fmla="*/ 1612106 w 1838325"/>
                <a:gd name="connsiteY20" fmla="*/ 734854 h 809625"/>
                <a:gd name="connsiteX21" fmla="*/ 1646396 w 1838325"/>
                <a:gd name="connsiteY21" fmla="*/ 744379 h 809625"/>
                <a:gd name="connsiteX22" fmla="*/ 1668304 w 1838325"/>
                <a:gd name="connsiteY22" fmla="*/ 751046 h 809625"/>
                <a:gd name="connsiteX23" fmla="*/ 1702594 w 1838325"/>
                <a:gd name="connsiteY23" fmla="*/ 761524 h 809625"/>
                <a:gd name="connsiteX24" fmla="*/ 1723549 w 1838325"/>
                <a:gd name="connsiteY24" fmla="*/ 768191 h 809625"/>
                <a:gd name="connsiteX25" fmla="*/ 1760696 w 1838325"/>
                <a:gd name="connsiteY25" fmla="*/ 780574 h 809625"/>
                <a:gd name="connsiteX26" fmla="*/ 1777841 w 1838325"/>
                <a:gd name="connsiteY26" fmla="*/ 786289 h 809625"/>
                <a:gd name="connsiteX27" fmla="*/ 1831181 w 1838325"/>
                <a:gd name="connsiteY27" fmla="*/ 805339 h 809625"/>
                <a:gd name="connsiteX28" fmla="*/ 1831181 w 1838325"/>
                <a:gd name="connsiteY28" fmla="*/ 180499 h 809625"/>
                <a:gd name="connsiteX29" fmla="*/ 1777841 w 1838325"/>
                <a:gd name="connsiteY29" fmla="*/ 161449 h 809625"/>
                <a:gd name="connsiteX30" fmla="*/ 1760696 w 1838325"/>
                <a:gd name="connsiteY30" fmla="*/ 155734 h 809625"/>
                <a:gd name="connsiteX31" fmla="*/ 1723549 w 1838325"/>
                <a:gd name="connsiteY31" fmla="*/ 143351 h 809625"/>
                <a:gd name="connsiteX32" fmla="*/ 1702594 w 1838325"/>
                <a:gd name="connsiteY32" fmla="*/ 136684 h 809625"/>
                <a:gd name="connsiteX33" fmla="*/ 1668304 w 1838325"/>
                <a:gd name="connsiteY33" fmla="*/ 126206 h 809625"/>
                <a:gd name="connsiteX34" fmla="*/ 1646396 w 1838325"/>
                <a:gd name="connsiteY34" fmla="*/ 119539 h 809625"/>
                <a:gd name="connsiteX35" fmla="*/ 1612106 w 1838325"/>
                <a:gd name="connsiteY35" fmla="*/ 110014 h 809625"/>
                <a:gd name="connsiteX36" fmla="*/ 1589246 w 1838325"/>
                <a:gd name="connsiteY36" fmla="*/ 104299 h 809625"/>
                <a:gd name="connsiteX37" fmla="*/ 1554004 w 1838325"/>
                <a:gd name="connsiteY37" fmla="*/ 94774 h 809625"/>
                <a:gd name="connsiteX38" fmla="*/ 1533049 w 1838325"/>
                <a:gd name="connsiteY38" fmla="*/ 89059 h 809625"/>
                <a:gd name="connsiteX39" fmla="*/ 1493044 w 1838325"/>
                <a:gd name="connsiteY39" fmla="*/ 79534 h 809625"/>
                <a:gd name="connsiteX40" fmla="*/ 1475899 w 1838325"/>
                <a:gd name="connsiteY40" fmla="*/ 75724 h 809625"/>
                <a:gd name="connsiteX41" fmla="*/ 1418749 w 1838325"/>
                <a:gd name="connsiteY41" fmla="*/ 63341 h 809625"/>
                <a:gd name="connsiteX42" fmla="*/ 1417796 w 1838325"/>
                <a:gd name="connsiteY42" fmla="*/ 63341 h 809625"/>
                <a:gd name="connsiteX43" fmla="*/ 1411129 w 1838325"/>
                <a:gd name="connsiteY43" fmla="*/ 62389 h 809625"/>
                <a:gd name="connsiteX44" fmla="*/ 1360646 w 1838325"/>
                <a:gd name="connsiteY44" fmla="*/ 52864 h 809625"/>
                <a:gd name="connsiteX45" fmla="*/ 1341596 w 1838325"/>
                <a:gd name="connsiteY45" fmla="*/ 50006 h 809625"/>
                <a:gd name="connsiteX46" fmla="*/ 1302544 w 1838325"/>
                <a:gd name="connsiteY46" fmla="*/ 43339 h 809625"/>
                <a:gd name="connsiteX47" fmla="*/ 1281589 w 1838325"/>
                <a:gd name="connsiteY47" fmla="*/ 40481 h 809625"/>
                <a:gd name="connsiteX48" fmla="*/ 1242536 w 1838325"/>
                <a:gd name="connsiteY48" fmla="*/ 34766 h 809625"/>
                <a:gd name="connsiteX49" fmla="*/ 1221581 w 1838325"/>
                <a:gd name="connsiteY49" fmla="*/ 31909 h 809625"/>
                <a:gd name="connsiteX50" fmla="*/ 1176814 w 1838325"/>
                <a:gd name="connsiteY50" fmla="*/ 26194 h 809625"/>
                <a:gd name="connsiteX51" fmla="*/ 1161574 w 1838325"/>
                <a:gd name="connsiteY51" fmla="*/ 24289 h 809625"/>
                <a:gd name="connsiteX52" fmla="*/ 1101566 w 1838325"/>
                <a:gd name="connsiteY52" fmla="*/ 18574 h 809625"/>
                <a:gd name="connsiteX53" fmla="*/ 1088231 w 1838325"/>
                <a:gd name="connsiteY53" fmla="*/ 17621 h 809625"/>
                <a:gd name="connsiteX54" fmla="*/ 1041559 w 1838325"/>
                <a:gd name="connsiteY54" fmla="*/ 13811 h 809625"/>
                <a:gd name="connsiteX55" fmla="*/ 1020604 w 1838325"/>
                <a:gd name="connsiteY55" fmla="*/ 12859 h 809625"/>
                <a:gd name="connsiteX56" fmla="*/ 996791 w 1838325"/>
                <a:gd name="connsiteY56" fmla="*/ 10954 h 809625"/>
                <a:gd name="connsiteX57" fmla="*/ 985361 w 1838325"/>
                <a:gd name="connsiteY57" fmla="*/ 10954 h 809625"/>
                <a:gd name="connsiteX58" fmla="*/ 934879 w 1838325"/>
                <a:gd name="connsiteY58" fmla="*/ 9049 h 809625"/>
                <a:gd name="connsiteX59" fmla="*/ 911066 w 1838325"/>
                <a:gd name="connsiteY59" fmla="*/ 8096 h 809625"/>
                <a:gd name="connsiteX60" fmla="*/ 836771 w 1838325"/>
                <a:gd name="connsiteY60" fmla="*/ 7144 h 809625"/>
                <a:gd name="connsiteX61" fmla="*/ 782479 w 1838325"/>
                <a:gd name="connsiteY61" fmla="*/ 8096 h 809625"/>
                <a:gd name="connsiteX62" fmla="*/ 764381 w 1838325"/>
                <a:gd name="connsiteY62" fmla="*/ 9049 h 809625"/>
                <a:gd name="connsiteX63" fmla="*/ 729139 w 1838325"/>
                <a:gd name="connsiteY63" fmla="*/ 10001 h 809625"/>
                <a:gd name="connsiteX64" fmla="*/ 708184 w 1838325"/>
                <a:gd name="connsiteY64" fmla="*/ 10954 h 809625"/>
                <a:gd name="connsiteX65" fmla="*/ 675799 w 1838325"/>
                <a:gd name="connsiteY65" fmla="*/ 12859 h 809625"/>
                <a:gd name="connsiteX66" fmla="*/ 652939 w 1838325"/>
                <a:gd name="connsiteY66" fmla="*/ 13811 h 809625"/>
                <a:gd name="connsiteX67" fmla="*/ 624364 w 1838325"/>
                <a:gd name="connsiteY67" fmla="*/ 15716 h 809625"/>
                <a:gd name="connsiteX68" fmla="*/ 622459 w 1838325"/>
                <a:gd name="connsiteY68" fmla="*/ 15716 h 809625"/>
                <a:gd name="connsiteX69" fmla="*/ 610076 w 1838325"/>
                <a:gd name="connsiteY69" fmla="*/ 16669 h 809625"/>
                <a:gd name="connsiteX70" fmla="*/ 571976 w 1838325"/>
                <a:gd name="connsiteY70" fmla="*/ 19526 h 809625"/>
                <a:gd name="connsiteX71" fmla="*/ 553879 w 1838325"/>
                <a:gd name="connsiteY71" fmla="*/ 21431 h 809625"/>
                <a:gd name="connsiteX72" fmla="*/ 521494 w 1838325"/>
                <a:gd name="connsiteY72" fmla="*/ 24289 h 809625"/>
                <a:gd name="connsiteX73" fmla="*/ 502444 w 1838325"/>
                <a:gd name="connsiteY73" fmla="*/ 26194 h 809625"/>
                <a:gd name="connsiteX74" fmla="*/ 471964 w 1838325"/>
                <a:gd name="connsiteY74" fmla="*/ 30004 h 809625"/>
                <a:gd name="connsiteX75" fmla="*/ 452914 w 1838325"/>
                <a:gd name="connsiteY75" fmla="*/ 32861 h 809625"/>
                <a:gd name="connsiteX76" fmla="*/ 421481 w 1838325"/>
                <a:gd name="connsiteY76" fmla="*/ 36671 h 809625"/>
                <a:gd name="connsiteX77" fmla="*/ 403384 w 1838325"/>
                <a:gd name="connsiteY77" fmla="*/ 39529 h 809625"/>
                <a:gd name="connsiteX78" fmla="*/ 367189 w 1838325"/>
                <a:gd name="connsiteY78" fmla="*/ 45244 h 809625"/>
                <a:gd name="connsiteX79" fmla="*/ 354806 w 1838325"/>
                <a:gd name="connsiteY79" fmla="*/ 47149 h 809625"/>
                <a:gd name="connsiteX80" fmla="*/ 307181 w 1838325"/>
                <a:gd name="connsiteY80" fmla="*/ 55721 h 809625"/>
                <a:gd name="connsiteX81" fmla="*/ 295751 w 1838325"/>
                <a:gd name="connsiteY81" fmla="*/ 57626 h 809625"/>
                <a:gd name="connsiteX82" fmla="*/ 265271 w 1838325"/>
                <a:gd name="connsiteY82" fmla="*/ 63341 h 809625"/>
                <a:gd name="connsiteX83" fmla="*/ 260509 w 1838325"/>
                <a:gd name="connsiteY83" fmla="*/ 64294 h 809625"/>
                <a:gd name="connsiteX84" fmla="*/ 201454 w 1838325"/>
                <a:gd name="connsiteY84" fmla="*/ 76676 h 809625"/>
                <a:gd name="connsiteX85" fmla="*/ 190976 w 1838325"/>
                <a:gd name="connsiteY85" fmla="*/ 79534 h 809625"/>
                <a:gd name="connsiteX86" fmla="*/ 142399 w 1838325"/>
                <a:gd name="connsiteY86" fmla="*/ 90964 h 809625"/>
                <a:gd name="connsiteX87" fmla="*/ 123349 w 1838325"/>
                <a:gd name="connsiteY87" fmla="*/ 95726 h 809625"/>
                <a:gd name="connsiteX88" fmla="*/ 81439 w 1838325"/>
                <a:gd name="connsiteY88" fmla="*/ 106204 h 809625"/>
                <a:gd name="connsiteX89" fmla="*/ 64294 w 1838325"/>
                <a:gd name="connsiteY89" fmla="*/ 110966 h 809625"/>
                <a:gd name="connsiteX90" fmla="*/ 7144 w 1838325"/>
                <a:gd name="connsiteY90" fmla="*/ 127159 h 809625"/>
                <a:gd name="connsiteX91" fmla="*/ 7144 w 1838325"/>
                <a:gd name="connsiteY91" fmla="*/ 751999 h 809625"/>
                <a:gd name="connsiteX92" fmla="*/ 64294 w 1838325"/>
                <a:gd name="connsiteY92" fmla="*/ 735806 h 809625"/>
                <a:gd name="connsiteX93" fmla="*/ 81439 w 1838325"/>
                <a:gd name="connsiteY93" fmla="*/ 731044 h 809625"/>
                <a:gd name="connsiteX94" fmla="*/ 123349 w 1838325"/>
                <a:gd name="connsiteY94" fmla="*/ 720566 h 809625"/>
                <a:gd name="connsiteX95" fmla="*/ 142399 w 1838325"/>
                <a:gd name="connsiteY95" fmla="*/ 715804 h 809625"/>
                <a:gd name="connsiteX96" fmla="*/ 190976 w 1838325"/>
                <a:gd name="connsiteY96" fmla="*/ 704374 h 809625"/>
                <a:gd name="connsiteX97" fmla="*/ 201454 w 1838325"/>
                <a:gd name="connsiteY97" fmla="*/ 701516 h 809625"/>
                <a:gd name="connsiteX98" fmla="*/ 260509 w 1838325"/>
                <a:gd name="connsiteY98" fmla="*/ 689134 h 809625"/>
                <a:gd name="connsiteX99" fmla="*/ 295751 w 1838325"/>
                <a:gd name="connsiteY99" fmla="*/ 682466 h 809625"/>
                <a:gd name="connsiteX100" fmla="*/ 307181 w 1838325"/>
                <a:gd name="connsiteY100" fmla="*/ 680561 h 809625"/>
                <a:gd name="connsiteX101" fmla="*/ 354806 w 1838325"/>
                <a:gd name="connsiteY101" fmla="*/ 671989 h 809625"/>
                <a:gd name="connsiteX102" fmla="*/ 367189 w 1838325"/>
                <a:gd name="connsiteY102" fmla="*/ 670084 h 809625"/>
                <a:gd name="connsiteX103" fmla="*/ 403384 w 1838325"/>
                <a:gd name="connsiteY103" fmla="*/ 664369 h 809625"/>
                <a:gd name="connsiteX104" fmla="*/ 421481 w 1838325"/>
                <a:gd name="connsiteY104" fmla="*/ 661511 h 809625"/>
                <a:gd name="connsiteX105" fmla="*/ 452914 w 1838325"/>
                <a:gd name="connsiteY105" fmla="*/ 657701 h 809625"/>
                <a:gd name="connsiteX106" fmla="*/ 471964 w 1838325"/>
                <a:gd name="connsiteY106" fmla="*/ 654844 h 809625"/>
                <a:gd name="connsiteX107" fmla="*/ 502444 w 1838325"/>
                <a:gd name="connsiteY107" fmla="*/ 651034 h 809625"/>
                <a:gd name="connsiteX108" fmla="*/ 521494 w 1838325"/>
                <a:gd name="connsiteY108" fmla="*/ 649129 h 809625"/>
                <a:gd name="connsiteX109" fmla="*/ 553879 w 1838325"/>
                <a:gd name="connsiteY109" fmla="*/ 646271 h 809625"/>
                <a:gd name="connsiteX110" fmla="*/ 571976 w 1838325"/>
                <a:gd name="connsiteY110" fmla="*/ 644366 h 809625"/>
                <a:gd name="connsiteX111" fmla="*/ 610076 w 1838325"/>
                <a:gd name="connsiteY111" fmla="*/ 641509 h 809625"/>
                <a:gd name="connsiteX112" fmla="*/ 622459 w 1838325"/>
                <a:gd name="connsiteY112" fmla="*/ 640556 h 809625"/>
                <a:gd name="connsiteX113" fmla="*/ 652939 w 1838325"/>
                <a:gd name="connsiteY113" fmla="*/ 638651 h 809625"/>
                <a:gd name="connsiteX114" fmla="*/ 675799 w 1838325"/>
                <a:gd name="connsiteY114" fmla="*/ 637699 h 809625"/>
                <a:gd name="connsiteX115" fmla="*/ 708184 w 1838325"/>
                <a:gd name="connsiteY115" fmla="*/ 635794 h 809625"/>
                <a:gd name="connsiteX116" fmla="*/ 729139 w 1838325"/>
                <a:gd name="connsiteY116" fmla="*/ 634841 h 809625"/>
                <a:gd name="connsiteX117" fmla="*/ 764381 w 1838325"/>
                <a:gd name="connsiteY117" fmla="*/ 633889 h 809625"/>
                <a:gd name="connsiteX118" fmla="*/ 782479 w 1838325"/>
                <a:gd name="connsiteY118" fmla="*/ 632936 h 809625"/>
                <a:gd name="connsiteX119" fmla="*/ 836771 w 1838325"/>
                <a:gd name="connsiteY119" fmla="*/ 631984 h 809625"/>
                <a:gd name="connsiteX120" fmla="*/ 911066 w 1838325"/>
                <a:gd name="connsiteY120" fmla="*/ 632936 h 809625"/>
                <a:gd name="connsiteX121" fmla="*/ 934879 w 1838325"/>
                <a:gd name="connsiteY121" fmla="*/ 633889 h 809625"/>
                <a:gd name="connsiteX122" fmla="*/ 985361 w 1838325"/>
                <a:gd name="connsiteY122" fmla="*/ 635794 h 809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1838325" h="809625">
                  <a:moveTo>
                    <a:pt x="985361" y="635794"/>
                  </a:moveTo>
                  <a:cubicBezTo>
                    <a:pt x="996791" y="636746"/>
                    <a:pt x="1009174" y="636746"/>
                    <a:pt x="1020604" y="637699"/>
                  </a:cubicBezTo>
                  <a:cubicBezTo>
                    <a:pt x="1027271" y="637699"/>
                    <a:pt x="1034891" y="638651"/>
                    <a:pt x="1041559" y="638651"/>
                  </a:cubicBezTo>
                  <a:cubicBezTo>
                    <a:pt x="1056799" y="639604"/>
                    <a:pt x="1072991" y="640556"/>
                    <a:pt x="1088231" y="642461"/>
                  </a:cubicBezTo>
                  <a:cubicBezTo>
                    <a:pt x="1092994" y="642461"/>
                    <a:pt x="1096804" y="643414"/>
                    <a:pt x="1101566" y="643414"/>
                  </a:cubicBezTo>
                  <a:cubicBezTo>
                    <a:pt x="1121569" y="645319"/>
                    <a:pt x="1141571" y="647224"/>
                    <a:pt x="1161574" y="649129"/>
                  </a:cubicBezTo>
                  <a:cubicBezTo>
                    <a:pt x="1166336" y="650081"/>
                    <a:pt x="1172051" y="650081"/>
                    <a:pt x="1176814" y="651034"/>
                  </a:cubicBezTo>
                  <a:cubicBezTo>
                    <a:pt x="1192054" y="652939"/>
                    <a:pt x="1206341" y="654844"/>
                    <a:pt x="1221581" y="656749"/>
                  </a:cubicBezTo>
                  <a:cubicBezTo>
                    <a:pt x="1228249" y="657701"/>
                    <a:pt x="1235869" y="658654"/>
                    <a:pt x="1242536" y="659606"/>
                  </a:cubicBezTo>
                  <a:cubicBezTo>
                    <a:pt x="1255871" y="661511"/>
                    <a:pt x="1268254" y="663416"/>
                    <a:pt x="1281589" y="665321"/>
                  </a:cubicBezTo>
                  <a:cubicBezTo>
                    <a:pt x="1289209" y="666274"/>
                    <a:pt x="1295876" y="667226"/>
                    <a:pt x="1302544" y="668179"/>
                  </a:cubicBezTo>
                  <a:cubicBezTo>
                    <a:pt x="1315879" y="670084"/>
                    <a:pt x="1329214" y="671989"/>
                    <a:pt x="1341596" y="674846"/>
                  </a:cubicBezTo>
                  <a:cubicBezTo>
                    <a:pt x="1348264" y="675799"/>
                    <a:pt x="1353979" y="676751"/>
                    <a:pt x="1360646" y="677704"/>
                  </a:cubicBezTo>
                  <a:cubicBezTo>
                    <a:pt x="1377791" y="680561"/>
                    <a:pt x="1393984" y="683419"/>
                    <a:pt x="1411129" y="687229"/>
                  </a:cubicBezTo>
                  <a:cubicBezTo>
                    <a:pt x="1413034" y="687229"/>
                    <a:pt x="1415891" y="688181"/>
                    <a:pt x="1417796" y="688181"/>
                  </a:cubicBezTo>
                  <a:cubicBezTo>
                    <a:pt x="1436846" y="691991"/>
                    <a:pt x="1456849" y="695801"/>
                    <a:pt x="1475899" y="700564"/>
                  </a:cubicBezTo>
                  <a:cubicBezTo>
                    <a:pt x="1481614" y="701516"/>
                    <a:pt x="1487329" y="703421"/>
                    <a:pt x="1493044" y="704374"/>
                  </a:cubicBezTo>
                  <a:cubicBezTo>
                    <a:pt x="1506379" y="707231"/>
                    <a:pt x="1519714" y="710089"/>
                    <a:pt x="1533049" y="713899"/>
                  </a:cubicBezTo>
                  <a:cubicBezTo>
                    <a:pt x="1539716" y="715804"/>
                    <a:pt x="1547336" y="717709"/>
                    <a:pt x="1554004" y="719614"/>
                  </a:cubicBezTo>
                  <a:cubicBezTo>
                    <a:pt x="1565434" y="722471"/>
                    <a:pt x="1577816" y="725329"/>
                    <a:pt x="1589246" y="729139"/>
                  </a:cubicBezTo>
                  <a:cubicBezTo>
                    <a:pt x="1596866" y="731044"/>
                    <a:pt x="1604486" y="732949"/>
                    <a:pt x="1612106" y="734854"/>
                  </a:cubicBezTo>
                  <a:cubicBezTo>
                    <a:pt x="1623536" y="737711"/>
                    <a:pt x="1634966" y="741521"/>
                    <a:pt x="1646396" y="744379"/>
                  </a:cubicBezTo>
                  <a:cubicBezTo>
                    <a:pt x="1654016" y="746284"/>
                    <a:pt x="1661636" y="749141"/>
                    <a:pt x="1668304" y="751046"/>
                  </a:cubicBezTo>
                  <a:cubicBezTo>
                    <a:pt x="1679734" y="754856"/>
                    <a:pt x="1691164" y="757714"/>
                    <a:pt x="1702594" y="761524"/>
                  </a:cubicBezTo>
                  <a:cubicBezTo>
                    <a:pt x="1709261" y="763429"/>
                    <a:pt x="1716881" y="766286"/>
                    <a:pt x="1723549" y="768191"/>
                  </a:cubicBezTo>
                  <a:cubicBezTo>
                    <a:pt x="1735931" y="772001"/>
                    <a:pt x="1748314" y="775811"/>
                    <a:pt x="1760696" y="780574"/>
                  </a:cubicBezTo>
                  <a:cubicBezTo>
                    <a:pt x="1766411" y="782479"/>
                    <a:pt x="1772126" y="784384"/>
                    <a:pt x="1777841" y="786289"/>
                  </a:cubicBezTo>
                  <a:cubicBezTo>
                    <a:pt x="1795939" y="792004"/>
                    <a:pt x="1814036" y="798671"/>
                    <a:pt x="1831181" y="805339"/>
                  </a:cubicBezTo>
                  <a:lnTo>
                    <a:pt x="1831181" y="180499"/>
                  </a:lnTo>
                  <a:cubicBezTo>
                    <a:pt x="1813084" y="173831"/>
                    <a:pt x="1795939" y="168116"/>
                    <a:pt x="1777841" y="161449"/>
                  </a:cubicBezTo>
                  <a:cubicBezTo>
                    <a:pt x="1772126" y="159544"/>
                    <a:pt x="1766411" y="157639"/>
                    <a:pt x="1760696" y="155734"/>
                  </a:cubicBezTo>
                  <a:cubicBezTo>
                    <a:pt x="1748314" y="151924"/>
                    <a:pt x="1735931" y="147161"/>
                    <a:pt x="1723549" y="143351"/>
                  </a:cubicBezTo>
                  <a:cubicBezTo>
                    <a:pt x="1716881" y="141446"/>
                    <a:pt x="1709261" y="138589"/>
                    <a:pt x="1702594" y="136684"/>
                  </a:cubicBezTo>
                  <a:cubicBezTo>
                    <a:pt x="1691164" y="132874"/>
                    <a:pt x="1679734" y="130016"/>
                    <a:pt x="1668304" y="126206"/>
                  </a:cubicBezTo>
                  <a:cubicBezTo>
                    <a:pt x="1660684" y="124301"/>
                    <a:pt x="1653064" y="121444"/>
                    <a:pt x="1646396" y="119539"/>
                  </a:cubicBezTo>
                  <a:cubicBezTo>
                    <a:pt x="1634966" y="116681"/>
                    <a:pt x="1623536" y="112871"/>
                    <a:pt x="1612106" y="110014"/>
                  </a:cubicBezTo>
                  <a:cubicBezTo>
                    <a:pt x="1604486" y="108109"/>
                    <a:pt x="1596866" y="106204"/>
                    <a:pt x="1589246" y="104299"/>
                  </a:cubicBezTo>
                  <a:cubicBezTo>
                    <a:pt x="1577816" y="101441"/>
                    <a:pt x="1565434" y="98584"/>
                    <a:pt x="1554004" y="94774"/>
                  </a:cubicBezTo>
                  <a:cubicBezTo>
                    <a:pt x="1547336" y="92869"/>
                    <a:pt x="1539716" y="90964"/>
                    <a:pt x="1533049" y="89059"/>
                  </a:cubicBezTo>
                  <a:cubicBezTo>
                    <a:pt x="1519714" y="86201"/>
                    <a:pt x="1506379" y="82391"/>
                    <a:pt x="1493044" y="79534"/>
                  </a:cubicBezTo>
                  <a:cubicBezTo>
                    <a:pt x="1487329" y="78581"/>
                    <a:pt x="1481614" y="76676"/>
                    <a:pt x="1475899" y="75724"/>
                  </a:cubicBezTo>
                  <a:cubicBezTo>
                    <a:pt x="1456849" y="71914"/>
                    <a:pt x="1437799" y="67151"/>
                    <a:pt x="1418749" y="63341"/>
                  </a:cubicBezTo>
                  <a:cubicBezTo>
                    <a:pt x="1418749" y="63341"/>
                    <a:pt x="1417796" y="63341"/>
                    <a:pt x="1417796" y="63341"/>
                  </a:cubicBezTo>
                  <a:cubicBezTo>
                    <a:pt x="1415891" y="63341"/>
                    <a:pt x="1413034" y="62389"/>
                    <a:pt x="1411129" y="62389"/>
                  </a:cubicBezTo>
                  <a:cubicBezTo>
                    <a:pt x="1393984" y="59531"/>
                    <a:pt x="1377791" y="55721"/>
                    <a:pt x="1360646" y="52864"/>
                  </a:cubicBezTo>
                  <a:cubicBezTo>
                    <a:pt x="1353979" y="51911"/>
                    <a:pt x="1348264" y="50959"/>
                    <a:pt x="1341596" y="50006"/>
                  </a:cubicBezTo>
                  <a:cubicBezTo>
                    <a:pt x="1328261" y="48101"/>
                    <a:pt x="1315879" y="45244"/>
                    <a:pt x="1302544" y="43339"/>
                  </a:cubicBezTo>
                  <a:cubicBezTo>
                    <a:pt x="1295876" y="42386"/>
                    <a:pt x="1288256" y="41434"/>
                    <a:pt x="1281589" y="40481"/>
                  </a:cubicBezTo>
                  <a:cubicBezTo>
                    <a:pt x="1268254" y="38576"/>
                    <a:pt x="1255871" y="36671"/>
                    <a:pt x="1242536" y="34766"/>
                  </a:cubicBezTo>
                  <a:cubicBezTo>
                    <a:pt x="1235869" y="33814"/>
                    <a:pt x="1228249" y="32861"/>
                    <a:pt x="1221581" y="31909"/>
                  </a:cubicBezTo>
                  <a:cubicBezTo>
                    <a:pt x="1207294" y="30004"/>
                    <a:pt x="1192054" y="28099"/>
                    <a:pt x="1176814" y="26194"/>
                  </a:cubicBezTo>
                  <a:cubicBezTo>
                    <a:pt x="1172051" y="25241"/>
                    <a:pt x="1166336" y="25241"/>
                    <a:pt x="1161574" y="24289"/>
                  </a:cubicBezTo>
                  <a:cubicBezTo>
                    <a:pt x="1141571" y="22384"/>
                    <a:pt x="1121569" y="20479"/>
                    <a:pt x="1101566" y="18574"/>
                  </a:cubicBezTo>
                  <a:cubicBezTo>
                    <a:pt x="1096804" y="18574"/>
                    <a:pt x="1092994" y="17621"/>
                    <a:pt x="1088231" y="17621"/>
                  </a:cubicBezTo>
                  <a:cubicBezTo>
                    <a:pt x="1072991" y="16669"/>
                    <a:pt x="1056799" y="14764"/>
                    <a:pt x="1041559" y="13811"/>
                  </a:cubicBezTo>
                  <a:cubicBezTo>
                    <a:pt x="1034891" y="12859"/>
                    <a:pt x="1027271" y="12859"/>
                    <a:pt x="1020604" y="12859"/>
                  </a:cubicBezTo>
                  <a:cubicBezTo>
                    <a:pt x="1012984" y="11906"/>
                    <a:pt x="1004411" y="11906"/>
                    <a:pt x="996791" y="10954"/>
                  </a:cubicBezTo>
                  <a:cubicBezTo>
                    <a:pt x="992981" y="10954"/>
                    <a:pt x="989171" y="10954"/>
                    <a:pt x="985361" y="10954"/>
                  </a:cubicBezTo>
                  <a:cubicBezTo>
                    <a:pt x="968216" y="10001"/>
                    <a:pt x="951071" y="9049"/>
                    <a:pt x="934879" y="9049"/>
                  </a:cubicBezTo>
                  <a:cubicBezTo>
                    <a:pt x="927259" y="9049"/>
                    <a:pt x="918686" y="8096"/>
                    <a:pt x="911066" y="8096"/>
                  </a:cubicBezTo>
                  <a:cubicBezTo>
                    <a:pt x="886301" y="7144"/>
                    <a:pt x="861536" y="7144"/>
                    <a:pt x="836771" y="7144"/>
                  </a:cubicBezTo>
                  <a:cubicBezTo>
                    <a:pt x="818674" y="7144"/>
                    <a:pt x="800576" y="7144"/>
                    <a:pt x="782479" y="8096"/>
                  </a:cubicBezTo>
                  <a:cubicBezTo>
                    <a:pt x="776764" y="8096"/>
                    <a:pt x="770096" y="8096"/>
                    <a:pt x="764381" y="9049"/>
                  </a:cubicBezTo>
                  <a:cubicBezTo>
                    <a:pt x="752951" y="9049"/>
                    <a:pt x="740569" y="10001"/>
                    <a:pt x="729139" y="10001"/>
                  </a:cubicBezTo>
                  <a:cubicBezTo>
                    <a:pt x="721519" y="10001"/>
                    <a:pt x="714851" y="10954"/>
                    <a:pt x="708184" y="10954"/>
                  </a:cubicBezTo>
                  <a:cubicBezTo>
                    <a:pt x="697706" y="10954"/>
                    <a:pt x="686276" y="11906"/>
                    <a:pt x="675799" y="12859"/>
                  </a:cubicBezTo>
                  <a:cubicBezTo>
                    <a:pt x="668179" y="12859"/>
                    <a:pt x="660559" y="13811"/>
                    <a:pt x="652939" y="13811"/>
                  </a:cubicBezTo>
                  <a:cubicBezTo>
                    <a:pt x="643414" y="14764"/>
                    <a:pt x="633889" y="14764"/>
                    <a:pt x="624364" y="15716"/>
                  </a:cubicBezTo>
                  <a:cubicBezTo>
                    <a:pt x="623411" y="15716"/>
                    <a:pt x="623411" y="15716"/>
                    <a:pt x="622459" y="15716"/>
                  </a:cubicBezTo>
                  <a:cubicBezTo>
                    <a:pt x="618649" y="15716"/>
                    <a:pt x="614839" y="16669"/>
                    <a:pt x="610076" y="16669"/>
                  </a:cubicBezTo>
                  <a:cubicBezTo>
                    <a:pt x="597694" y="17621"/>
                    <a:pt x="584359" y="18574"/>
                    <a:pt x="571976" y="19526"/>
                  </a:cubicBezTo>
                  <a:cubicBezTo>
                    <a:pt x="566261" y="20479"/>
                    <a:pt x="559594" y="20479"/>
                    <a:pt x="553879" y="21431"/>
                  </a:cubicBezTo>
                  <a:cubicBezTo>
                    <a:pt x="543401" y="22384"/>
                    <a:pt x="532924" y="23336"/>
                    <a:pt x="521494" y="24289"/>
                  </a:cubicBezTo>
                  <a:cubicBezTo>
                    <a:pt x="514826" y="25241"/>
                    <a:pt x="509111" y="25241"/>
                    <a:pt x="502444" y="26194"/>
                  </a:cubicBezTo>
                  <a:cubicBezTo>
                    <a:pt x="491966" y="27146"/>
                    <a:pt x="481489" y="28099"/>
                    <a:pt x="471964" y="30004"/>
                  </a:cubicBezTo>
                  <a:cubicBezTo>
                    <a:pt x="465296" y="30956"/>
                    <a:pt x="459581" y="31909"/>
                    <a:pt x="452914" y="32861"/>
                  </a:cubicBezTo>
                  <a:cubicBezTo>
                    <a:pt x="442436" y="33814"/>
                    <a:pt x="431959" y="35719"/>
                    <a:pt x="421481" y="36671"/>
                  </a:cubicBezTo>
                  <a:cubicBezTo>
                    <a:pt x="415766" y="37624"/>
                    <a:pt x="410051" y="38576"/>
                    <a:pt x="403384" y="39529"/>
                  </a:cubicBezTo>
                  <a:cubicBezTo>
                    <a:pt x="391001" y="41434"/>
                    <a:pt x="378619" y="43339"/>
                    <a:pt x="367189" y="45244"/>
                  </a:cubicBezTo>
                  <a:cubicBezTo>
                    <a:pt x="363379" y="46196"/>
                    <a:pt x="359569" y="46196"/>
                    <a:pt x="354806" y="47149"/>
                  </a:cubicBezTo>
                  <a:cubicBezTo>
                    <a:pt x="338614" y="50006"/>
                    <a:pt x="322421" y="52864"/>
                    <a:pt x="307181" y="55721"/>
                  </a:cubicBezTo>
                  <a:cubicBezTo>
                    <a:pt x="303371" y="56674"/>
                    <a:pt x="299561" y="57626"/>
                    <a:pt x="295751" y="57626"/>
                  </a:cubicBezTo>
                  <a:cubicBezTo>
                    <a:pt x="285274" y="59531"/>
                    <a:pt x="275749" y="61436"/>
                    <a:pt x="265271" y="63341"/>
                  </a:cubicBezTo>
                  <a:cubicBezTo>
                    <a:pt x="263366" y="63341"/>
                    <a:pt x="262414" y="64294"/>
                    <a:pt x="260509" y="64294"/>
                  </a:cubicBezTo>
                  <a:cubicBezTo>
                    <a:pt x="240506" y="68104"/>
                    <a:pt x="220504" y="71914"/>
                    <a:pt x="201454" y="76676"/>
                  </a:cubicBezTo>
                  <a:cubicBezTo>
                    <a:pt x="197644" y="77629"/>
                    <a:pt x="194786" y="78581"/>
                    <a:pt x="190976" y="79534"/>
                  </a:cubicBezTo>
                  <a:cubicBezTo>
                    <a:pt x="174784" y="83344"/>
                    <a:pt x="158591" y="87154"/>
                    <a:pt x="142399" y="90964"/>
                  </a:cubicBezTo>
                  <a:cubicBezTo>
                    <a:pt x="135731" y="92869"/>
                    <a:pt x="130016" y="93821"/>
                    <a:pt x="123349" y="95726"/>
                  </a:cubicBezTo>
                  <a:cubicBezTo>
                    <a:pt x="109061" y="99536"/>
                    <a:pt x="95726" y="102394"/>
                    <a:pt x="81439" y="106204"/>
                  </a:cubicBezTo>
                  <a:cubicBezTo>
                    <a:pt x="75724" y="108109"/>
                    <a:pt x="70009" y="109061"/>
                    <a:pt x="64294" y="110966"/>
                  </a:cubicBezTo>
                  <a:cubicBezTo>
                    <a:pt x="45244" y="115729"/>
                    <a:pt x="26194" y="121444"/>
                    <a:pt x="7144" y="127159"/>
                  </a:cubicBezTo>
                  <a:lnTo>
                    <a:pt x="7144" y="751999"/>
                  </a:lnTo>
                  <a:cubicBezTo>
                    <a:pt x="26194" y="746284"/>
                    <a:pt x="45244" y="740569"/>
                    <a:pt x="64294" y="735806"/>
                  </a:cubicBezTo>
                  <a:cubicBezTo>
                    <a:pt x="70009" y="733901"/>
                    <a:pt x="75724" y="732949"/>
                    <a:pt x="81439" y="731044"/>
                  </a:cubicBezTo>
                  <a:cubicBezTo>
                    <a:pt x="95726" y="727234"/>
                    <a:pt x="109061" y="723424"/>
                    <a:pt x="123349" y="720566"/>
                  </a:cubicBezTo>
                  <a:cubicBezTo>
                    <a:pt x="130016" y="718661"/>
                    <a:pt x="135731" y="717709"/>
                    <a:pt x="142399" y="715804"/>
                  </a:cubicBezTo>
                  <a:cubicBezTo>
                    <a:pt x="158591" y="711994"/>
                    <a:pt x="174784" y="708184"/>
                    <a:pt x="190976" y="704374"/>
                  </a:cubicBezTo>
                  <a:cubicBezTo>
                    <a:pt x="194786" y="703421"/>
                    <a:pt x="197644" y="702469"/>
                    <a:pt x="201454" y="701516"/>
                  </a:cubicBezTo>
                  <a:cubicBezTo>
                    <a:pt x="221456" y="696754"/>
                    <a:pt x="240506" y="692944"/>
                    <a:pt x="260509" y="689134"/>
                  </a:cubicBezTo>
                  <a:cubicBezTo>
                    <a:pt x="271939" y="687229"/>
                    <a:pt x="283369" y="684371"/>
                    <a:pt x="295751" y="682466"/>
                  </a:cubicBezTo>
                  <a:cubicBezTo>
                    <a:pt x="299561" y="681514"/>
                    <a:pt x="303371" y="680561"/>
                    <a:pt x="307181" y="680561"/>
                  </a:cubicBezTo>
                  <a:cubicBezTo>
                    <a:pt x="323374" y="677704"/>
                    <a:pt x="339566" y="674846"/>
                    <a:pt x="354806" y="671989"/>
                  </a:cubicBezTo>
                  <a:cubicBezTo>
                    <a:pt x="358616" y="671036"/>
                    <a:pt x="362426" y="671036"/>
                    <a:pt x="367189" y="670084"/>
                  </a:cubicBezTo>
                  <a:cubicBezTo>
                    <a:pt x="379571" y="668179"/>
                    <a:pt x="391001" y="666274"/>
                    <a:pt x="403384" y="664369"/>
                  </a:cubicBezTo>
                  <a:cubicBezTo>
                    <a:pt x="409099" y="663416"/>
                    <a:pt x="414814" y="662464"/>
                    <a:pt x="421481" y="661511"/>
                  </a:cubicBezTo>
                  <a:cubicBezTo>
                    <a:pt x="431959" y="659606"/>
                    <a:pt x="442436" y="658654"/>
                    <a:pt x="452914" y="657701"/>
                  </a:cubicBezTo>
                  <a:cubicBezTo>
                    <a:pt x="459581" y="656749"/>
                    <a:pt x="465296" y="655796"/>
                    <a:pt x="471964" y="654844"/>
                  </a:cubicBezTo>
                  <a:cubicBezTo>
                    <a:pt x="482441" y="653891"/>
                    <a:pt x="491966" y="651986"/>
                    <a:pt x="502444" y="651034"/>
                  </a:cubicBezTo>
                  <a:cubicBezTo>
                    <a:pt x="509111" y="650081"/>
                    <a:pt x="514826" y="650081"/>
                    <a:pt x="521494" y="649129"/>
                  </a:cubicBezTo>
                  <a:cubicBezTo>
                    <a:pt x="531971" y="648176"/>
                    <a:pt x="542449" y="647224"/>
                    <a:pt x="553879" y="646271"/>
                  </a:cubicBezTo>
                  <a:cubicBezTo>
                    <a:pt x="559594" y="645319"/>
                    <a:pt x="565309" y="645319"/>
                    <a:pt x="571976" y="644366"/>
                  </a:cubicBezTo>
                  <a:cubicBezTo>
                    <a:pt x="584359" y="643414"/>
                    <a:pt x="597694" y="642461"/>
                    <a:pt x="610076" y="641509"/>
                  </a:cubicBezTo>
                  <a:cubicBezTo>
                    <a:pt x="613886" y="641509"/>
                    <a:pt x="617696" y="640556"/>
                    <a:pt x="622459" y="640556"/>
                  </a:cubicBezTo>
                  <a:cubicBezTo>
                    <a:pt x="632936" y="639604"/>
                    <a:pt x="642461" y="639604"/>
                    <a:pt x="652939" y="638651"/>
                  </a:cubicBezTo>
                  <a:cubicBezTo>
                    <a:pt x="660559" y="638651"/>
                    <a:pt x="668179" y="637699"/>
                    <a:pt x="675799" y="637699"/>
                  </a:cubicBezTo>
                  <a:cubicBezTo>
                    <a:pt x="686276" y="636746"/>
                    <a:pt x="697706" y="636746"/>
                    <a:pt x="708184" y="635794"/>
                  </a:cubicBezTo>
                  <a:cubicBezTo>
                    <a:pt x="714851" y="635794"/>
                    <a:pt x="722471" y="634841"/>
                    <a:pt x="729139" y="634841"/>
                  </a:cubicBezTo>
                  <a:cubicBezTo>
                    <a:pt x="740569" y="634841"/>
                    <a:pt x="752951" y="633889"/>
                    <a:pt x="764381" y="633889"/>
                  </a:cubicBezTo>
                  <a:cubicBezTo>
                    <a:pt x="770096" y="633889"/>
                    <a:pt x="776764" y="633889"/>
                    <a:pt x="782479" y="632936"/>
                  </a:cubicBezTo>
                  <a:cubicBezTo>
                    <a:pt x="800576" y="632936"/>
                    <a:pt x="818674" y="631984"/>
                    <a:pt x="836771" y="631984"/>
                  </a:cubicBezTo>
                  <a:cubicBezTo>
                    <a:pt x="861536" y="631984"/>
                    <a:pt x="886301" y="631984"/>
                    <a:pt x="911066" y="632936"/>
                  </a:cubicBezTo>
                  <a:cubicBezTo>
                    <a:pt x="918686" y="632936"/>
                    <a:pt x="927259" y="633889"/>
                    <a:pt x="934879" y="633889"/>
                  </a:cubicBezTo>
                  <a:cubicBezTo>
                    <a:pt x="951071" y="634841"/>
                    <a:pt x="968216" y="634841"/>
                    <a:pt x="985361" y="635794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id="{821FE4A9-11E1-409C-A049-284E36EC1DA8}"/>
                </a:ext>
              </a:extLst>
            </p:cNvPr>
            <p:cNvSpPr/>
            <p:nvPr/>
          </p:nvSpPr>
          <p:spPr>
            <a:xfrm>
              <a:off x="6847021" y="2095701"/>
              <a:ext cx="242621" cy="871228"/>
            </a:xfrm>
            <a:custGeom>
              <a:avLst/>
              <a:gdLst>
                <a:gd name="connsiteX0" fmla="*/ 205264 w 209550"/>
                <a:gd name="connsiteY0" fmla="*/ 122396 h 752475"/>
                <a:gd name="connsiteX1" fmla="*/ 205264 w 209550"/>
                <a:gd name="connsiteY1" fmla="*/ 747236 h 752475"/>
                <a:gd name="connsiteX2" fmla="*/ 7144 w 209550"/>
                <a:gd name="connsiteY2" fmla="*/ 631984 h 752475"/>
                <a:gd name="connsiteX3" fmla="*/ 7144 w 209550"/>
                <a:gd name="connsiteY3" fmla="*/ 7144 h 752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50" h="752475">
                  <a:moveTo>
                    <a:pt x="205264" y="122396"/>
                  </a:moveTo>
                  <a:lnTo>
                    <a:pt x="205264" y="747236"/>
                  </a:lnTo>
                  <a:lnTo>
                    <a:pt x="7144" y="631984"/>
                  </a:lnTo>
                  <a:lnTo>
                    <a:pt x="7144" y="7144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" name="任意多边形: 形状 6">
              <a:extLst>
                <a:ext uri="{FF2B5EF4-FFF2-40B4-BE49-F238E27FC236}">
                  <a16:creationId xmlns:a16="http://schemas.microsoft.com/office/drawing/2014/main" id="{30FC88A3-3B8A-4C91-817D-6B458335CCCC}"/>
                </a:ext>
              </a:extLst>
            </p:cNvPr>
            <p:cNvSpPr/>
            <p:nvPr/>
          </p:nvSpPr>
          <p:spPr>
            <a:xfrm>
              <a:off x="7077510" y="1815585"/>
              <a:ext cx="716833" cy="1146934"/>
            </a:xfrm>
            <a:custGeom>
              <a:avLst/>
              <a:gdLst>
                <a:gd name="connsiteX0" fmla="*/ 571024 w 619125"/>
                <a:gd name="connsiteY0" fmla="*/ 26194 h 990600"/>
                <a:gd name="connsiteX1" fmla="*/ 555784 w 619125"/>
                <a:gd name="connsiteY1" fmla="*/ 32861 h 990600"/>
                <a:gd name="connsiteX2" fmla="*/ 525304 w 619125"/>
                <a:gd name="connsiteY2" fmla="*/ 46196 h 990600"/>
                <a:gd name="connsiteX3" fmla="*/ 508159 w 619125"/>
                <a:gd name="connsiteY3" fmla="*/ 53816 h 990600"/>
                <a:gd name="connsiteX4" fmla="*/ 480536 w 619125"/>
                <a:gd name="connsiteY4" fmla="*/ 67151 h 990600"/>
                <a:gd name="connsiteX5" fmla="*/ 462439 w 619125"/>
                <a:gd name="connsiteY5" fmla="*/ 75724 h 990600"/>
                <a:gd name="connsiteX6" fmla="*/ 434816 w 619125"/>
                <a:gd name="connsiteY6" fmla="*/ 89059 h 990600"/>
                <a:gd name="connsiteX7" fmla="*/ 417671 w 619125"/>
                <a:gd name="connsiteY7" fmla="*/ 97631 h 990600"/>
                <a:gd name="connsiteX8" fmla="*/ 389096 w 619125"/>
                <a:gd name="connsiteY8" fmla="*/ 111919 h 990600"/>
                <a:gd name="connsiteX9" fmla="*/ 373856 w 619125"/>
                <a:gd name="connsiteY9" fmla="*/ 119539 h 990600"/>
                <a:gd name="connsiteX10" fmla="*/ 339566 w 619125"/>
                <a:gd name="connsiteY10" fmla="*/ 137636 h 990600"/>
                <a:gd name="connsiteX11" fmla="*/ 330994 w 619125"/>
                <a:gd name="connsiteY11" fmla="*/ 142399 h 990600"/>
                <a:gd name="connsiteX12" fmla="*/ 289084 w 619125"/>
                <a:gd name="connsiteY12" fmla="*/ 166211 h 990600"/>
                <a:gd name="connsiteX13" fmla="*/ 277654 w 619125"/>
                <a:gd name="connsiteY13" fmla="*/ 172879 h 990600"/>
                <a:gd name="connsiteX14" fmla="*/ 248126 w 619125"/>
                <a:gd name="connsiteY14" fmla="*/ 190976 h 990600"/>
                <a:gd name="connsiteX15" fmla="*/ 243364 w 619125"/>
                <a:gd name="connsiteY15" fmla="*/ 193834 h 990600"/>
                <a:gd name="connsiteX16" fmla="*/ 237649 w 619125"/>
                <a:gd name="connsiteY16" fmla="*/ 197644 h 990600"/>
                <a:gd name="connsiteX17" fmla="*/ 183356 w 619125"/>
                <a:gd name="connsiteY17" fmla="*/ 231934 h 990600"/>
                <a:gd name="connsiteX18" fmla="*/ 180499 w 619125"/>
                <a:gd name="connsiteY18" fmla="*/ 233839 h 990600"/>
                <a:gd name="connsiteX19" fmla="*/ 127159 w 619125"/>
                <a:gd name="connsiteY19" fmla="*/ 270986 h 990600"/>
                <a:gd name="connsiteX20" fmla="*/ 117634 w 619125"/>
                <a:gd name="connsiteY20" fmla="*/ 277654 h 990600"/>
                <a:gd name="connsiteX21" fmla="*/ 67151 w 619125"/>
                <a:gd name="connsiteY21" fmla="*/ 314801 h 990600"/>
                <a:gd name="connsiteX22" fmla="*/ 57626 w 619125"/>
                <a:gd name="connsiteY22" fmla="*/ 321469 h 990600"/>
                <a:gd name="connsiteX23" fmla="*/ 7144 w 619125"/>
                <a:gd name="connsiteY23" fmla="*/ 361474 h 990600"/>
                <a:gd name="connsiteX24" fmla="*/ 7144 w 619125"/>
                <a:gd name="connsiteY24" fmla="*/ 986314 h 990600"/>
                <a:gd name="connsiteX25" fmla="*/ 57626 w 619125"/>
                <a:gd name="connsiteY25" fmla="*/ 946309 h 990600"/>
                <a:gd name="connsiteX26" fmla="*/ 67151 w 619125"/>
                <a:gd name="connsiteY26" fmla="*/ 939641 h 990600"/>
                <a:gd name="connsiteX27" fmla="*/ 117634 w 619125"/>
                <a:gd name="connsiteY27" fmla="*/ 902494 h 990600"/>
                <a:gd name="connsiteX28" fmla="*/ 127159 w 619125"/>
                <a:gd name="connsiteY28" fmla="*/ 895826 h 990600"/>
                <a:gd name="connsiteX29" fmla="*/ 180499 w 619125"/>
                <a:gd name="connsiteY29" fmla="*/ 858679 h 990600"/>
                <a:gd name="connsiteX30" fmla="*/ 183356 w 619125"/>
                <a:gd name="connsiteY30" fmla="*/ 856774 h 990600"/>
                <a:gd name="connsiteX31" fmla="*/ 237649 w 619125"/>
                <a:gd name="connsiteY31" fmla="*/ 822484 h 990600"/>
                <a:gd name="connsiteX32" fmla="*/ 248126 w 619125"/>
                <a:gd name="connsiteY32" fmla="*/ 815816 h 990600"/>
                <a:gd name="connsiteX33" fmla="*/ 277654 w 619125"/>
                <a:gd name="connsiteY33" fmla="*/ 797719 h 990600"/>
                <a:gd name="connsiteX34" fmla="*/ 289084 w 619125"/>
                <a:gd name="connsiteY34" fmla="*/ 791051 h 990600"/>
                <a:gd name="connsiteX35" fmla="*/ 330994 w 619125"/>
                <a:gd name="connsiteY35" fmla="*/ 767239 h 990600"/>
                <a:gd name="connsiteX36" fmla="*/ 339566 w 619125"/>
                <a:gd name="connsiteY36" fmla="*/ 762476 h 990600"/>
                <a:gd name="connsiteX37" fmla="*/ 373856 w 619125"/>
                <a:gd name="connsiteY37" fmla="*/ 744379 h 990600"/>
                <a:gd name="connsiteX38" fmla="*/ 389096 w 619125"/>
                <a:gd name="connsiteY38" fmla="*/ 736759 h 990600"/>
                <a:gd name="connsiteX39" fmla="*/ 417671 w 619125"/>
                <a:gd name="connsiteY39" fmla="*/ 722471 h 990600"/>
                <a:gd name="connsiteX40" fmla="*/ 434816 w 619125"/>
                <a:gd name="connsiteY40" fmla="*/ 713899 h 990600"/>
                <a:gd name="connsiteX41" fmla="*/ 462439 w 619125"/>
                <a:gd name="connsiteY41" fmla="*/ 700564 h 990600"/>
                <a:gd name="connsiteX42" fmla="*/ 480536 w 619125"/>
                <a:gd name="connsiteY42" fmla="*/ 691991 h 990600"/>
                <a:gd name="connsiteX43" fmla="*/ 508159 w 619125"/>
                <a:gd name="connsiteY43" fmla="*/ 678656 h 990600"/>
                <a:gd name="connsiteX44" fmla="*/ 525304 w 619125"/>
                <a:gd name="connsiteY44" fmla="*/ 671036 h 990600"/>
                <a:gd name="connsiteX45" fmla="*/ 555784 w 619125"/>
                <a:gd name="connsiteY45" fmla="*/ 657701 h 990600"/>
                <a:gd name="connsiteX46" fmla="*/ 571024 w 619125"/>
                <a:gd name="connsiteY46" fmla="*/ 651034 h 990600"/>
                <a:gd name="connsiteX47" fmla="*/ 616744 w 619125"/>
                <a:gd name="connsiteY47" fmla="*/ 631984 h 990600"/>
                <a:gd name="connsiteX48" fmla="*/ 616744 w 619125"/>
                <a:gd name="connsiteY48" fmla="*/ 631984 h 990600"/>
                <a:gd name="connsiteX49" fmla="*/ 616744 w 619125"/>
                <a:gd name="connsiteY49" fmla="*/ 631984 h 990600"/>
                <a:gd name="connsiteX50" fmla="*/ 616744 w 619125"/>
                <a:gd name="connsiteY50" fmla="*/ 7144 h 990600"/>
                <a:gd name="connsiteX51" fmla="*/ 571024 w 619125"/>
                <a:gd name="connsiteY51" fmla="*/ 26194 h 99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19125" h="990600">
                  <a:moveTo>
                    <a:pt x="571024" y="26194"/>
                  </a:moveTo>
                  <a:cubicBezTo>
                    <a:pt x="566261" y="28099"/>
                    <a:pt x="561499" y="30956"/>
                    <a:pt x="555784" y="32861"/>
                  </a:cubicBezTo>
                  <a:cubicBezTo>
                    <a:pt x="545306" y="37624"/>
                    <a:pt x="534829" y="41434"/>
                    <a:pt x="525304" y="46196"/>
                  </a:cubicBezTo>
                  <a:cubicBezTo>
                    <a:pt x="519589" y="49054"/>
                    <a:pt x="513874" y="51911"/>
                    <a:pt x="508159" y="53816"/>
                  </a:cubicBezTo>
                  <a:cubicBezTo>
                    <a:pt x="498634" y="58579"/>
                    <a:pt x="489109" y="62389"/>
                    <a:pt x="480536" y="67151"/>
                  </a:cubicBezTo>
                  <a:cubicBezTo>
                    <a:pt x="474821" y="70009"/>
                    <a:pt x="469106" y="72866"/>
                    <a:pt x="462439" y="75724"/>
                  </a:cubicBezTo>
                  <a:cubicBezTo>
                    <a:pt x="452914" y="80486"/>
                    <a:pt x="444341" y="84296"/>
                    <a:pt x="434816" y="89059"/>
                  </a:cubicBezTo>
                  <a:cubicBezTo>
                    <a:pt x="429101" y="91916"/>
                    <a:pt x="423386" y="94774"/>
                    <a:pt x="417671" y="97631"/>
                  </a:cubicBezTo>
                  <a:cubicBezTo>
                    <a:pt x="408146" y="102394"/>
                    <a:pt x="398621" y="107156"/>
                    <a:pt x="389096" y="111919"/>
                  </a:cubicBezTo>
                  <a:cubicBezTo>
                    <a:pt x="384334" y="114776"/>
                    <a:pt x="378619" y="117634"/>
                    <a:pt x="373856" y="119539"/>
                  </a:cubicBezTo>
                  <a:cubicBezTo>
                    <a:pt x="362426" y="125254"/>
                    <a:pt x="350996" y="131921"/>
                    <a:pt x="339566" y="137636"/>
                  </a:cubicBezTo>
                  <a:cubicBezTo>
                    <a:pt x="336709" y="139541"/>
                    <a:pt x="333851" y="140494"/>
                    <a:pt x="330994" y="142399"/>
                  </a:cubicBezTo>
                  <a:cubicBezTo>
                    <a:pt x="316706" y="150019"/>
                    <a:pt x="303371" y="158591"/>
                    <a:pt x="289084" y="166211"/>
                  </a:cubicBezTo>
                  <a:cubicBezTo>
                    <a:pt x="285274" y="168116"/>
                    <a:pt x="281464" y="170974"/>
                    <a:pt x="277654" y="172879"/>
                  </a:cubicBezTo>
                  <a:cubicBezTo>
                    <a:pt x="268129" y="178594"/>
                    <a:pt x="257651" y="184309"/>
                    <a:pt x="248126" y="190976"/>
                  </a:cubicBezTo>
                  <a:cubicBezTo>
                    <a:pt x="246221" y="191929"/>
                    <a:pt x="245269" y="192881"/>
                    <a:pt x="243364" y="193834"/>
                  </a:cubicBezTo>
                  <a:cubicBezTo>
                    <a:pt x="241459" y="194786"/>
                    <a:pt x="239554" y="196691"/>
                    <a:pt x="237649" y="197644"/>
                  </a:cubicBezTo>
                  <a:cubicBezTo>
                    <a:pt x="219551" y="209074"/>
                    <a:pt x="201454" y="220504"/>
                    <a:pt x="183356" y="231934"/>
                  </a:cubicBezTo>
                  <a:cubicBezTo>
                    <a:pt x="182404" y="232886"/>
                    <a:pt x="181451" y="232886"/>
                    <a:pt x="180499" y="233839"/>
                  </a:cubicBezTo>
                  <a:cubicBezTo>
                    <a:pt x="162401" y="246221"/>
                    <a:pt x="144304" y="258604"/>
                    <a:pt x="127159" y="270986"/>
                  </a:cubicBezTo>
                  <a:cubicBezTo>
                    <a:pt x="123349" y="272891"/>
                    <a:pt x="120491" y="275749"/>
                    <a:pt x="117634" y="277654"/>
                  </a:cubicBezTo>
                  <a:cubicBezTo>
                    <a:pt x="100489" y="290036"/>
                    <a:pt x="83344" y="302419"/>
                    <a:pt x="67151" y="314801"/>
                  </a:cubicBezTo>
                  <a:cubicBezTo>
                    <a:pt x="64294" y="316706"/>
                    <a:pt x="61436" y="319564"/>
                    <a:pt x="57626" y="321469"/>
                  </a:cubicBezTo>
                  <a:cubicBezTo>
                    <a:pt x="40481" y="334804"/>
                    <a:pt x="23336" y="348139"/>
                    <a:pt x="7144" y="361474"/>
                  </a:cubicBezTo>
                  <a:lnTo>
                    <a:pt x="7144" y="986314"/>
                  </a:lnTo>
                  <a:cubicBezTo>
                    <a:pt x="23336" y="972979"/>
                    <a:pt x="40481" y="959644"/>
                    <a:pt x="57626" y="946309"/>
                  </a:cubicBezTo>
                  <a:cubicBezTo>
                    <a:pt x="60484" y="944404"/>
                    <a:pt x="63341" y="941546"/>
                    <a:pt x="67151" y="939641"/>
                  </a:cubicBezTo>
                  <a:cubicBezTo>
                    <a:pt x="83344" y="927259"/>
                    <a:pt x="100489" y="914876"/>
                    <a:pt x="117634" y="902494"/>
                  </a:cubicBezTo>
                  <a:cubicBezTo>
                    <a:pt x="120491" y="900589"/>
                    <a:pt x="124301" y="897731"/>
                    <a:pt x="127159" y="895826"/>
                  </a:cubicBezTo>
                  <a:cubicBezTo>
                    <a:pt x="145256" y="883444"/>
                    <a:pt x="162401" y="871061"/>
                    <a:pt x="180499" y="858679"/>
                  </a:cubicBezTo>
                  <a:cubicBezTo>
                    <a:pt x="181451" y="857726"/>
                    <a:pt x="182404" y="857726"/>
                    <a:pt x="183356" y="856774"/>
                  </a:cubicBezTo>
                  <a:cubicBezTo>
                    <a:pt x="201454" y="845344"/>
                    <a:pt x="219551" y="833914"/>
                    <a:pt x="237649" y="822484"/>
                  </a:cubicBezTo>
                  <a:cubicBezTo>
                    <a:pt x="241459" y="820579"/>
                    <a:pt x="244316" y="817721"/>
                    <a:pt x="248126" y="815816"/>
                  </a:cubicBezTo>
                  <a:cubicBezTo>
                    <a:pt x="257651" y="810101"/>
                    <a:pt x="268129" y="803434"/>
                    <a:pt x="277654" y="797719"/>
                  </a:cubicBezTo>
                  <a:cubicBezTo>
                    <a:pt x="281464" y="795814"/>
                    <a:pt x="285274" y="792956"/>
                    <a:pt x="289084" y="791051"/>
                  </a:cubicBezTo>
                  <a:cubicBezTo>
                    <a:pt x="303371" y="782479"/>
                    <a:pt x="316706" y="774859"/>
                    <a:pt x="330994" y="767239"/>
                  </a:cubicBezTo>
                  <a:cubicBezTo>
                    <a:pt x="333851" y="765334"/>
                    <a:pt x="336709" y="764381"/>
                    <a:pt x="339566" y="762476"/>
                  </a:cubicBezTo>
                  <a:cubicBezTo>
                    <a:pt x="350996" y="755809"/>
                    <a:pt x="362426" y="750094"/>
                    <a:pt x="373856" y="744379"/>
                  </a:cubicBezTo>
                  <a:cubicBezTo>
                    <a:pt x="378619" y="741521"/>
                    <a:pt x="384334" y="738664"/>
                    <a:pt x="389096" y="736759"/>
                  </a:cubicBezTo>
                  <a:cubicBezTo>
                    <a:pt x="398621" y="731996"/>
                    <a:pt x="408146" y="727234"/>
                    <a:pt x="417671" y="722471"/>
                  </a:cubicBezTo>
                  <a:cubicBezTo>
                    <a:pt x="423386" y="719614"/>
                    <a:pt x="429101" y="716756"/>
                    <a:pt x="434816" y="713899"/>
                  </a:cubicBezTo>
                  <a:cubicBezTo>
                    <a:pt x="444341" y="709136"/>
                    <a:pt x="452914" y="705326"/>
                    <a:pt x="462439" y="700564"/>
                  </a:cubicBezTo>
                  <a:cubicBezTo>
                    <a:pt x="468154" y="697706"/>
                    <a:pt x="473869" y="694849"/>
                    <a:pt x="480536" y="691991"/>
                  </a:cubicBezTo>
                  <a:cubicBezTo>
                    <a:pt x="490061" y="687229"/>
                    <a:pt x="499586" y="683419"/>
                    <a:pt x="508159" y="678656"/>
                  </a:cubicBezTo>
                  <a:cubicBezTo>
                    <a:pt x="513874" y="675799"/>
                    <a:pt x="519589" y="672941"/>
                    <a:pt x="525304" y="671036"/>
                  </a:cubicBezTo>
                  <a:cubicBezTo>
                    <a:pt x="535781" y="666274"/>
                    <a:pt x="546259" y="661511"/>
                    <a:pt x="555784" y="657701"/>
                  </a:cubicBezTo>
                  <a:cubicBezTo>
                    <a:pt x="560546" y="655796"/>
                    <a:pt x="566261" y="652939"/>
                    <a:pt x="571024" y="651034"/>
                  </a:cubicBezTo>
                  <a:cubicBezTo>
                    <a:pt x="586264" y="644366"/>
                    <a:pt x="601504" y="638651"/>
                    <a:pt x="616744" y="631984"/>
                  </a:cubicBezTo>
                  <a:cubicBezTo>
                    <a:pt x="616744" y="631984"/>
                    <a:pt x="616744" y="631984"/>
                    <a:pt x="616744" y="631984"/>
                  </a:cubicBezTo>
                  <a:lnTo>
                    <a:pt x="616744" y="631984"/>
                  </a:lnTo>
                  <a:lnTo>
                    <a:pt x="616744" y="7144"/>
                  </a:lnTo>
                  <a:cubicBezTo>
                    <a:pt x="601504" y="12859"/>
                    <a:pt x="586264" y="19526"/>
                    <a:pt x="571024" y="26194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" name="任意多边形: 形状 7">
              <a:extLst>
                <a:ext uri="{FF2B5EF4-FFF2-40B4-BE49-F238E27FC236}">
                  <a16:creationId xmlns:a16="http://schemas.microsoft.com/office/drawing/2014/main" id="{40E23A24-2528-4233-8A53-8DE8F99BABD1}"/>
                </a:ext>
              </a:extLst>
            </p:cNvPr>
            <p:cNvSpPr/>
            <p:nvPr/>
          </p:nvSpPr>
          <p:spPr>
            <a:xfrm>
              <a:off x="7784419" y="1815585"/>
              <a:ext cx="308790" cy="1157962"/>
            </a:xfrm>
            <a:custGeom>
              <a:avLst/>
              <a:gdLst>
                <a:gd name="connsiteX0" fmla="*/ 265271 w 266700"/>
                <a:gd name="connsiteY0" fmla="*/ 377666 h 1000125"/>
                <a:gd name="connsiteX1" fmla="*/ 265271 w 266700"/>
                <a:gd name="connsiteY1" fmla="*/ 1002506 h 1000125"/>
                <a:gd name="connsiteX2" fmla="*/ 7144 w 266700"/>
                <a:gd name="connsiteY2" fmla="*/ 631984 h 1000125"/>
                <a:gd name="connsiteX3" fmla="*/ 7144 w 266700"/>
                <a:gd name="connsiteY3" fmla="*/ 7144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700" h="1000125">
                  <a:moveTo>
                    <a:pt x="265271" y="377666"/>
                  </a:moveTo>
                  <a:lnTo>
                    <a:pt x="265271" y="1002506"/>
                  </a:lnTo>
                  <a:lnTo>
                    <a:pt x="7144" y="631984"/>
                  </a:lnTo>
                  <a:lnTo>
                    <a:pt x="7144" y="7144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" name="任意多边形: 形状 8">
              <a:extLst>
                <a:ext uri="{FF2B5EF4-FFF2-40B4-BE49-F238E27FC236}">
                  <a16:creationId xmlns:a16="http://schemas.microsoft.com/office/drawing/2014/main" id="{D5DF294F-8AB5-465F-B8A1-AE5198048E9B}"/>
                </a:ext>
              </a:extLst>
            </p:cNvPr>
            <p:cNvSpPr/>
            <p:nvPr/>
          </p:nvSpPr>
          <p:spPr>
            <a:xfrm>
              <a:off x="10758726" y="2079158"/>
              <a:ext cx="805059" cy="1665259"/>
            </a:xfrm>
            <a:custGeom>
              <a:avLst/>
              <a:gdLst>
                <a:gd name="connsiteX0" fmla="*/ 7144 w 695325"/>
                <a:gd name="connsiteY0" fmla="*/ 7144 h 1438275"/>
                <a:gd name="connsiteX1" fmla="*/ 7144 w 695325"/>
                <a:gd name="connsiteY1" fmla="*/ 631984 h 1438275"/>
                <a:gd name="connsiteX2" fmla="*/ 689134 w 695325"/>
                <a:gd name="connsiteY2" fmla="*/ 1437799 h 1438275"/>
                <a:gd name="connsiteX3" fmla="*/ 689134 w 695325"/>
                <a:gd name="connsiteY3" fmla="*/ 812959 h 1438275"/>
                <a:gd name="connsiteX4" fmla="*/ 7144 w 695325"/>
                <a:gd name="connsiteY4" fmla="*/ 7144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5325" h="1438275">
                  <a:moveTo>
                    <a:pt x="7144" y="7144"/>
                  </a:moveTo>
                  <a:lnTo>
                    <a:pt x="7144" y="631984"/>
                  </a:lnTo>
                  <a:cubicBezTo>
                    <a:pt x="326231" y="844391"/>
                    <a:pt x="566261" y="1122521"/>
                    <a:pt x="689134" y="1437799"/>
                  </a:cubicBezTo>
                  <a:lnTo>
                    <a:pt x="689134" y="812959"/>
                  </a:lnTo>
                  <a:cubicBezTo>
                    <a:pt x="565309" y="497681"/>
                    <a:pt x="326231" y="219551"/>
                    <a:pt x="7144" y="7144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id="{C2F0AD0D-F314-4E42-8C76-263A7C14AFAE}"/>
                </a:ext>
              </a:extLst>
            </p:cNvPr>
            <p:cNvSpPr/>
            <p:nvPr/>
          </p:nvSpPr>
          <p:spPr>
            <a:xfrm>
              <a:off x="7837354" y="2295311"/>
              <a:ext cx="2889390" cy="2018162"/>
            </a:xfrm>
            <a:custGeom>
              <a:avLst/>
              <a:gdLst>
                <a:gd name="connsiteX0" fmla="*/ 1123474 w 2495550"/>
                <a:gd name="connsiteY0" fmla="*/ 634841 h 1743075"/>
                <a:gd name="connsiteX1" fmla="*/ 1135856 w 2495550"/>
                <a:gd name="connsiteY1" fmla="*/ 635794 h 1743075"/>
                <a:gd name="connsiteX2" fmla="*/ 1152049 w 2495550"/>
                <a:gd name="connsiteY2" fmla="*/ 636746 h 1743075"/>
                <a:gd name="connsiteX3" fmla="*/ 1172051 w 2495550"/>
                <a:gd name="connsiteY3" fmla="*/ 637699 h 1743075"/>
                <a:gd name="connsiteX4" fmla="*/ 1188244 w 2495550"/>
                <a:gd name="connsiteY4" fmla="*/ 638651 h 1743075"/>
                <a:gd name="connsiteX5" fmla="*/ 1208246 w 2495550"/>
                <a:gd name="connsiteY5" fmla="*/ 640556 h 1743075"/>
                <a:gd name="connsiteX6" fmla="*/ 1224439 w 2495550"/>
                <a:gd name="connsiteY6" fmla="*/ 642461 h 1743075"/>
                <a:gd name="connsiteX7" fmla="*/ 1243489 w 2495550"/>
                <a:gd name="connsiteY7" fmla="*/ 644366 h 1743075"/>
                <a:gd name="connsiteX8" fmla="*/ 1259681 w 2495550"/>
                <a:gd name="connsiteY8" fmla="*/ 646271 h 1743075"/>
                <a:gd name="connsiteX9" fmla="*/ 1278731 w 2495550"/>
                <a:gd name="connsiteY9" fmla="*/ 649129 h 1743075"/>
                <a:gd name="connsiteX10" fmla="*/ 1294924 w 2495550"/>
                <a:gd name="connsiteY10" fmla="*/ 651034 h 1743075"/>
                <a:gd name="connsiteX11" fmla="*/ 1313974 w 2495550"/>
                <a:gd name="connsiteY11" fmla="*/ 653891 h 1743075"/>
                <a:gd name="connsiteX12" fmla="*/ 1330166 w 2495550"/>
                <a:gd name="connsiteY12" fmla="*/ 656749 h 1743075"/>
                <a:gd name="connsiteX13" fmla="*/ 1349216 w 2495550"/>
                <a:gd name="connsiteY13" fmla="*/ 659606 h 1743075"/>
                <a:gd name="connsiteX14" fmla="*/ 1364456 w 2495550"/>
                <a:gd name="connsiteY14" fmla="*/ 662464 h 1743075"/>
                <a:gd name="connsiteX15" fmla="*/ 1383506 w 2495550"/>
                <a:gd name="connsiteY15" fmla="*/ 666274 h 1743075"/>
                <a:gd name="connsiteX16" fmla="*/ 1398746 w 2495550"/>
                <a:gd name="connsiteY16" fmla="*/ 669131 h 1743075"/>
                <a:gd name="connsiteX17" fmla="*/ 1420654 w 2495550"/>
                <a:gd name="connsiteY17" fmla="*/ 673894 h 1743075"/>
                <a:gd name="connsiteX18" fmla="*/ 1431131 w 2495550"/>
                <a:gd name="connsiteY18" fmla="*/ 675799 h 1743075"/>
                <a:gd name="connsiteX19" fmla="*/ 1463516 w 2495550"/>
                <a:gd name="connsiteY19" fmla="*/ 683419 h 1743075"/>
                <a:gd name="connsiteX20" fmla="*/ 1464469 w 2495550"/>
                <a:gd name="connsiteY20" fmla="*/ 683419 h 1743075"/>
                <a:gd name="connsiteX21" fmla="*/ 1494949 w 2495550"/>
                <a:gd name="connsiteY21" fmla="*/ 691039 h 1743075"/>
                <a:gd name="connsiteX22" fmla="*/ 1505426 w 2495550"/>
                <a:gd name="connsiteY22" fmla="*/ 693896 h 1743075"/>
                <a:gd name="connsiteX23" fmla="*/ 1526381 w 2495550"/>
                <a:gd name="connsiteY23" fmla="*/ 699611 h 1743075"/>
                <a:gd name="connsiteX24" fmla="*/ 1537811 w 2495550"/>
                <a:gd name="connsiteY24" fmla="*/ 702469 h 1743075"/>
                <a:gd name="connsiteX25" fmla="*/ 1557814 w 2495550"/>
                <a:gd name="connsiteY25" fmla="*/ 708184 h 1743075"/>
                <a:gd name="connsiteX26" fmla="*/ 1569244 w 2495550"/>
                <a:gd name="connsiteY26" fmla="*/ 711994 h 1743075"/>
                <a:gd name="connsiteX27" fmla="*/ 1590199 w 2495550"/>
                <a:gd name="connsiteY27" fmla="*/ 718661 h 1743075"/>
                <a:gd name="connsiteX28" fmla="*/ 1600676 w 2495550"/>
                <a:gd name="connsiteY28" fmla="*/ 721519 h 1743075"/>
                <a:gd name="connsiteX29" fmla="*/ 1627346 w 2495550"/>
                <a:gd name="connsiteY29" fmla="*/ 730091 h 1743075"/>
                <a:gd name="connsiteX30" fmla="*/ 1631156 w 2495550"/>
                <a:gd name="connsiteY30" fmla="*/ 731044 h 1743075"/>
                <a:gd name="connsiteX31" fmla="*/ 1660684 w 2495550"/>
                <a:gd name="connsiteY31" fmla="*/ 741521 h 1743075"/>
                <a:gd name="connsiteX32" fmla="*/ 1669256 w 2495550"/>
                <a:gd name="connsiteY32" fmla="*/ 744379 h 1743075"/>
                <a:gd name="connsiteX33" fmla="*/ 1690211 w 2495550"/>
                <a:gd name="connsiteY33" fmla="*/ 751999 h 1743075"/>
                <a:gd name="connsiteX34" fmla="*/ 1700689 w 2495550"/>
                <a:gd name="connsiteY34" fmla="*/ 755809 h 1743075"/>
                <a:gd name="connsiteX35" fmla="*/ 1719739 w 2495550"/>
                <a:gd name="connsiteY35" fmla="*/ 763429 h 1743075"/>
                <a:gd name="connsiteX36" fmla="*/ 1731169 w 2495550"/>
                <a:gd name="connsiteY36" fmla="*/ 768191 h 1743075"/>
                <a:gd name="connsiteX37" fmla="*/ 1750219 w 2495550"/>
                <a:gd name="connsiteY37" fmla="*/ 775811 h 1743075"/>
                <a:gd name="connsiteX38" fmla="*/ 1759744 w 2495550"/>
                <a:gd name="connsiteY38" fmla="*/ 779621 h 1743075"/>
                <a:gd name="connsiteX39" fmla="*/ 1781651 w 2495550"/>
                <a:gd name="connsiteY39" fmla="*/ 789146 h 1743075"/>
                <a:gd name="connsiteX40" fmla="*/ 1787366 w 2495550"/>
                <a:gd name="connsiteY40" fmla="*/ 792004 h 1743075"/>
                <a:gd name="connsiteX41" fmla="*/ 1814989 w 2495550"/>
                <a:gd name="connsiteY41" fmla="*/ 805339 h 1743075"/>
                <a:gd name="connsiteX42" fmla="*/ 1822609 w 2495550"/>
                <a:gd name="connsiteY42" fmla="*/ 809149 h 1743075"/>
                <a:gd name="connsiteX43" fmla="*/ 1842611 w 2495550"/>
                <a:gd name="connsiteY43" fmla="*/ 818674 h 1743075"/>
                <a:gd name="connsiteX44" fmla="*/ 1852136 w 2495550"/>
                <a:gd name="connsiteY44" fmla="*/ 823436 h 1743075"/>
                <a:gd name="connsiteX45" fmla="*/ 1869281 w 2495550"/>
                <a:gd name="connsiteY45" fmla="*/ 832961 h 1743075"/>
                <a:gd name="connsiteX46" fmla="*/ 1879759 w 2495550"/>
                <a:gd name="connsiteY46" fmla="*/ 838676 h 1743075"/>
                <a:gd name="connsiteX47" fmla="*/ 1896904 w 2495550"/>
                <a:gd name="connsiteY47" fmla="*/ 848201 h 1743075"/>
                <a:gd name="connsiteX48" fmla="*/ 1906429 w 2495550"/>
                <a:gd name="connsiteY48" fmla="*/ 853916 h 1743075"/>
                <a:gd name="connsiteX49" fmla="*/ 1925479 w 2495550"/>
                <a:gd name="connsiteY49" fmla="*/ 865346 h 1743075"/>
                <a:gd name="connsiteX50" fmla="*/ 1932146 w 2495550"/>
                <a:gd name="connsiteY50" fmla="*/ 869156 h 1743075"/>
                <a:gd name="connsiteX51" fmla="*/ 1957864 w 2495550"/>
                <a:gd name="connsiteY51" fmla="*/ 884396 h 1743075"/>
                <a:gd name="connsiteX52" fmla="*/ 1963579 w 2495550"/>
                <a:gd name="connsiteY52" fmla="*/ 888206 h 1743075"/>
                <a:gd name="connsiteX53" fmla="*/ 1982629 w 2495550"/>
                <a:gd name="connsiteY53" fmla="*/ 900589 h 1743075"/>
                <a:gd name="connsiteX54" fmla="*/ 1991201 w 2495550"/>
                <a:gd name="connsiteY54" fmla="*/ 906304 h 1743075"/>
                <a:gd name="connsiteX55" fmla="*/ 2007394 w 2495550"/>
                <a:gd name="connsiteY55" fmla="*/ 916781 h 1743075"/>
                <a:gd name="connsiteX56" fmla="*/ 2016919 w 2495550"/>
                <a:gd name="connsiteY56" fmla="*/ 923449 h 1743075"/>
                <a:gd name="connsiteX57" fmla="*/ 2032159 w 2495550"/>
                <a:gd name="connsiteY57" fmla="*/ 933926 h 1743075"/>
                <a:gd name="connsiteX58" fmla="*/ 2040731 w 2495550"/>
                <a:gd name="connsiteY58" fmla="*/ 940594 h 1743075"/>
                <a:gd name="connsiteX59" fmla="*/ 2056924 w 2495550"/>
                <a:gd name="connsiteY59" fmla="*/ 952976 h 1743075"/>
                <a:gd name="connsiteX60" fmla="*/ 2063591 w 2495550"/>
                <a:gd name="connsiteY60" fmla="*/ 957739 h 1743075"/>
                <a:gd name="connsiteX61" fmla="*/ 2086451 w 2495550"/>
                <a:gd name="connsiteY61" fmla="*/ 974884 h 1743075"/>
                <a:gd name="connsiteX62" fmla="*/ 2089309 w 2495550"/>
                <a:gd name="connsiteY62" fmla="*/ 977741 h 1743075"/>
                <a:gd name="connsiteX63" fmla="*/ 2108359 w 2495550"/>
                <a:gd name="connsiteY63" fmla="*/ 992981 h 1743075"/>
                <a:gd name="connsiteX64" fmla="*/ 2115979 w 2495550"/>
                <a:gd name="connsiteY64" fmla="*/ 999649 h 1743075"/>
                <a:gd name="connsiteX65" fmla="*/ 2130266 w 2495550"/>
                <a:gd name="connsiteY65" fmla="*/ 1012031 h 1743075"/>
                <a:gd name="connsiteX66" fmla="*/ 2137886 w 2495550"/>
                <a:gd name="connsiteY66" fmla="*/ 1018699 h 1743075"/>
                <a:gd name="connsiteX67" fmla="*/ 2151221 w 2495550"/>
                <a:gd name="connsiteY67" fmla="*/ 1031081 h 1743075"/>
                <a:gd name="connsiteX68" fmla="*/ 2158841 w 2495550"/>
                <a:gd name="connsiteY68" fmla="*/ 1037749 h 1743075"/>
                <a:gd name="connsiteX69" fmla="*/ 2173129 w 2495550"/>
                <a:gd name="connsiteY69" fmla="*/ 1051084 h 1743075"/>
                <a:gd name="connsiteX70" fmla="*/ 2179796 w 2495550"/>
                <a:gd name="connsiteY70" fmla="*/ 1056799 h 1743075"/>
                <a:gd name="connsiteX71" fmla="*/ 2199799 w 2495550"/>
                <a:gd name="connsiteY71" fmla="*/ 1076801 h 1743075"/>
                <a:gd name="connsiteX72" fmla="*/ 2199799 w 2495550"/>
                <a:gd name="connsiteY72" fmla="*/ 1076801 h 1743075"/>
                <a:gd name="connsiteX73" fmla="*/ 2218849 w 2495550"/>
                <a:gd name="connsiteY73" fmla="*/ 1096804 h 1743075"/>
                <a:gd name="connsiteX74" fmla="*/ 2224564 w 2495550"/>
                <a:gd name="connsiteY74" fmla="*/ 1103471 h 1743075"/>
                <a:gd name="connsiteX75" fmla="*/ 2236946 w 2495550"/>
                <a:gd name="connsiteY75" fmla="*/ 1117759 h 1743075"/>
                <a:gd name="connsiteX76" fmla="*/ 2243614 w 2495550"/>
                <a:gd name="connsiteY76" fmla="*/ 1125379 h 1743075"/>
                <a:gd name="connsiteX77" fmla="*/ 2255044 w 2495550"/>
                <a:gd name="connsiteY77" fmla="*/ 1138714 h 1743075"/>
                <a:gd name="connsiteX78" fmla="*/ 2261711 w 2495550"/>
                <a:gd name="connsiteY78" fmla="*/ 1146334 h 1743075"/>
                <a:gd name="connsiteX79" fmla="*/ 2273141 w 2495550"/>
                <a:gd name="connsiteY79" fmla="*/ 1160621 h 1743075"/>
                <a:gd name="connsiteX80" fmla="*/ 2278856 w 2495550"/>
                <a:gd name="connsiteY80" fmla="*/ 1167289 h 1743075"/>
                <a:gd name="connsiteX81" fmla="*/ 2293144 w 2495550"/>
                <a:gd name="connsiteY81" fmla="*/ 1185386 h 1743075"/>
                <a:gd name="connsiteX82" fmla="*/ 2295049 w 2495550"/>
                <a:gd name="connsiteY82" fmla="*/ 1188244 h 1743075"/>
                <a:gd name="connsiteX83" fmla="*/ 2311241 w 2495550"/>
                <a:gd name="connsiteY83" fmla="*/ 1210151 h 1743075"/>
                <a:gd name="connsiteX84" fmla="*/ 2316004 w 2495550"/>
                <a:gd name="connsiteY84" fmla="*/ 1216819 h 1743075"/>
                <a:gd name="connsiteX85" fmla="*/ 2326481 w 2495550"/>
                <a:gd name="connsiteY85" fmla="*/ 1232059 h 1743075"/>
                <a:gd name="connsiteX86" fmla="*/ 2332196 w 2495550"/>
                <a:gd name="connsiteY86" fmla="*/ 1239679 h 1743075"/>
                <a:gd name="connsiteX87" fmla="*/ 2341721 w 2495550"/>
                <a:gd name="connsiteY87" fmla="*/ 1253966 h 1743075"/>
                <a:gd name="connsiteX88" fmla="*/ 2347436 w 2495550"/>
                <a:gd name="connsiteY88" fmla="*/ 1262539 h 1743075"/>
                <a:gd name="connsiteX89" fmla="*/ 2356961 w 2495550"/>
                <a:gd name="connsiteY89" fmla="*/ 1277779 h 1743075"/>
                <a:gd name="connsiteX90" fmla="*/ 2361724 w 2495550"/>
                <a:gd name="connsiteY90" fmla="*/ 1285399 h 1743075"/>
                <a:gd name="connsiteX91" fmla="*/ 2372202 w 2495550"/>
                <a:gd name="connsiteY91" fmla="*/ 1303496 h 1743075"/>
                <a:gd name="connsiteX92" fmla="*/ 2375059 w 2495550"/>
                <a:gd name="connsiteY92" fmla="*/ 1308259 h 1743075"/>
                <a:gd name="connsiteX93" fmla="*/ 2387441 w 2495550"/>
                <a:gd name="connsiteY93" fmla="*/ 1331119 h 1743075"/>
                <a:gd name="connsiteX94" fmla="*/ 2390299 w 2495550"/>
                <a:gd name="connsiteY94" fmla="*/ 1336834 h 1743075"/>
                <a:gd name="connsiteX95" fmla="*/ 2398871 w 2495550"/>
                <a:gd name="connsiteY95" fmla="*/ 1353979 h 1743075"/>
                <a:gd name="connsiteX96" fmla="*/ 2402681 w 2495550"/>
                <a:gd name="connsiteY96" fmla="*/ 1362551 h 1743075"/>
                <a:gd name="connsiteX97" fmla="*/ 2410302 w 2495550"/>
                <a:gd name="connsiteY97" fmla="*/ 1377791 h 1743075"/>
                <a:gd name="connsiteX98" fmla="*/ 2414111 w 2495550"/>
                <a:gd name="connsiteY98" fmla="*/ 1386364 h 1743075"/>
                <a:gd name="connsiteX99" fmla="*/ 2420779 w 2495550"/>
                <a:gd name="connsiteY99" fmla="*/ 1401604 h 1743075"/>
                <a:gd name="connsiteX100" fmla="*/ 2424589 w 2495550"/>
                <a:gd name="connsiteY100" fmla="*/ 1410176 h 1743075"/>
                <a:gd name="connsiteX101" fmla="*/ 2431256 w 2495550"/>
                <a:gd name="connsiteY101" fmla="*/ 1428274 h 1743075"/>
                <a:gd name="connsiteX102" fmla="*/ 2434114 w 2495550"/>
                <a:gd name="connsiteY102" fmla="*/ 1434941 h 1743075"/>
                <a:gd name="connsiteX103" fmla="*/ 2442686 w 2495550"/>
                <a:gd name="connsiteY103" fmla="*/ 1459706 h 1743075"/>
                <a:gd name="connsiteX104" fmla="*/ 2444591 w 2495550"/>
                <a:gd name="connsiteY104" fmla="*/ 1465421 h 1743075"/>
                <a:gd name="connsiteX105" fmla="*/ 2451259 w 2495550"/>
                <a:gd name="connsiteY105" fmla="*/ 1484471 h 1743075"/>
                <a:gd name="connsiteX106" fmla="*/ 2454116 w 2495550"/>
                <a:gd name="connsiteY106" fmla="*/ 1493044 h 1743075"/>
                <a:gd name="connsiteX107" fmla="*/ 2458879 w 2495550"/>
                <a:gd name="connsiteY107" fmla="*/ 1509236 h 1743075"/>
                <a:gd name="connsiteX108" fmla="*/ 2461736 w 2495550"/>
                <a:gd name="connsiteY108" fmla="*/ 1518761 h 1743075"/>
                <a:gd name="connsiteX109" fmla="*/ 2465546 w 2495550"/>
                <a:gd name="connsiteY109" fmla="*/ 1534954 h 1743075"/>
                <a:gd name="connsiteX110" fmla="*/ 2467452 w 2495550"/>
                <a:gd name="connsiteY110" fmla="*/ 1544479 h 1743075"/>
                <a:gd name="connsiteX111" fmla="*/ 2471261 w 2495550"/>
                <a:gd name="connsiteY111" fmla="*/ 1562576 h 1743075"/>
                <a:gd name="connsiteX112" fmla="*/ 2473166 w 2495550"/>
                <a:gd name="connsiteY112" fmla="*/ 1570196 h 1743075"/>
                <a:gd name="connsiteX113" fmla="*/ 2477929 w 2495550"/>
                <a:gd name="connsiteY113" fmla="*/ 1595914 h 1743075"/>
                <a:gd name="connsiteX114" fmla="*/ 2478881 w 2495550"/>
                <a:gd name="connsiteY114" fmla="*/ 1599724 h 1743075"/>
                <a:gd name="connsiteX115" fmla="*/ 2482691 w 2495550"/>
                <a:gd name="connsiteY115" fmla="*/ 1621631 h 1743075"/>
                <a:gd name="connsiteX116" fmla="*/ 2483644 w 2495550"/>
                <a:gd name="connsiteY116" fmla="*/ 1630204 h 1743075"/>
                <a:gd name="connsiteX117" fmla="*/ 2485549 w 2495550"/>
                <a:gd name="connsiteY117" fmla="*/ 1647349 h 1743075"/>
                <a:gd name="connsiteX118" fmla="*/ 2486502 w 2495550"/>
                <a:gd name="connsiteY118" fmla="*/ 1656874 h 1743075"/>
                <a:gd name="connsiteX119" fmla="*/ 2487454 w 2495550"/>
                <a:gd name="connsiteY119" fmla="*/ 1674019 h 1743075"/>
                <a:gd name="connsiteX120" fmla="*/ 2488406 w 2495550"/>
                <a:gd name="connsiteY120" fmla="*/ 1683544 h 1743075"/>
                <a:gd name="connsiteX121" fmla="*/ 2489359 w 2495550"/>
                <a:gd name="connsiteY121" fmla="*/ 1701641 h 1743075"/>
                <a:gd name="connsiteX122" fmla="*/ 2489359 w 2495550"/>
                <a:gd name="connsiteY122" fmla="*/ 1710214 h 1743075"/>
                <a:gd name="connsiteX123" fmla="*/ 2489359 w 2495550"/>
                <a:gd name="connsiteY123" fmla="*/ 1736884 h 1743075"/>
                <a:gd name="connsiteX124" fmla="*/ 2489359 w 2495550"/>
                <a:gd name="connsiteY124" fmla="*/ 1110139 h 1743075"/>
                <a:gd name="connsiteX125" fmla="*/ 2489359 w 2495550"/>
                <a:gd name="connsiteY125" fmla="*/ 1083469 h 1743075"/>
                <a:gd name="connsiteX126" fmla="*/ 2489359 w 2495550"/>
                <a:gd name="connsiteY126" fmla="*/ 1074896 h 1743075"/>
                <a:gd name="connsiteX127" fmla="*/ 2488406 w 2495550"/>
                <a:gd name="connsiteY127" fmla="*/ 1056799 h 1743075"/>
                <a:gd name="connsiteX128" fmla="*/ 2487454 w 2495550"/>
                <a:gd name="connsiteY128" fmla="*/ 1047274 h 1743075"/>
                <a:gd name="connsiteX129" fmla="*/ 2486502 w 2495550"/>
                <a:gd name="connsiteY129" fmla="*/ 1030129 h 1743075"/>
                <a:gd name="connsiteX130" fmla="*/ 2485549 w 2495550"/>
                <a:gd name="connsiteY130" fmla="*/ 1020604 h 1743075"/>
                <a:gd name="connsiteX131" fmla="*/ 2483644 w 2495550"/>
                <a:gd name="connsiteY131" fmla="*/ 1003459 h 1743075"/>
                <a:gd name="connsiteX132" fmla="*/ 2482691 w 2495550"/>
                <a:gd name="connsiteY132" fmla="*/ 994886 h 1743075"/>
                <a:gd name="connsiteX133" fmla="*/ 2478881 w 2495550"/>
                <a:gd name="connsiteY133" fmla="*/ 972979 h 1743075"/>
                <a:gd name="connsiteX134" fmla="*/ 2477929 w 2495550"/>
                <a:gd name="connsiteY134" fmla="*/ 969169 h 1743075"/>
                <a:gd name="connsiteX135" fmla="*/ 2473166 w 2495550"/>
                <a:gd name="connsiteY135" fmla="*/ 943451 h 1743075"/>
                <a:gd name="connsiteX136" fmla="*/ 2471261 w 2495550"/>
                <a:gd name="connsiteY136" fmla="*/ 935831 h 1743075"/>
                <a:gd name="connsiteX137" fmla="*/ 2467452 w 2495550"/>
                <a:gd name="connsiteY137" fmla="*/ 917734 h 1743075"/>
                <a:gd name="connsiteX138" fmla="*/ 2465546 w 2495550"/>
                <a:gd name="connsiteY138" fmla="*/ 908209 h 1743075"/>
                <a:gd name="connsiteX139" fmla="*/ 2461736 w 2495550"/>
                <a:gd name="connsiteY139" fmla="*/ 892016 h 1743075"/>
                <a:gd name="connsiteX140" fmla="*/ 2458879 w 2495550"/>
                <a:gd name="connsiteY140" fmla="*/ 882491 h 1743075"/>
                <a:gd name="connsiteX141" fmla="*/ 2454116 w 2495550"/>
                <a:gd name="connsiteY141" fmla="*/ 866299 h 1743075"/>
                <a:gd name="connsiteX142" fmla="*/ 2451259 w 2495550"/>
                <a:gd name="connsiteY142" fmla="*/ 857726 h 1743075"/>
                <a:gd name="connsiteX143" fmla="*/ 2444591 w 2495550"/>
                <a:gd name="connsiteY143" fmla="*/ 838676 h 1743075"/>
                <a:gd name="connsiteX144" fmla="*/ 2442686 w 2495550"/>
                <a:gd name="connsiteY144" fmla="*/ 832961 h 1743075"/>
                <a:gd name="connsiteX145" fmla="*/ 2434114 w 2495550"/>
                <a:gd name="connsiteY145" fmla="*/ 808196 h 1743075"/>
                <a:gd name="connsiteX146" fmla="*/ 2431256 w 2495550"/>
                <a:gd name="connsiteY146" fmla="*/ 801529 h 1743075"/>
                <a:gd name="connsiteX147" fmla="*/ 2424589 w 2495550"/>
                <a:gd name="connsiteY147" fmla="*/ 783431 h 1743075"/>
                <a:gd name="connsiteX148" fmla="*/ 2420779 w 2495550"/>
                <a:gd name="connsiteY148" fmla="*/ 774859 h 1743075"/>
                <a:gd name="connsiteX149" fmla="*/ 2414111 w 2495550"/>
                <a:gd name="connsiteY149" fmla="*/ 759619 h 1743075"/>
                <a:gd name="connsiteX150" fmla="*/ 2410302 w 2495550"/>
                <a:gd name="connsiteY150" fmla="*/ 751046 h 1743075"/>
                <a:gd name="connsiteX151" fmla="*/ 2402681 w 2495550"/>
                <a:gd name="connsiteY151" fmla="*/ 735806 h 1743075"/>
                <a:gd name="connsiteX152" fmla="*/ 2398871 w 2495550"/>
                <a:gd name="connsiteY152" fmla="*/ 727234 h 1743075"/>
                <a:gd name="connsiteX153" fmla="*/ 2390299 w 2495550"/>
                <a:gd name="connsiteY153" fmla="*/ 710089 h 1743075"/>
                <a:gd name="connsiteX154" fmla="*/ 2387441 w 2495550"/>
                <a:gd name="connsiteY154" fmla="*/ 704374 h 1743075"/>
                <a:gd name="connsiteX155" fmla="*/ 2375059 w 2495550"/>
                <a:gd name="connsiteY155" fmla="*/ 681514 h 1743075"/>
                <a:gd name="connsiteX156" fmla="*/ 2372202 w 2495550"/>
                <a:gd name="connsiteY156" fmla="*/ 676751 h 1743075"/>
                <a:gd name="connsiteX157" fmla="*/ 2361724 w 2495550"/>
                <a:gd name="connsiteY157" fmla="*/ 658654 h 1743075"/>
                <a:gd name="connsiteX158" fmla="*/ 2356961 w 2495550"/>
                <a:gd name="connsiteY158" fmla="*/ 651034 h 1743075"/>
                <a:gd name="connsiteX159" fmla="*/ 2347436 w 2495550"/>
                <a:gd name="connsiteY159" fmla="*/ 635794 h 1743075"/>
                <a:gd name="connsiteX160" fmla="*/ 2341721 w 2495550"/>
                <a:gd name="connsiteY160" fmla="*/ 627221 h 1743075"/>
                <a:gd name="connsiteX161" fmla="*/ 2332196 w 2495550"/>
                <a:gd name="connsiteY161" fmla="*/ 612934 h 1743075"/>
                <a:gd name="connsiteX162" fmla="*/ 2326481 w 2495550"/>
                <a:gd name="connsiteY162" fmla="*/ 605314 h 1743075"/>
                <a:gd name="connsiteX163" fmla="*/ 2316004 w 2495550"/>
                <a:gd name="connsiteY163" fmla="*/ 590074 h 1743075"/>
                <a:gd name="connsiteX164" fmla="*/ 2311241 w 2495550"/>
                <a:gd name="connsiteY164" fmla="*/ 583406 h 1743075"/>
                <a:gd name="connsiteX165" fmla="*/ 2295049 w 2495550"/>
                <a:gd name="connsiteY165" fmla="*/ 561499 h 1743075"/>
                <a:gd name="connsiteX166" fmla="*/ 2293144 w 2495550"/>
                <a:gd name="connsiteY166" fmla="*/ 558641 h 1743075"/>
                <a:gd name="connsiteX167" fmla="*/ 2278856 w 2495550"/>
                <a:gd name="connsiteY167" fmla="*/ 540544 h 1743075"/>
                <a:gd name="connsiteX168" fmla="*/ 2273141 w 2495550"/>
                <a:gd name="connsiteY168" fmla="*/ 533876 h 1743075"/>
                <a:gd name="connsiteX169" fmla="*/ 2261711 w 2495550"/>
                <a:gd name="connsiteY169" fmla="*/ 519589 h 1743075"/>
                <a:gd name="connsiteX170" fmla="*/ 2255044 w 2495550"/>
                <a:gd name="connsiteY170" fmla="*/ 511969 h 1743075"/>
                <a:gd name="connsiteX171" fmla="*/ 2243614 w 2495550"/>
                <a:gd name="connsiteY171" fmla="*/ 498634 h 1743075"/>
                <a:gd name="connsiteX172" fmla="*/ 2236946 w 2495550"/>
                <a:gd name="connsiteY172" fmla="*/ 491014 h 1743075"/>
                <a:gd name="connsiteX173" fmla="*/ 2224564 w 2495550"/>
                <a:gd name="connsiteY173" fmla="*/ 476726 h 1743075"/>
                <a:gd name="connsiteX174" fmla="*/ 2218849 w 2495550"/>
                <a:gd name="connsiteY174" fmla="*/ 470059 h 1743075"/>
                <a:gd name="connsiteX175" fmla="*/ 2199799 w 2495550"/>
                <a:gd name="connsiteY175" fmla="*/ 450056 h 1743075"/>
                <a:gd name="connsiteX176" fmla="*/ 2199799 w 2495550"/>
                <a:gd name="connsiteY176" fmla="*/ 450056 h 1743075"/>
                <a:gd name="connsiteX177" fmla="*/ 2179796 w 2495550"/>
                <a:gd name="connsiteY177" fmla="*/ 430054 h 1743075"/>
                <a:gd name="connsiteX178" fmla="*/ 2173129 w 2495550"/>
                <a:gd name="connsiteY178" fmla="*/ 424339 h 1743075"/>
                <a:gd name="connsiteX179" fmla="*/ 2158841 w 2495550"/>
                <a:gd name="connsiteY179" fmla="*/ 411004 h 1743075"/>
                <a:gd name="connsiteX180" fmla="*/ 2151221 w 2495550"/>
                <a:gd name="connsiteY180" fmla="*/ 404336 h 1743075"/>
                <a:gd name="connsiteX181" fmla="*/ 2137886 w 2495550"/>
                <a:gd name="connsiteY181" fmla="*/ 391954 h 1743075"/>
                <a:gd name="connsiteX182" fmla="*/ 2130266 w 2495550"/>
                <a:gd name="connsiteY182" fmla="*/ 385286 h 1743075"/>
                <a:gd name="connsiteX183" fmla="*/ 2115979 w 2495550"/>
                <a:gd name="connsiteY183" fmla="*/ 372904 h 1743075"/>
                <a:gd name="connsiteX184" fmla="*/ 2108359 w 2495550"/>
                <a:gd name="connsiteY184" fmla="*/ 366236 h 1743075"/>
                <a:gd name="connsiteX185" fmla="*/ 2089309 w 2495550"/>
                <a:gd name="connsiteY185" fmla="*/ 350996 h 1743075"/>
                <a:gd name="connsiteX186" fmla="*/ 2086451 w 2495550"/>
                <a:gd name="connsiteY186" fmla="*/ 348139 h 1743075"/>
                <a:gd name="connsiteX187" fmla="*/ 2063591 w 2495550"/>
                <a:gd name="connsiteY187" fmla="*/ 330994 h 1743075"/>
                <a:gd name="connsiteX188" fmla="*/ 2056924 w 2495550"/>
                <a:gd name="connsiteY188" fmla="*/ 326231 h 1743075"/>
                <a:gd name="connsiteX189" fmla="*/ 2040731 w 2495550"/>
                <a:gd name="connsiteY189" fmla="*/ 313849 h 1743075"/>
                <a:gd name="connsiteX190" fmla="*/ 2032159 w 2495550"/>
                <a:gd name="connsiteY190" fmla="*/ 307181 h 1743075"/>
                <a:gd name="connsiteX191" fmla="*/ 2016919 w 2495550"/>
                <a:gd name="connsiteY191" fmla="*/ 296704 h 1743075"/>
                <a:gd name="connsiteX192" fmla="*/ 2007394 w 2495550"/>
                <a:gd name="connsiteY192" fmla="*/ 290036 h 1743075"/>
                <a:gd name="connsiteX193" fmla="*/ 1991201 w 2495550"/>
                <a:gd name="connsiteY193" fmla="*/ 279559 h 1743075"/>
                <a:gd name="connsiteX194" fmla="*/ 1982629 w 2495550"/>
                <a:gd name="connsiteY194" fmla="*/ 273844 h 1743075"/>
                <a:gd name="connsiteX195" fmla="*/ 1963579 w 2495550"/>
                <a:gd name="connsiteY195" fmla="*/ 261461 h 1743075"/>
                <a:gd name="connsiteX196" fmla="*/ 1957864 w 2495550"/>
                <a:gd name="connsiteY196" fmla="*/ 257651 h 1743075"/>
                <a:gd name="connsiteX197" fmla="*/ 1932146 w 2495550"/>
                <a:gd name="connsiteY197" fmla="*/ 242411 h 1743075"/>
                <a:gd name="connsiteX198" fmla="*/ 1925479 w 2495550"/>
                <a:gd name="connsiteY198" fmla="*/ 238601 h 1743075"/>
                <a:gd name="connsiteX199" fmla="*/ 1906429 w 2495550"/>
                <a:gd name="connsiteY199" fmla="*/ 227171 h 1743075"/>
                <a:gd name="connsiteX200" fmla="*/ 1896904 w 2495550"/>
                <a:gd name="connsiteY200" fmla="*/ 221456 h 1743075"/>
                <a:gd name="connsiteX201" fmla="*/ 1879759 w 2495550"/>
                <a:gd name="connsiteY201" fmla="*/ 211931 h 1743075"/>
                <a:gd name="connsiteX202" fmla="*/ 1869281 w 2495550"/>
                <a:gd name="connsiteY202" fmla="*/ 206216 h 1743075"/>
                <a:gd name="connsiteX203" fmla="*/ 1852136 w 2495550"/>
                <a:gd name="connsiteY203" fmla="*/ 196691 h 1743075"/>
                <a:gd name="connsiteX204" fmla="*/ 1842611 w 2495550"/>
                <a:gd name="connsiteY204" fmla="*/ 191929 h 1743075"/>
                <a:gd name="connsiteX205" fmla="*/ 1822609 w 2495550"/>
                <a:gd name="connsiteY205" fmla="*/ 182404 h 1743075"/>
                <a:gd name="connsiteX206" fmla="*/ 1814989 w 2495550"/>
                <a:gd name="connsiteY206" fmla="*/ 178594 h 1743075"/>
                <a:gd name="connsiteX207" fmla="*/ 1787366 w 2495550"/>
                <a:gd name="connsiteY207" fmla="*/ 165259 h 1743075"/>
                <a:gd name="connsiteX208" fmla="*/ 1781651 w 2495550"/>
                <a:gd name="connsiteY208" fmla="*/ 162401 h 1743075"/>
                <a:gd name="connsiteX209" fmla="*/ 1759744 w 2495550"/>
                <a:gd name="connsiteY209" fmla="*/ 152876 h 1743075"/>
                <a:gd name="connsiteX210" fmla="*/ 1750219 w 2495550"/>
                <a:gd name="connsiteY210" fmla="*/ 149066 h 1743075"/>
                <a:gd name="connsiteX211" fmla="*/ 1731169 w 2495550"/>
                <a:gd name="connsiteY211" fmla="*/ 141446 h 1743075"/>
                <a:gd name="connsiteX212" fmla="*/ 1719739 w 2495550"/>
                <a:gd name="connsiteY212" fmla="*/ 136684 h 1743075"/>
                <a:gd name="connsiteX213" fmla="*/ 1700689 w 2495550"/>
                <a:gd name="connsiteY213" fmla="*/ 129064 h 1743075"/>
                <a:gd name="connsiteX214" fmla="*/ 1690211 w 2495550"/>
                <a:gd name="connsiteY214" fmla="*/ 125254 h 1743075"/>
                <a:gd name="connsiteX215" fmla="*/ 1669256 w 2495550"/>
                <a:gd name="connsiteY215" fmla="*/ 117634 h 1743075"/>
                <a:gd name="connsiteX216" fmla="*/ 1660684 w 2495550"/>
                <a:gd name="connsiteY216" fmla="*/ 114776 h 1743075"/>
                <a:gd name="connsiteX217" fmla="*/ 1631156 w 2495550"/>
                <a:gd name="connsiteY217" fmla="*/ 104299 h 1743075"/>
                <a:gd name="connsiteX218" fmla="*/ 1627346 w 2495550"/>
                <a:gd name="connsiteY218" fmla="*/ 103346 h 1743075"/>
                <a:gd name="connsiteX219" fmla="*/ 1600676 w 2495550"/>
                <a:gd name="connsiteY219" fmla="*/ 94774 h 1743075"/>
                <a:gd name="connsiteX220" fmla="*/ 1590199 w 2495550"/>
                <a:gd name="connsiteY220" fmla="*/ 91916 h 1743075"/>
                <a:gd name="connsiteX221" fmla="*/ 1569244 w 2495550"/>
                <a:gd name="connsiteY221" fmla="*/ 85249 h 1743075"/>
                <a:gd name="connsiteX222" fmla="*/ 1557814 w 2495550"/>
                <a:gd name="connsiteY222" fmla="*/ 81439 h 1743075"/>
                <a:gd name="connsiteX223" fmla="*/ 1537811 w 2495550"/>
                <a:gd name="connsiteY223" fmla="*/ 75724 h 1743075"/>
                <a:gd name="connsiteX224" fmla="*/ 1526381 w 2495550"/>
                <a:gd name="connsiteY224" fmla="*/ 72866 h 1743075"/>
                <a:gd name="connsiteX225" fmla="*/ 1505426 w 2495550"/>
                <a:gd name="connsiteY225" fmla="*/ 67151 h 1743075"/>
                <a:gd name="connsiteX226" fmla="*/ 1494949 w 2495550"/>
                <a:gd name="connsiteY226" fmla="*/ 64294 h 1743075"/>
                <a:gd name="connsiteX227" fmla="*/ 1464469 w 2495550"/>
                <a:gd name="connsiteY227" fmla="*/ 56674 h 1743075"/>
                <a:gd name="connsiteX228" fmla="*/ 1463516 w 2495550"/>
                <a:gd name="connsiteY228" fmla="*/ 56674 h 1743075"/>
                <a:gd name="connsiteX229" fmla="*/ 1431131 w 2495550"/>
                <a:gd name="connsiteY229" fmla="*/ 49054 h 1743075"/>
                <a:gd name="connsiteX230" fmla="*/ 1420654 w 2495550"/>
                <a:gd name="connsiteY230" fmla="*/ 47149 h 1743075"/>
                <a:gd name="connsiteX231" fmla="*/ 1404461 w 2495550"/>
                <a:gd name="connsiteY231" fmla="*/ 44291 h 1743075"/>
                <a:gd name="connsiteX232" fmla="*/ 1398746 w 2495550"/>
                <a:gd name="connsiteY232" fmla="*/ 43339 h 1743075"/>
                <a:gd name="connsiteX233" fmla="*/ 1383506 w 2495550"/>
                <a:gd name="connsiteY233" fmla="*/ 40481 h 1743075"/>
                <a:gd name="connsiteX234" fmla="*/ 1364456 w 2495550"/>
                <a:gd name="connsiteY234" fmla="*/ 36671 h 1743075"/>
                <a:gd name="connsiteX235" fmla="*/ 1349216 w 2495550"/>
                <a:gd name="connsiteY235" fmla="*/ 33814 h 1743075"/>
                <a:gd name="connsiteX236" fmla="*/ 1330166 w 2495550"/>
                <a:gd name="connsiteY236" fmla="*/ 30956 h 1743075"/>
                <a:gd name="connsiteX237" fmla="*/ 1313974 w 2495550"/>
                <a:gd name="connsiteY237" fmla="*/ 28099 h 1743075"/>
                <a:gd name="connsiteX238" fmla="*/ 1294924 w 2495550"/>
                <a:gd name="connsiteY238" fmla="*/ 25241 h 1743075"/>
                <a:gd name="connsiteX239" fmla="*/ 1278731 w 2495550"/>
                <a:gd name="connsiteY239" fmla="*/ 23336 h 1743075"/>
                <a:gd name="connsiteX240" fmla="*/ 1259681 w 2495550"/>
                <a:gd name="connsiteY240" fmla="*/ 20479 h 1743075"/>
                <a:gd name="connsiteX241" fmla="*/ 1243489 w 2495550"/>
                <a:gd name="connsiteY241" fmla="*/ 18574 h 1743075"/>
                <a:gd name="connsiteX242" fmla="*/ 1224439 w 2495550"/>
                <a:gd name="connsiteY242" fmla="*/ 16669 h 1743075"/>
                <a:gd name="connsiteX243" fmla="*/ 1208246 w 2495550"/>
                <a:gd name="connsiteY243" fmla="*/ 14764 h 1743075"/>
                <a:gd name="connsiteX244" fmla="*/ 1188244 w 2495550"/>
                <a:gd name="connsiteY244" fmla="*/ 12859 h 1743075"/>
                <a:gd name="connsiteX245" fmla="*/ 1172051 w 2495550"/>
                <a:gd name="connsiteY245" fmla="*/ 11906 h 1743075"/>
                <a:gd name="connsiteX246" fmla="*/ 1152049 w 2495550"/>
                <a:gd name="connsiteY246" fmla="*/ 10954 h 1743075"/>
                <a:gd name="connsiteX247" fmla="*/ 1135856 w 2495550"/>
                <a:gd name="connsiteY247" fmla="*/ 10001 h 1743075"/>
                <a:gd name="connsiteX248" fmla="*/ 1131094 w 2495550"/>
                <a:gd name="connsiteY248" fmla="*/ 10001 h 1743075"/>
                <a:gd name="connsiteX249" fmla="*/ 1123474 w 2495550"/>
                <a:gd name="connsiteY249" fmla="*/ 10001 h 1743075"/>
                <a:gd name="connsiteX250" fmla="*/ 1087279 w 2495550"/>
                <a:gd name="connsiteY250" fmla="*/ 8096 h 1743075"/>
                <a:gd name="connsiteX251" fmla="*/ 1073944 w 2495550"/>
                <a:gd name="connsiteY251" fmla="*/ 8096 h 1743075"/>
                <a:gd name="connsiteX252" fmla="*/ 1027271 w 2495550"/>
                <a:gd name="connsiteY252" fmla="*/ 7144 h 1743075"/>
                <a:gd name="connsiteX253" fmla="*/ 991076 w 2495550"/>
                <a:gd name="connsiteY253" fmla="*/ 7144 h 1743075"/>
                <a:gd name="connsiteX254" fmla="*/ 979646 w 2495550"/>
                <a:gd name="connsiteY254" fmla="*/ 7144 h 1743075"/>
                <a:gd name="connsiteX255" fmla="*/ 955834 w 2495550"/>
                <a:gd name="connsiteY255" fmla="*/ 8096 h 1743075"/>
                <a:gd name="connsiteX256" fmla="*/ 941546 w 2495550"/>
                <a:gd name="connsiteY256" fmla="*/ 9049 h 1743075"/>
                <a:gd name="connsiteX257" fmla="*/ 920591 w 2495550"/>
                <a:gd name="connsiteY257" fmla="*/ 10001 h 1743075"/>
                <a:gd name="connsiteX258" fmla="*/ 905351 w 2495550"/>
                <a:gd name="connsiteY258" fmla="*/ 10954 h 1743075"/>
                <a:gd name="connsiteX259" fmla="*/ 890111 w 2495550"/>
                <a:gd name="connsiteY259" fmla="*/ 11906 h 1743075"/>
                <a:gd name="connsiteX260" fmla="*/ 886301 w 2495550"/>
                <a:gd name="connsiteY260" fmla="*/ 11906 h 1743075"/>
                <a:gd name="connsiteX261" fmla="*/ 835819 w 2495550"/>
                <a:gd name="connsiteY261" fmla="*/ 16669 h 1743075"/>
                <a:gd name="connsiteX262" fmla="*/ 825341 w 2495550"/>
                <a:gd name="connsiteY262" fmla="*/ 17621 h 1743075"/>
                <a:gd name="connsiteX263" fmla="*/ 774859 w 2495550"/>
                <a:gd name="connsiteY263" fmla="*/ 23336 h 1743075"/>
                <a:gd name="connsiteX264" fmla="*/ 772954 w 2495550"/>
                <a:gd name="connsiteY264" fmla="*/ 23336 h 1743075"/>
                <a:gd name="connsiteX265" fmla="*/ 722471 w 2495550"/>
                <a:gd name="connsiteY265" fmla="*/ 30956 h 1743075"/>
                <a:gd name="connsiteX266" fmla="*/ 711994 w 2495550"/>
                <a:gd name="connsiteY266" fmla="*/ 32861 h 1743075"/>
                <a:gd name="connsiteX267" fmla="*/ 663416 w 2495550"/>
                <a:gd name="connsiteY267" fmla="*/ 41434 h 1743075"/>
                <a:gd name="connsiteX268" fmla="*/ 660559 w 2495550"/>
                <a:gd name="connsiteY268" fmla="*/ 41434 h 1743075"/>
                <a:gd name="connsiteX269" fmla="*/ 655796 w 2495550"/>
                <a:gd name="connsiteY269" fmla="*/ 42386 h 1743075"/>
                <a:gd name="connsiteX270" fmla="*/ 598646 w 2495550"/>
                <a:gd name="connsiteY270" fmla="*/ 54769 h 1743075"/>
                <a:gd name="connsiteX271" fmla="*/ 596741 w 2495550"/>
                <a:gd name="connsiteY271" fmla="*/ 54769 h 1743075"/>
                <a:gd name="connsiteX272" fmla="*/ 540544 w 2495550"/>
                <a:gd name="connsiteY272" fmla="*/ 69056 h 1743075"/>
                <a:gd name="connsiteX273" fmla="*/ 535781 w 2495550"/>
                <a:gd name="connsiteY273" fmla="*/ 70009 h 1743075"/>
                <a:gd name="connsiteX274" fmla="*/ 482441 w 2495550"/>
                <a:gd name="connsiteY274" fmla="*/ 85249 h 1743075"/>
                <a:gd name="connsiteX275" fmla="*/ 474821 w 2495550"/>
                <a:gd name="connsiteY275" fmla="*/ 88106 h 1743075"/>
                <a:gd name="connsiteX276" fmla="*/ 423386 w 2495550"/>
                <a:gd name="connsiteY276" fmla="*/ 105251 h 1743075"/>
                <a:gd name="connsiteX277" fmla="*/ 418624 w 2495550"/>
                <a:gd name="connsiteY277" fmla="*/ 107156 h 1743075"/>
                <a:gd name="connsiteX278" fmla="*/ 412909 w 2495550"/>
                <a:gd name="connsiteY278" fmla="*/ 109061 h 1743075"/>
                <a:gd name="connsiteX279" fmla="*/ 382429 w 2495550"/>
                <a:gd name="connsiteY279" fmla="*/ 120491 h 1743075"/>
                <a:gd name="connsiteX280" fmla="*/ 374809 w 2495550"/>
                <a:gd name="connsiteY280" fmla="*/ 123349 h 1743075"/>
                <a:gd name="connsiteX281" fmla="*/ 337661 w 2495550"/>
                <a:gd name="connsiteY281" fmla="*/ 137636 h 1743075"/>
                <a:gd name="connsiteX282" fmla="*/ 328136 w 2495550"/>
                <a:gd name="connsiteY282" fmla="*/ 141446 h 1743075"/>
                <a:gd name="connsiteX283" fmla="*/ 300514 w 2495550"/>
                <a:gd name="connsiteY283" fmla="*/ 153829 h 1743075"/>
                <a:gd name="connsiteX284" fmla="*/ 289084 w 2495550"/>
                <a:gd name="connsiteY284" fmla="*/ 158591 h 1743075"/>
                <a:gd name="connsiteX285" fmla="*/ 259556 w 2495550"/>
                <a:gd name="connsiteY285" fmla="*/ 171926 h 1743075"/>
                <a:gd name="connsiteX286" fmla="*/ 252889 w 2495550"/>
                <a:gd name="connsiteY286" fmla="*/ 174784 h 1743075"/>
                <a:gd name="connsiteX287" fmla="*/ 217646 w 2495550"/>
                <a:gd name="connsiteY287" fmla="*/ 191929 h 1743075"/>
                <a:gd name="connsiteX288" fmla="*/ 208121 w 2495550"/>
                <a:gd name="connsiteY288" fmla="*/ 196691 h 1743075"/>
                <a:gd name="connsiteX289" fmla="*/ 182404 w 2495550"/>
                <a:gd name="connsiteY289" fmla="*/ 210026 h 1743075"/>
                <a:gd name="connsiteX290" fmla="*/ 171926 w 2495550"/>
                <a:gd name="connsiteY290" fmla="*/ 215741 h 1743075"/>
                <a:gd name="connsiteX291" fmla="*/ 143351 w 2495550"/>
                <a:gd name="connsiteY291" fmla="*/ 231934 h 1743075"/>
                <a:gd name="connsiteX292" fmla="*/ 138589 w 2495550"/>
                <a:gd name="connsiteY292" fmla="*/ 234791 h 1743075"/>
                <a:gd name="connsiteX293" fmla="*/ 106204 w 2495550"/>
                <a:gd name="connsiteY293" fmla="*/ 253841 h 1743075"/>
                <a:gd name="connsiteX294" fmla="*/ 103346 w 2495550"/>
                <a:gd name="connsiteY294" fmla="*/ 255746 h 1743075"/>
                <a:gd name="connsiteX295" fmla="*/ 99536 w 2495550"/>
                <a:gd name="connsiteY295" fmla="*/ 257651 h 1743075"/>
                <a:gd name="connsiteX296" fmla="*/ 55721 w 2495550"/>
                <a:gd name="connsiteY296" fmla="*/ 286226 h 1743075"/>
                <a:gd name="connsiteX297" fmla="*/ 51911 w 2495550"/>
                <a:gd name="connsiteY297" fmla="*/ 289084 h 1743075"/>
                <a:gd name="connsiteX298" fmla="*/ 7144 w 2495550"/>
                <a:gd name="connsiteY298" fmla="*/ 320516 h 1743075"/>
                <a:gd name="connsiteX299" fmla="*/ 7144 w 2495550"/>
                <a:gd name="connsiteY299" fmla="*/ 945356 h 1743075"/>
                <a:gd name="connsiteX300" fmla="*/ 51911 w 2495550"/>
                <a:gd name="connsiteY300" fmla="*/ 913924 h 1743075"/>
                <a:gd name="connsiteX301" fmla="*/ 55721 w 2495550"/>
                <a:gd name="connsiteY301" fmla="*/ 911066 h 1743075"/>
                <a:gd name="connsiteX302" fmla="*/ 99536 w 2495550"/>
                <a:gd name="connsiteY302" fmla="*/ 882491 h 1743075"/>
                <a:gd name="connsiteX303" fmla="*/ 106204 w 2495550"/>
                <a:gd name="connsiteY303" fmla="*/ 878681 h 1743075"/>
                <a:gd name="connsiteX304" fmla="*/ 138589 w 2495550"/>
                <a:gd name="connsiteY304" fmla="*/ 859631 h 1743075"/>
                <a:gd name="connsiteX305" fmla="*/ 143351 w 2495550"/>
                <a:gd name="connsiteY305" fmla="*/ 856774 h 1743075"/>
                <a:gd name="connsiteX306" fmla="*/ 171926 w 2495550"/>
                <a:gd name="connsiteY306" fmla="*/ 840581 h 1743075"/>
                <a:gd name="connsiteX307" fmla="*/ 182404 w 2495550"/>
                <a:gd name="connsiteY307" fmla="*/ 834866 h 1743075"/>
                <a:gd name="connsiteX308" fmla="*/ 208121 w 2495550"/>
                <a:gd name="connsiteY308" fmla="*/ 821531 h 1743075"/>
                <a:gd name="connsiteX309" fmla="*/ 217646 w 2495550"/>
                <a:gd name="connsiteY309" fmla="*/ 816769 h 1743075"/>
                <a:gd name="connsiteX310" fmla="*/ 252889 w 2495550"/>
                <a:gd name="connsiteY310" fmla="*/ 799624 h 1743075"/>
                <a:gd name="connsiteX311" fmla="*/ 259556 w 2495550"/>
                <a:gd name="connsiteY311" fmla="*/ 796766 h 1743075"/>
                <a:gd name="connsiteX312" fmla="*/ 289084 w 2495550"/>
                <a:gd name="connsiteY312" fmla="*/ 783431 h 1743075"/>
                <a:gd name="connsiteX313" fmla="*/ 300514 w 2495550"/>
                <a:gd name="connsiteY313" fmla="*/ 778669 h 1743075"/>
                <a:gd name="connsiteX314" fmla="*/ 328136 w 2495550"/>
                <a:gd name="connsiteY314" fmla="*/ 766286 h 1743075"/>
                <a:gd name="connsiteX315" fmla="*/ 337661 w 2495550"/>
                <a:gd name="connsiteY315" fmla="*/ 762476 h 1743075"/>
                <a:gd name="connsiteX316" fmla="*/ 374809 w 2495550"/>
                <a:gd name="connsiteY316" fmla="*/ 748189 h 1743075"/>
                <a:gd name="connsiteX317" fmla="*/ 382429 w 2495550"/>
                <a:gd name="connsiteY317" fmla="*/ 745331 h 1743075"/>
                <a:gd name="connsiteX318" fmla="*/ 412909 w 2495550"/>
                <a:gd name="connsiteY318" fmla="*/ 733901 h 1743075"/>
                <a:gd name="connsiteX319" fmla="*/ 423386 w 2495550"/>
                <a:gd name="connsiteY319" fmla="*/ 730091 h 1743075"/>
                <a:gd name="connsiteX320" fmla="*/ 474821 w 2495550"/>
                <a:gd name="connsiteY320" fmla="*/ 712946 h 1743075"/>
                <a:gd name="connsiteX321" fmla="*/ 482441 w 2495550"/>
                <a:gd name="connsiteY321" fmla="*/ 710089 h 1743075"/>
                <a:gd name="connsiteX322" fmla="*/ 535781 w 2495550"/>
                <a:gd name="connsiteY322" fmla="*/ 694849 h 1743075"/>
                <a:gd name="connsiteX323" fmla="*/ 540544 w 2495550"/>
                <a:gd name="connsiteY323" fmla="*/ 693896 h 1743075"/>
                <a:gd name="connsiteX324" fmla="*/ 596741 w 2495550"/>
                <a:gd name="connsiteY324" fmla="*/ 679609 h 1743075"/>
                <a:gd name="connsiteX325" fmla="*/ 598646 w 2495550"/>
                <a:gd name="connsiteY325" fmla="*/ 679609 h 1743075"/>
                <a:gd name="connsiteX326" fmla="*/ 655796 w 2495550"/>
                <a:gd name="connsiteY326" fmla="*/ 667226 h 1743075"/>
                <a:gd name="connsiteX327" fmla="*/ 663416 w 2495550"/>
                <a:gd name="connsiteY327" fmla="*/ 665321 h 1743075"/>
                <a:gd name="connsiteX328" fmla="*/ 711994 w 2495550"/>
                <a:gd name="connsiteY328" fmla="*/ 656749 h 1743075"/>
                <a:gd name="connsiteX329" fmla="*/ 722471 w 2495550"/>
                <a:gd name="connsiteY329" fmla="*/ 654844 h 1743075"/>
                <a:gd name="connsiteX330" fmla="*/ 772954 w 2495550"/>
                <a:gd name="connsiteY330" fmla="*/ 647224 h 1743075"/>
                <a:gd name="connsiteX331" fmla="*/ 774859 w 2495550"/>
                <a:gd name="connsiteY331" fmla="*/ 647224 h 1743075"/>
                <a:gd name="connsiteX332" fmla="*/ 825341 w 2495550"/>
                <a:gd name="connsiteY332" fmla="*/ 641509 h 1743075"/>
                <a:gd name="connsiteX333" fmla="*/ 835819 w 2495550"/>
                <a:gd name="connsiteY333" fmla="*/ 640556 h 1743075"/>
                <a:gd name="connsiteX334" fmla="*/ 886301 w 2495550"/>
                <a:gd name="connsiteY334" fmla="*/ 635794 h 1743075"/>
                <a:gd name="connsiteX335" fmla="*/ 904399 w 2495550"/>
                <a:gd name="connsiteY335" fmla="*/ 634841 h 1743075"/>
                <a:gd name="connsiteX336" fmla="*/ 919639 w 2495550"/>
                <a:gd name="connsiteY336" fmla="*/ 633889 h 1743075"/>
                <a:gd name="connsiteX337" fmla="*/ 940594 w 2495550"/>
                <a:gd name="connsiteY337" fmla="*/ 632936 h 1743075"/>
                <a:gd name="connsiteX338" fmla="*/ 954881 w 2495550"/>
                <a:gd name="connsiteY338" fmla="*/ 631984 h 1743075"/>
                <a:gd name="connsiteX339" fmla="*/ 978694 w 2495550"/>
                <a:gd name="connsiteY339" fmla="*/ 631031 h 1743075"/>
                <a:gd name="connsiteX340" fmla="*/ 990124 w 2495550"/>
                <a:gd name="connsiteY340" fmla="*/ 631031 h 1743075"/>
                <a:gd name="connsiteX341" fmla="*/ 1026319 w 2495550"/>
                <a:gd name="connsiteY341" fmla="*/ 631031 h 1743075"/>
                <a:gd name="connsiteX342" fmla="*/ 1072991 w 2495550"/>
                <a:gd name="connsiteY342" fmla="*/ 631984 h 1743075"/>
                <a:gd name="connsiteX343" fmla="*/ 1086326 w 2495550"/>
                <a:gd name="connsiteY343" fmla="*/ 631984 h 1743075"/>
                <a:gd name="connsiteX344" fmla="*/ 1123474 w 2495550"/>
                <a:gd name="connsiteY344" fmla="*/ 634841 h 174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</a:cxnLst>
              <a:rect l="l" t="t" r="r" b="b"/>
              <a:pathLst>
                <a:path w="2495550" h="1743075">
                  <a:moveTo>
                    <a:pt x="1123474" y="634841"/>
                  </a:moveTo>
                  <a:cubicBezTo>
                    <a:pt x="1127284" y="634841"/>
                    <a:pt x="1131094" y="634841"/>
                    <a:pt x="1135856" y="635794"/>
                  </a:cubicBezTo>
                  <a:cubicBezTo>
                    <a:pt x="1141571" y="635794"/>
                    <a:pt x="1146334" y="636746"/>
                    <a:pt x="1152049" y="636746"/>
                  </a:cubicBezTo>
                  <a:cubicBezTo>
                    <a:pt x="1158716" y="636746"/>
                    <a:pt x="1165384" y="637699"/>
                    <a:pt x="1172051" y="637699"/>
                  </a:cubicBezTo>
                  <a:cubicBezTo>
                    <a:pt x="1177766" y="637699"/>
                    <a:pt x="1182529" y="638651"/>
                    <a:pt x="1188244" y="638651"/>
                  </a:cubicBezTo>
                  <a:cubicBezTo>
                    <a:pt x="1194911" y="639604"/>
                    <a:pt x="1201579" y="639604"/>
                    <a:pt x="1208246" y="640556"/>
                  </a:cubicBezTo>
                  <a:cubicBezTo>
                    <a:pt x="1213961" y="641509"/>
                    <a:pt x="1218724" y="641509"/>
                    <a:pt x="1224439" y="642461"/>
                  </a:cubicBezTo>
                  <a:cubicBezTo>
                    <a:pt x="1231106" y="643414"/>
                    <a:pt x="1237774" y="643414"/>
                    <a:pt x="1243489" y="644366"/>
                  </a:cubicBezTo>
                  <a:cubicBezTo>
                    <a:pt x="1249204" y="645319"/>
                    <a:pt x="1253966" y="645319"/>
                    <a:pt x="1259681" y="646271"/>
                  </a:cubicBezTo>
                  <a:cubicBezTo>
                    <a:pt x="1266349" y="647224"/>
                    <a:pt x="1272064" y="648176"/>
                    <a:pt x="1278731" y="649129"/>
                  </a:cubicBezTo>
                  <a:cubicBezTo>
                    <a:pt x="1284446" y="650081"/>
                    <a:pt x="1289209" y="650081"/>
                    <a:pt x="1294924" y="651034"/>
                  </a:cubicBezTo>
                  <a:cubicBezTo>
                    <a:pt x="1301591" y="651986"/>
                    <a:pt x="1307306" y="652939"/>
                    <a:pt x="1313974" y="653891"/>
                  </a:cubicBezTo>
                  <a:cubicBezTo>
                    <a:pt x="1319689" y="654844"/>
                    <a:pt x="1324451" y="655796"/>
                    <a:pt x="1330166" y="656749"/>
                  </a:cubicBezTo>
                  <a:cubicBezTo>
                    <a:pt x="1336834" y="657701"/>
                    <a:pt x="1342549" y="658654"/>
                    <a:pt x="1349216" y="659606"/>
                  </a:cubicBezTo>
                  <a:cubicBezTo>
                    <a:pt x="1353979" y="660559"/>
                    <a:pt x="1359694" y="661511"/>
                    <a:pt x="1364456" y="662464"/>
                  </a:cubicBezTo>
                  <a:cubicBezTo>
                    <a:pt x="1371124" y="663416"/>
                    <a:pt x="1376839" y="664369"/>
                    <a:pt x="1383506" y="666274"/>
                  </a:cubicBezTo>
                  <a:cubicBezTo>
                    <a:pt x="1388269" y="667226"/>
                    <a:pt x="1393984" y="668179"/>
                    <a:pt x="1398746" y="669131"/>
                  </a:cubicBezTo>
                  <a:cubicBezTo>
                    <a:pt x="1406366" y="670084"/>
                    <a:pt x="1413034" y="671989"/>
                    <a:pt x="1420654" y="673894"/>
                  </a:cubicBezTo>
                  <a:cubicBezTo>
                    <a:pt x="1424464" y="674846"/>
                    <a:pt x="1427321" y="674846"/>
                    <a:pt x="1431131" y="675799"/>
                  </a:cubicBezTo>
                  <a:cubicBezTo>
                    <a:pt x="1441609" y="677704"/>
                    <a:pt x="1452086" y="680561"/>
                    <a:pt x="1463516" y="683419"/>
                  </a:cubicBezTo>
                  <a:cubicBezTo>
                    <a:pt x="1463516" y="683419"/>
                    <a:pt x="1464469" y="683419"/>
                    <a:pt x="1464469" y="683419"/>
                  </a:cubicBezTo>
                  <a:cubicBezTo>
                    <a:pt x="1474946" y="686276"/>
                    <a:pt x="1485424" y="688181"/>
                    <a:pt x="1494949" y="691039"/>
                  </a:cubicBezTo>
                  <a:cubicBezTo>
                    <a:pt x="1498759" y="691991"/>
                    <a:pt x="1501616" y="692944"/>
                    <a:pt x="1505426" y="693896"/>
                  </a:cubicBezTo>
                  <a:cubicBezTo>
                    <a:pt x="1512094" y="695801"/>
                    <a:pt x="1519714" y="697706"/>
                    <a:pt x="1526381" y="699611"/>
                  </a:cubicBezTo>
                  <a:cubicBezTo>
                    <a:pt x="1530191" y="700564"/>
                    <a:pt x="1534001" y="701516"/>
                    <a:pt x="1537811" y="702469"/>
                  </a:cubicBezTo>
                  <a:cubicBezTo>
                    <a:pt x="1544479" y="704374"/>
                    <a:pt x="1551146" y="706279"/>
                    <a:pt x="1557814" y="708184"/>
                  </a:cubicBezTo>
                  <a:cubicBezTo>
                    <a:pt x="1561624" y="709136"/>
                    <a:pt x="1565434" y="710089"/>
                    <a:pt x="1569244" y="711994"/>
                  </a:cubicBezTo>
                  <a:cubicBezTo>
                    <a:pt x="1575911" y="713899"/>
                    <a:pt x="1582579" y="715804"/>
                    <a:pt x="1590199" y="718661"/>
                  </a:cubicBezTo>
                  <a:cubicBezTo>
                    <a:pt x="1594009" y="719614"/>
                    <a:pt x="1596866" y="720566"/>
                    <a:pt x="1600676" y="721519"/>
                  </a:cubicBezTo>
                  <a:cubicBezTo>
                    <a:pt x="1609249" y="724376"/>
                    <a:pt x="1618774" y="727234"/>
                    <a:pt x="1627346" y="730091"/>
                  </a:cubicBezTo>
                  <a:cubicBezTo>
                    <a:pt x="1628299" y="730091"/>
                    <a:pt x="1630204" y="731044"/>
                    <a:pt x="1631156" y="731044"/>
                  </a:cubicBezTo>
                  <a:cubicBezTo>
                    <a:pt x="1640681" y="734854"/>
                    <a:pt x="1651159" y="737711"/>
                    <a:pt x="1660684" y="741521"/>
                  </a:cubicBezTo>
                  <a:cubicBezTo>
                    <a:pt x="1663541" y="742474"/>
                    <a:pt x="1666399" y="743426"/>
                    <a:pt x="1669256" y="744379"/>
                  </a:cubicBezTo>
                  <a:cubicBezTo>
                    <a:pt x="1675924" y="747236"/>
                    <a:pt x="1682591" y="749141"/>
                    <a:pt x="1690211" y="751999"/>
                  </a:cubicBezTo>
                  <a:cubicBezTo>
                    <a:pt x="1694021" y="752951"/>
                    <a:pt x="1697831" y="754856"/>
                    <a:pt x="1700689" y="755809"/>
                  </a:cubicBezTo>
                  <a:cubicBezTo>
                    <a:pt x="1707356" y="758666"/>
                    <a:pt x="1713071" y="760571"/>
                    <a:pt x="1719739" y="763429"/>
                  </a:cubicBezTo>
                  <a:cubicBezTo>
                    <a:pt x="1723549" y="765334"/>
                    <a:pt x="1727359" y="766286"/>
                    <a:pt x="1731169" y="768191"/>
                  </a:cubicBezTo>
                  <a:cubicBezTo>
                    <a:pt x="1737836" y="771049"/>
                    <a:pt x="1743551" y="773906"/>
                    <a:pt x="1750219" y="775811"/>
                  </a:cubicBezTo>
                  <a:cubicBezTo>
                    <a:pt x="1753076" y="776764"/>
                    <a:pt x="1756886" y="778669"/>
                    <a:pt x="1759744" y="779621"/>
                  </a:cubicBezTo>
                  <a:cubicBezTo>
                    <a:pt x="1767364" y="782479"/>
                    <a:pt x="1774984" y="786289"/>
                    <a:pt x="1781651" y="789146"/>
                  </a:cubicBezTo>
                  <a:cubicBezTo>
                    <a:pt x="1783556" y="790099"/>
                    <a:pt x="1785461" y="791051"/>
                    <a:pt x="1787366" y="792004"/>
                  </a:cubicBezTo>
                  <a:cubicBezTo>
                    <a:pt x="1796891" y="795814"/>
                    <a:pt x="1805464" y="800576"/>
                    <a:pt x="1814989" y="805339"/>
                  </a:cubicBezTo>
                  <a:cubicBezTo>
                    <a:pt x="1817846" y="806291"/>
                    <a:pt x="1819751" y="808196"/>
                    <a:pt x="1822609" y="809149"/>
                  </a:cubicBezTo>
                  <a:cubicBezTo>
                    <a:pt x="1829276" y="812006"/>
                    <a:pt x="1835944" y="815816"/>
                    <a:pt x="1842611" y="818674"/>
                  </a:cubicBezTo>
                  <a:cubicBezTo>
                    <a:pt x="1845469" y="820579"/>
                    <a:pt x="1849279" y="822484"/>
                    <a:pt x="1852136" y="823436"/>
                  </a:cubicBezTo>
                  <a:cubicBezTo>
                    <a:pt x="1857851" y="826294"/>
                    <a:pt x="1863566" y="829151"/>
                    <a:pt x="1869281" y="832961"/>
                  </a:cubicBezTo>
                  <a:cubicBezTo>
                    <a:pt x="1873091" y="834866"/>
                    <a:pt x="1875949" y="836771"/>
                    <a:pt x="1879759" y="838676"/>
                  </a:cubicBezTo>
                  <a:cubicBezTo>
                    <a:pt x="1885474" y="841534"/>
                    <a:pt x="1891189" y="845344"/>
                    <a:pt x="1896904" y="848201"/>
                  </a:cubicBezTo>
                  <a:cubicBezTo>
                    <a:pt x="1899761" y="850106"/>
                    <a:pt x="1903571" y="852011"/>
                    <a:pt x="1906429" y="853916"/>
                  </a:cubicBezTo>
                  <a:cubicBezTo>
                    <a:pt x="1913096" y="857726"/>
                    <a:pt x="1918811" y="861536"/>
                    <a:pt x="1925479" y="865346"/>
                  </a:cubicBezTo>
                  <a:cubicBezTo>
                    <a:pt x="1927384" y="866299"/>
                    <a:pt x="1930241" y="868204"/>
                    <a:pt x="1932146" y="869156"/>
                  </a:cubicBezTo>
                  <a:cubicBezTo>
                    <a:pt x="1940719" y="873919"/>
                    <a:pt x="1949291" y="879634"/>
                    <a:pt x="1957864" y="884396"/>
                  </a:cubicBezTo>
                  <a:cubicBezTo>
                    <a:pt x="1959769" y="885349"/>
                    <a:pt x="1961674" y="886301"/>
                    <a:pt x="1963579" y="888206"/>
                  </a:cubicBezTo>
                  <a:cubicBezTo>
                    <a:pt x="1970246" y="892016"/>
                    <a:pt x="1976914" y="896779"/>
                    <a:pt x="1982629" y="900589"/>
                  </a:cubicBezTo>
                  <a:cubicBezTo>
                    <a:pt x="1985486" y="902494"/>
                    <a:pt x="1988344" y="904399"/>
                    <a:pt x="1991201" y="906304"/>
                  </a:cubicBezTo>
                  <a:cubicBezTo>
                    <a:pt x="1996916" y="910114"/>
                    <a:pt x="2001679" y="912971"/>
                    <a:pt x="2007394" y="916781"/>
                  </a:cubicBezTo>
                  <a:cubicBezTo>
                    <a:pt x="2010251" y="918686"/>
                    <a:pt x="2013109" y="920591"/>
                    <a:pt x="2016919" y="923449"/>
                  </a:cubicBezTo>
                  <a:cubicBezTo>
                    <a:pt x="2021681" y="927259"/>
                    <a:pt x="2027396" y="931069"/>
                    <a:pt x="2032159" y="933926"/>
                  </a:cubicBezTo>
                  <a:cubicBezTo>
                    <a:pt x="2035016" y="935831"/>
                    <a:pt x="2037874" y="937736"/>
                    <a:pt x="2040731" y="940594"/>
                  </a:cubicBezTo>
                  <a:cubicBezTo>
                    <a:pt x="2046446" y="944404"/>
                    <a:pt x="2052161" y="948214"/>
                    <a:pt x="2056924" y="952976"/>
                  </a:cubicBezTo>
                  <a:cubicBezTo>
                    <a:pt x="2058829" y="954881"/>
                    <a:pt x="2061686" y="956786"/>
                    <a:pt x="2063591" y="957739"/>
                  </a:cubicBezTo>
                  <a:cubicBezTo>
                    <a:pt x="2071211" y="963454"/>
                    <a:pt x="2078831" y="969169"/>
                    <a:pt x="2086451" y="974884"/>
                  </a:cubicBezTo>
                  <a:cubicBezTo>
                    <a:pt x="2087404" y="975836"/>
                    <a:pt x="2088356" y="976789"/>
                    <a:pt x="2089309" y="977741"/>
                  </a:cubicBezTo>
                  <a:cubicBezTo>
                    <a:pt x="2095976" y="982504"/>
                    <a:pt x="2101691" y="988219"/>
                    <a:pt x="2108359" y="992981"/>
                  </a:cubicBezTo>
                  <a:cubicBezTo>
                    <a:pt x="2111216" y="994886"/>
                    <a:pt x="2113121" y="996791"/>
                    <a:pt x="2115979" y="999649"/>
                  </a:cubicBezTo>
                  <a:cubicBezTo>
                    <a:pt x="2120741" y="1003459"/>
                    <a:pt x="2125504" y="1008221"/>
                    <a:pt x="2130266" y="1012031"/>
                  </a:cubicBezTo>
                  <a:cubicBezTo>
                    <a:pt x="2133124" y="1013936"/>
                    <a:pt x="2135981" y="1016794"/>
                    <a:pt x="2137886" y="1018699"/>
                  </a:cubicBezTo>
                  <a:cubicBezTo>
                    <a:pt x="2142649" y="1022509"/>
                    <a:pt x="2146459" y="1026319"/>
                    <a:pt x="2151221" y="1031081"/>
                  </a:cubicBezTo>
                  <a:cubicBezTo>
                    <a:pt x="2154079" y="1032986"/>
                    <a:pt x="2155984" y="1035844"/>
                    <a:pt x="2158841" y="1037749"/>
                  </a:cubicBezTo>
                  <a:cubicBezTo>
                    <a:pt x="2163604" y="1042511"/>
                    <a:pt x="2168366" y="1046321"/>
                    <a:pt x="2173129" y="1051084"/>
                  </a:cubicBezTo>
                  <a:cubicBezTo>
                    <a:pt x="2175034" y="1052989"/>
                    <a:pt x="2177891" y="1054894"/>
                    <a:pt x="2179796" y="1056799"/>
                  </a:cubicBezTo>
                  <a:cubicBezTo>
                    <a:pt x="2186464" y="1063466"/>
                    <a:pt x="2193131" y="1070134"/>
                    <a:pt x="2199799" y="1076801"/>
                  </a:cubicBezTo>
                  <a:cubicBezTo>
                    <a:pt x="2199799" y="1076801"/>
                    <a:pt x="2199799" y="1076801"/>
                    <a:pt x="2199799" y="1076801"/>
                  </a:cubicBezTo>
                  <a:cubicBezTo>
                    <a:pt x="2206466" y="1083469"/>
                    <a:pt x="2212181" y="1090136"/>
                    <a:pt x="2218849" y="1096804"/>
                  </a:cubicBezTo>
                  <a:cubicBezTo>
                    <a:pt x="2220754" y="1098709"/>
                    <a:pt x="2222659" y="1101566"/>
                    <a:pt x="2224564" y="1103471"/>
                  </a:cubicBezTo>
                  <a:cubicBezTo>
                    <a:pt x="2228374" y="1108234"/>
                    <a:pt x="2233136" y="1112996"/>
                    <a:pt x="2236946" y="1117759"/>
                  </a:cubicBezTo>
                  <a:cubicBezTo>
                    <a:pt x="2238852" y="1120616"/>
                    <a:pt x="2241709" y="1122521"/>
                    <a:pt x="2243614" y="1125379"/>
                  </a:cubicBezTo>
                  <a:cubicBezTo>
                    <a:pt x="2247424" y="1130141"/>
                    <a:pt x="2251234" y="1133951"/>
                    <a:pt x="2255044" y="1138714"/>
                  </a:cubicBezTo>
                  <a:cubicBezTo>
                    <a:pt x="2256949" y="1141571"/>
                    <a:pt x="2259806" y="1143476"/>
                    <a:pt x="2261711" y="1146334"/>
                  </a:cubicBezTo>
                  <a:cubicBezTo>
                    <a:pt x="2265521" y="1151096"/>
                    <a:pt x="2269331" y="1155859"/>
                    <a:pt x="2273141" y="1160621"/>
                  </a:cubicBezTo>
                  <a:cubicBezTo>
                    <a:pt x="2275046" y="1162526"/>
                    <a:pt x="2276952" y="1165384"/>
                    <a:pt x="2278856" y="1167289"/>
                  </a:cubicBezTo>
                  <a:cubicBezTo>
                    <a:pt x="2283619" y="1173004"/>
                    <a:pt x="2288381" y="1179671"/>
                    <a:pt x="2293144" y="1185386"/>
                  </a:cubicBezTo>
                  <a:cubicBezTo>
                    <a:pt x="2294096" y="1186339"/>
                    <a:pt x="2295049" y="1187291"/>
                    <a:pt x="2295049" y="1188244"/>
                  </a:cubicBezTo>
                  <a:cubicBezTo>
                    <a:pt x="2300764" y="1194911"/>
                    <a:pt x="2305527" y="1202531"/>
                    <a:pt x="2311241" y="1210151"/>
                  </a:cubicBezTo>
                  <a:cubicBezTo>
                    <a:pt x="2313146" y="1212056"/>
                    <a:pt x="2314099" y="1214914"/>
                    <a:pt x="2316004" y="1216819"/>
                  </a:cubicBezTo>
                  <a:cubicBezTo>
                    <a:pt x="2319814" y="1221581"/>
                    <a:pt x="2323624" y="1227296"/>
                    <a:pt x="2326481" y="1232059"/>
                  </a:cubicBezTo>
                  <a:cubicBezTo>
                    <a:pt x="2328386" y="1234916"/>
                    <a:pt x="2330291" y="1237774"/>
                    <a:pt x="2332196" y="1239679"/>
                  </a:cubicBezTo>
                  <a:cubicBezTo>
                    <a:pt x="2335054" y="1244441"/>
                    <a:pt x="2338864" y="1249204"/>
                    <a:pt x="2341721" y="1253966"/>
                  </a:cubicBezTo>
                  <a:cubicBezTo>
                    <a:pt x="2343627" y="1256824"/>
                    <a:pt x="2345531" y="1259681"/>
                    <a:pt x="2347436" y="1262539"/>
                  </a:cubicBezTo>
                  <a:cubicBezTo>
                    <a:pt x="2350294" y="1267301"/>
                    <a:pt x="2353152" y="1272064"/>
                    <a:pt x="2356961" y="1277779"/>
                  </a:cubicBezTo>
                  <a:cubicBezTo>
                    <a:pt x="2358866" y="1280636"/>
                    <a:pt x="2359819" y="1282541"/>
                    <a:pt x="2361724" y="1285399"/>
                  </a:cubicBezTo>
                  <a:cubicBezTo>
                    <a:pt x="2365534" y="1291114"/>
                    <a:pt x="2368391" y="1297781"/>
                    <a:pt x="2372202" y="1303496"/>
                  </a:cubicBezTo>
                  <a:cubicBezTo>
                    <a:pt x="2373154" y="1305401"/>
                    <a:pt x="2374106" y="1306354"/>
                    <a:pt x="2375059" y="1308259"/>
                  </a:cubicBezTo>
                  <a:cubicBezTo>
                    <a:pt x="2378869" y="1315879"/>
                    <a:pt x="2383631" y="1323499"/>
                    <a:pt x="2387441" y="1331119"/>
                  </a:cubicBezTo>
                  <a:cubicBezTo>
                    <a:pt x="2388394" y="1333024"/>
                    <a:pt x="2389346" y="1334929"/>
                    <a:pt x="2390299" y="1336834"/>
                  </a:cubicBezTo>
                  <a:cubicBezTo>
                    <a:pt x="2393156" y="1342549"/>
                    <a:pt x="2396014" y="1348264"/>
                    <a:pt x="2398871" y="1353979"/>
                  </a:cubicBezTo>
                  <a:cubicBezTo>
                    <a:pt x="2399824" y="1356836"/>
                    <a:pt x="2401729" y="1359694"/>
                    <a:pt x="2402681" y="1362551"/>
                  </a:cubicBezTo>
                  <a:cubicBezTo>
                    <a:pt x="2405539" y="1367314"/>
                    <a:pt x="2407444" y="1373029"/>
                    <a:pt x="2410302" y="1377791"/>
                  </a:cubicBezTo>
                  <a:cubicBezTo>
                    <a:pt x="2411254" y="1380649"/>
                    <a:pt x="2413159" y="1383506"/>
                    <a:pt x="2414111" y="1386364"/>
                  </a:cubicBezTo>
                  <a:cubicBezTo>
                    <a:pt x="2416016" y="1391126"/>
                    <a:pt x="2418874" y="1396841"/>
                    <a:pt x="2420779" y="1401604"/>
                  </a:cubicBezTo>
                  <a:cubicBezTo>
                    <a:pt x="2421731" y="1404461"/>
                    <a:pt x="2423636" y="1407319"/>
                    <a:pt x="2424589" y="1410176"/>
                  </a:cubicBezTo>
                  <a:cubicBezTo>
                    <a:pt x="2427446" y="1415891"/>
                    <a:pt x="2429352" y="1421606"/>
                    <a:pt x="2431256" y="1428274"/>
                  </a:cubicBezTo>
                  <a:cubicBezTo>
                    <a:pt x="2432209" y="1430179"/>
                    <a:pt x="2433161" y="1432084"/>
                    <a:pt x="2434114" y="1434941"/>
                  </a:cubicBezTo>
                  <a:cubicBezTo>
                    <a:pt x="2436971" y="1442561"/>
                    <a:pt x="2439829" y="1451134"/>
                    <a:pt x="2442686" y="1459706"/>
                  </a:cubicBezTo>
                  <a:cubicBezTo>
                    <a:pt x="2443639" y="1461611"/>
                    <a:pt x="2443639" y="1463516"/>
                    <a:pt x="2444591" y="1465421"/>
                  </a:cubicBezTo>
                  <a:cubicBezTo>
                    <a:pt x="2446496" y="1472089"/>
                    <a:pt x="2448402" y="1478756"/>
                    <a:pt x="2451259" y="1484471"/>
                  </a:cubicBezTo>
                  <a:cubicBezTo>
                    <a:pt x="2452211" y="1487329"/>
                    <a:pt x="2453164" y="1490186"/>
                    <a:pt x="2454116" y="1493044"/>
                  </a:cubicBezTo>
                  <a:cubicBezTo>
                    <a:pt x="2456021" y="1498759"/>
                    <a:pt x="2456974" y="1503521"/>
                    <a:pt x="2458879" y="1509236"/>
                  </a:cubicBezTo>
                  <a:cubicBezTo>
                    <a:pt x="2459831" y="1512094"/>
                    <a:pt x="2460784" y="1515904"/>
                    <a:pt x="2461736" y="1518761"/>
                  </a:cubicBezTo>
                  <a:cubicBezTo>
                    <a:pt x="2462689" y="1524476"/>
                    <a:pt x="2464594" y="1529239"/>
                    <a:pt x="2465546" y="1534954"/>
                  </a:cubicBezTo>
                  <a:cubicBezTo>
                    <a:pt x="2466499" y="1537811"/>
                    <a:pt x="2467452" y="1540669"/>
                    <a:pt x="2467452" y="1544479"/>
                  </a:cubicBezTo>
                  <a:cubicBezTo>
                    <a:pt x="2468404" y="1550194"/>
                    <a:pt x="2470309" y="1555909"/>
                    <a:pt x="2471261" y="1562576"/>
                  </a:cubicBezTo>
                  <a:cubicBezTo>
                    <a:pt x="2472214" y="1565434"/>
                    <a:pt x="2472214" y="1567339"/>
                    <a:pt x="2473166" y="1570196"/>
                  </a:cubicBezTo>
                  <a:cubicBezTo>
                    <a:pt x="2475071" y="1578769"/>
                    <a:pt x="2476024" y="1587341"/>
                    <a:pt x="2477929" y="1595914"/>
                  </a:cubicBezTo>
                  <a:cubicBezTo>
                    <a:pt x="2477929" y="1596866"/>
                    <a:pt x="2477929" y="1598771"/>
                    <a:pt x="2478881" y="1599724"/>
                  </a:cubicBezTo>
                  <a:cubicBezTo>
                    <a:pt x="2479834" y="1607344"/>
                    <a:pt x="2480786" y="1614011"/>
                    <a:pt x="2482691" y="1621631"/>
                  </a:cubicBezTo>
                  <a:cubicBezTo>
                    <a:pt x="2482691" y="1624489"/>
                    <a:pt x="2483644" y="1627346"/>
                    <a:pt x="2483644" y="1630204"/>
                  </a:cubicBezTo>
                  <a:cubicBezTo>
                    <a:pt x="2484596" y="1635919"/>
                    <a:pt x="2484596" y="1641634"/>
                    <a:pt x="2485549" y="1647349"/>
                  </a:cubicBezTo>
                  <a:cubicBezTo>
                    <a:pt x="2485549" y="1650206"/>
                    <a:pt x="2486502" y="1654016"/>
                    <a:pt x="2486502" y="1656874"/>
                  </a:cubicBezTo>
                  <a:cubicBezTo>
                    <a:pt x="2487454" y="1662589"/>
                    <a:pt x="2487454" y="1668304"/>
                    <a:pt x="2487454" y="1674019"/>
                  </a:cubicBezTo>
                  <a:cubicBezTo>
                    <a:pt x="2487454" y="1676876"/>
                    <a:pt x="2488406" y="1680686"/>
                    <a:pt x="2488406" y="1683544"/>
                  </a:cubicBezTo>
                  <a:cubicBezTo>
                    <a:pt x="2488406" y="1689259"/>
                    <a:pt x="2489359" y="1695926"/>
                    <a:pt x="2489359" y="1701641"/>
                  </a:cubicBezTo>
                  <a:cubicBezTo>
                    <a:pt x="2489359" y="1704499"/>
                    <a:pt x="2489359" y="1707356"/>
                    <a:pt x="2489359" y="1710214"/>
                  </a:cubicBezTo>
                  <a:cubicBezTo>
                    <a:pt x="2489359" y="1718786"/>
                    <a:pt x="2489359" y="1727359"/>
                    <a:pt x="2489359" y="1736884"/>
                  </a:cubicBezTo>
                  <a:lnTo>
                    <a:pt x="2489359" y="1110139"/>
                  </a:lnTo>
                  <a:cubicBezTo>
                    <a:pt x="2489359" y="1101566"/>
                    <a:pt x="2489359" y="1092994"/>
                    <a:pt x="2489359" y="1083469"/>
                  </a:cubicBezTo>
                  <a:cubicBezTo>
                    <a:pt x="2489359" y="1080611"/>
                    <a:pt x="2489359" y="1077754"/>
                    <a:pt x="2489359" y="1074896"/>
                  </a:cubicBezTo>
                  <a:cubicBezTo>
                    <a:pt x="2489359" y="1069181"/>
                    <a:pt x="2488406" y="1062514"/>
                    <a:pt x="2488406" y="1056799"/>
                  </a:cubicBezTo>
                  <a:cubicBezTo>
                    <a:pt x="2488406" y="1053941"/>
                    <a:pt x="2488406" y="1050131"/>
                    <a:pt x="2487454" y="1047274"/>
                  </a:cubicBezTo>
                  <a:cubicBezTo>
                    <a:pt x="2487454" y="1041559"/>
                    <a:pt x="2486502" y="1035844"/>
                    <a:pt x="2486502" y="1030129"/>
                  </a:cubicBezTo>
                  <a:cubicBezTo>
                    <a:pt x="2486502" y="1027271"/>
                    <a:pt x="2485549" y="1023461"/>
                    <a:pt x="2485549" y="1020604"/>
                  </a:cubicBezTo>
                  <a:cubicBezTo>
                    <a:pt x="2484596" y="1014889"/>
                    <a:pt x="2484596" y="1009174"/>
                    <a:pt x="2483644" y="1003459"/>
                  </a:cubicBezTo>
                  <a:cubicBezTo>
                    <a:pt x="2483644" y="1000601"/>
                    <a:pt x="2482691" y="997744"/>
                    <a:pt x="2482691" y="994886"/>
                  </a:cubicBezTo>
                  <a:cubicBezTo>
                    <a:pt x="2481739" y="987266"/>
                    <a:pt x="2480786" y="980599"/>
                    <a:pt x="2478881" y="972979"/>
                  </a:cubicBezTo>
                  <a:cubicBezTo>
                    <a:pt x="2478881" y="972026"/>
                    <a:pt x="2478881" y="970121"/>
                    <a:pt x="2477929" y="969169"/>
                  </a:cubicBezTo>
                  <a:cubicBezTo>
                    <a:pt x="2476024" y="960596"/>
                    <a:pt x="2475071" y="952024"/>
                    <a:pt x="2473166" y="943451"/>
                  </a:cubicBezTo>
                  <a:cubicBezTo>
                    <a:pt x="2472214" y="940594"/>
                    <a:pt x="2472214" y="938689"/>
                    <a:pt x="2471261" y="935831"/>
                  </a:cubicBezTo>
                  <a:cubicBezTo>
                    <a:pt x="2470309" y="930116"/>
                    <a:pt x="2468404" y="923449"/>
                    <a:pt x="2467452" y="917734"/>
                  </a:cubicBezTo>
                  <a:cubicBezTo>
                    <a:pt x="2466499" y="914876"/>
                    <a:pt x="2465546" y="912019"/>
                    <a:pt x="2465546" y="908209"/>
                  </a:cubicBezTo>
                  <a:cubicBezTo>
                    <a:pt x="2464594" y="902494"/>
                    <a:pt x="2462689" y="897731"/>
                    <a:pt x="2461736" y="892016"/>
                  </a:cubicBezTo>
                  <a:cubicBezTo>
                    <a:pt x="2460784" y="889159"/>
                    <a:pt x="2459831" y="885349"/>
                    <a:pt x="2458879" y="882491"/>
                  </a:cubicBezTo>
                  <a:cubicBezTo>
                    <a:pt x="2456974" y="876776"/>
                    <a:pt x="2456021" y="872014"/>
                    <a:pt x="2454116" y="866299"/>
                  </a:cubicBezTo>
                  <a:cubicBezTo>
                    <a:pt x="2453164" y="863441"/>
                    <a:pt x="2452211" y="860584"/>
                    <a:pt x="2451259" y="857726"/>
                  </a:cubicBezTo>
                  <a:cubicBezTo>
                    <a:pt x="2449354" y="851059"/>
                    <a:pt x="2447449" y="844391"/>
                    <a:pt x="2444591" y="838676"/>
                  </a:cubicBezTo>
                  <a:cubicBezTo>
                    <a:pt x="2443639" y="836771"/>
                    <a:pt x="2443639" y="834866"/>
                    <a:pt x="2442686" y="832961"/>
                  </a:cubicBezTo>
                  <a:cubicBezTo>
                    <a:pt x="2439829" y="824389"/>
                    <a:pt x="2436971" y="816769"/>
                    <a:pt x="2434114" y="808196"/>
                  </a:cubicBezTo>
                  <a:cubicBezTo>
                    <a:pt x="2433161" y="806291"/>
                    <a:pt x="2432209" y="804386"/>
                    <a:pt x="2431256" y="801529"/>
                  </a:cubicBezTo>
                  <a:cubicBezTo>
                    <a:pt x="2429352" y="795814"/>
                    <a:pt x="2426494" y="790099"/>
                    <a:pt x="2424589" y="783431"/>
                  </a:cubicBezTo>
                  <a:cubicBezTo>
                    <a:pt x="2423636" y="780574"/>
                    <a:pt x="2421731" y="777716"/>
                    <a:pt x="2420779" y="774859"/>
                  </a:cubicBezTo>
                  <a:cubicBezTo>
                    <a:pt x="2418874" y="770096"/>
                    <a:pt x="2416016" y="764381"/>
                    <a:pt x="2414111" y="759619"/>
                  </a:cubicBezTo>
                  <a:cubicBezTo>
                    <a:pt x="2413159" y="756761"/>
                    <a:pt x="2411254" y="753904"/>
                    <a:pt x="2410302" y="751046"/>
                  </a:cubicBezTo>
                  <a:cubicBezTo>
                    <a:pt x="2408396" y="746284"/>
                    <a:pt x="2405539" y="740569"/>
                    <a:pt x="2402681" y="735806"/>
                  </a:cubicBezTo>
                  <a:cubicBezTo>
                    <a:pt x="2401729" y="732949"/>
                    <a:pt x="2399824" y="730091"/>
                    <a:pt x="2398871" y="727234"/>
                  </a:cubicBezTo>
                  <a:cubicBezTo>
                    <a:pt x="2396014" y="721519"/>
                    <a:pt x="2393156" y="715804"/>
                    <a:pt x="2390299" y="710089"/>
                  </a:cubicBezTo>
                  <a:cubicBezTo>
                    <a:pt x="2389346" y="708184"/>
                    <a:pt x="2388394" y="706279"/>
                    <a:pt x="2387441" y="704374"/>
                  </a:cubicBezTo>
                  <a:cubicBezTo>
                    <a:pt x="2383631" y="696754"/>
                    <a:pt x="2378869" y="689134"/>
                    <a:pt x="2375059" y="681514"/>
                  </a:cubicBezTo>
                  <a:cubicBezTo>
                    <a:pt x="2374106" y="679609"/>
                    <a:pt x="2373154" y="678656"/>
                    <a:pt x="2372202" y="676751"/>
                  </a:cubicBezTo>
                  <a:cubicBezTo>
                    <a:pt x="2368391" y="671036"/>
                    <a:pt x="2365534" y="664369"/>
                    <a:pt x="2361724" y="658654"/>
                  </a:cubicBezTo>
                  <a:cubicBezTo>
                    <a:pt x="2359819" y="655796"/>
                    <a:pt x="2358866" y="652939"/>
                    <a:pt x="2356961" y="651034"/>
                  </a:cubicBezTo>
                  <a:cubicBezTo>
                    <a:pt x="2354104" y="646271"/>
                    <a:pt x="2351246" y="641509"/>
                    <a:pt x="2347436" y="635794"/>
                  </a:cubicBezTo>
                  <a:cubicBezTo>
                    <a:pt x="2345531" y="632936"/>
                    <a:pt x="2343627" y="630079"/>
                    <a:pt x="2341721" y="627221"/>
                  </a:cubicBezTo>
                  <a:cubicBezTo>
                    <a:pt x="2338864" y="622459"/>
                    <a:pt x="2335054" y="617696"/>
                    <a:pt x="2332196" y="612934"/>
                  </a:cubicBezTo>
                  <a:cubicBezTo>
                    <a:pt x="2330291" y="610076"/>
                    <a:pt x="2328386" y="607219"/>
                    <a:pt x="2326481" y="605314"/>
                  </a:cubicBezTo>
                  <a:cubicBezTo>
                    <a:pt x="2322671" y="600551"/>
                    <a:pt x="2318861" y="594836"/>
                    <a:pt x="2316004" y="590074"/>
                  </a:cubicBezTo>
                  <a:cubicBezTo>
                    <a:pt x="2314099" y="588169"/>
                    <a:pt x="2313146" y="585311"/>
                    <a:pt x="2311241" y="583406"/>
                  </a:cubicBezTo>
                  <a:cubicBezTo>
                    <a:pt x="2306479" y="575786"/>
                    <a:pt x="2300764" y="569119"/>
                    <a:pt x="2295049" y="561499"/>
                  </a:cubicBezTo>
                  <a:cubicBezTo>
                    <a:pt x="2294096" y="560546"/>
                    <a:pt x="2293144" y="559594"/>
                    <a:pt x="2293144" y="558641"/>
                  </a:cubicBezTo>
                  <a:cubicBezTo>
                    <a:pt x="2288381" y="552926"/>
                    <a:pt x="2283619" y="546259"/>
                    <a:pt x="2278856" y="540544"/>
                  </a:cubicBezTo>
                  <a:cubicBezTo>
                    <a:pt x="2276952" y="537686"/>
                    <a:pt x="2275046" y="535781"/>
                    <a:pt x="2273141" y="533876"/>
                  </a:cubicBezTo>
                  <a:cubicBezTo>
                    <a:pt x="2269331" y="529114"/>
                    <a:pt x="2265521" y="524351"/>
                    <a:pt x="2261711" y="519589"/>
                  </a:cubicBezTo>
                  <a:cubicBezTo>
                    <a:pt x="2259806" y="516731"/>
                    <a:pt x="2256949" y="514826"/>
                    <a:pt x="2255044" y="511969"/>
                  </a:cubicBezTo>
                  <a:cubicBezTo>
                    <a:pt x="2251234" y="507206"/>
                    <a:pt x="2247424" y="503396"/>
                    <a:pt x="2243614" y="498634"/>
                  </a:cubicBezTo>
                  <a:cubicBezTo>
                    <a:pt x="2241709" y="495776"/>
                    <a:pt x="2238852" y="493871"/>
                    <a:pt x="2236946" y="491014"/>
                  </a:cubicBezTo>
                  <a:cubicBezTo>
                    <a:pt x="2233136" y="486251"/>
                    <a:pt x="2228374" y="481489"/>
                    <a:pt x="2224564" y="476726"/>
                  </a:cubicBezTo>
                  <a:cubicBezTo>
                    <a:pt x="2222659" y="474821"/>
                    <a:pt x="2220754" y="471964"/>
                    <a:pt x="2218849" y="470059"/>
                  </a:cubicBezTo>
                  <a:cubicBezTo>
                    <a:pt x="2212181" y="463391"/>
                    <a:pt x="2206466" y="456724"/>
                    <a:pt x="2199799" y="450056"/>
                  </a:cubicBezTo>
                  <a:cubicBezTo>
                    <a:pt x="2199799" y="450056"/>
                    <a:pt x="2199799" y="450056"/>
                    <a:pt x="2199799" y="450056"/>
                  </a:cubicBezTo>
                  <a:cubicBezTo>
                    <a:pt x="2193131" y="443389"/>
                    <a:pt x="2186464" y="436721"/>
                    <a:pt x="2179796" y="430054"/>
                  </a:cubicBezTo>
                  <a:cubicBezTo>
                    <a:pt x="2177891" y="428149"/>
                    <a:pt x="2175034" y="426244"/>
                    <a:pt x="2173129" y="424339"/>
                  </a:cubicBezTo>
                  <a:cubicBezTo>
                    <a:pt x="2168366" y="419576"/>
                    <a:pt x="2163604" y="415766"/>
                    <a:pt x="2158841" y="411004"/>
                  </a:cubicBezTo>
                  <a:cubicBezTo>
                    <a:pt x="2155984" y="409099"/>
                    <a:pt x="2154079" y="406241"/>
                    <a:pt x="2151221" y="404336"/>
                  </a:cubicBezTo>
                  <a:cubicBezTo>
                    <a:pt x="2146459" y="400526"/>
                    <a:pt x="2142649" y="396716"/>
                    <a:pt x="2137886" y="391954"/>
                  </a:cubicBezTo>
                  <a:cubicBezTo>
                    <a:pt x="2135029" y="390049"/>
                    <a:pt x="2132171" y="387191"/>
                    <a:pt x="2130266" y="385286"/>
                  </a:cubicBezTo>
                  <a:cubicBezTo>
                    <a:pt x="2125504" y="381476"/>
                    <a:pt x="2120741" y="376714"/>
                    <a:pt x="2115979" y="372904"/>
                  </a:cubicBezTo>
                  <a:cubicBezTo>
                    <a:pt x="2113121" y="370999"/>
                    <a:pt x="2111216" y="369094"/>
                    <a:pt x="2108359" y="366236"/>
                  </a:cubicBezTo>
                  <a:cubicBezTo>
                    <a:pt x="2101691" y="361474"/>
                    <a:pt x="2095976" y="355759"/>
                    <a:pt x="2089309" y="350996"/>
                  </a:cubicBezTo>
                  <a:cubicBezTo>
                    <a:pt x="2088356" y="350044"/>
                    <a:pt x="2087404" y="349091"/>
                    <a:pt x="2086451" y="348139"/>
                  </a:cubicBezTo>
                  <a:cubicBezTo>
                    <a:pt x="2078831" y="342424"/>
                    <a:pt x="2071211" y="336709"/>
                    <a:pt x="2063591" y="330994"/>
                  </a:cubicBezTo>
                  <a:cubicBezTo>
                    <a:pt x="2061686" y="329089"/>
                    <a:pt x="2058829" y="327184"/>
                    <a:pt x="2056924" y="326231"/>
                  </a:cubicBezTo>
                  <a:cubicBezTo>
                    <a:pt x="2051209" y="322421"/>
                    <a:pt x="2046446" y="317659"/>
                    <a:pt x="2040731" y="313849"/>
                  </a:cubicBezTo>
                  <a:cubicBezTo>
                    <a:pt x="2037874" y="311944"/>
                    <a:pt x="2035016" y="310039"/>
                    <a:pt x="2032159" y="307181"/>
                  </a:cubicBezTo>
                  <a:cubicBezTo>
                    <a:pt x="2027396" y="303371"/>
                    <a:pt x="2021681" y="299561"/>
                    <a:pt x="2016919" y="296704"/>
                  </a:cubicBezTo>
                  <a:cubicBezTo>
                    <a:pt x="2014061" y="294799"/>
                    <a:pt x="2011204" y="292894"/>
                    <a:pt x="2007394" y="290036"/>
                  </a:cubicBezTo>
                  <a:cubicBezTo>
                    <a:pt x="2001679" y="286226"/>
                    <a:pt x="1996916" y="282416"/>
                    <a:pt x="1991201" y="279559"/>
                  </a:cubicBezTo>
                  <a:cubicBezTo>
                    <a:pt x="1988344" y="277654"/>
                    <a:pt x="1985486" y="275749"/>
                    <a:pt x="1982629" y="273844"/>
                  </a:cubicBezTo>
                  <a:cubicBezTo>
                    <a:pt x="1975961" y="270034"/>
                    <a:pt x="1969294" y="265271"/>
                    <a:pt x="1963579" y="261461"/>
                  </a:cubicBezTo>
                  <a:cubicBezTo>
                    <a:pt x="1961674" y="260509"/>
                    <a:pt x="1959769" y="259556"/>
                    <a:pt x="1957864" y="257651"/>
                  </a:cubicBezTo>
                  <a:cubicBezTo>
                    <a:pt x="1949291" y="252889"/>
                    <a:pt x="1940719" y="247174"/>
                    <a:pt x="1932146" y="242411"/>
                  </a:cubicBezTo>
                  <a:cubicBezTo>
                    <a:pt x="1930241" y="241459"/>
                    <a:pt x="1927384" y="239554"/>
                    <a:pt x="1925479" y="238601"/>
                  </a:cubicBezTo>
                  <a:cubicBezTo>
                    <a:pt x="1918811" y="234791"/>
                    <a:pt x="1913096" y="230981"/>
                    <a:pt x="1906429" y="227171"/>
                  </a:cubicBezTo>
                  <a:cubicBezTo>
                    <a:pt x="1903571" y="225266"/>
                    <a:pt x="1899761" y="223361"/>
                    <a:pt x="1896904" y="221456"/>
                  </a:cubicBezTo>
                  <a:cubicBezTo>
                    <a:pt x="1891189" y="218599"/>
                    <a:pt x="1885474" y="214789"/>
                    <a:pt x="1879759" y="211931"/>
                  </a:cubicBezTo>
                  <a:cubicBezTo>
                    <a:pt x="1875949" y="210026"/>
                    <a:pt x="1873091" y="208121"/>
                    <a:pt x="1869281" y="206216"/>
                  </a:cubicBezTo>
                  <a:cubicBezTo>
                    <a:pt x="1863566" y="203359"/>
                    <a:pt x="1857851" y="200501"/>
                    <a:pt x="1852136" y="196691"/>
                  </a:cubicBezTo>
                  <a:cubicBezTo>
                    <a:pt x="1849279" y="194786"/>
                    <a:pt x="1845469" y="192881"/>
                    <a:pt x="1842611" y="191929"/>
                  </a:cubicBezTo>
                  <a:cubicBezTo>
                    <a:pt x="1835944" y="188119"/>
                    <a:pt x="1829276" y="185261"/>
                    <a:pt x="1822609" y="182404"/>
                  </a:cubicBezTo>
                  <a:cubicBezTo>
                    <a:pt x="1819751" y="181451"/>
                    <a:pt x="1817846" y="179546"/>
                    <a:pt x="1814989" y="178594"/>
                  </a:cubicBezTo>
                  <a:cubicBezTo>
                    <a:pt x="1805464" y="173831"/>
                    <a:pt x="1796891" y="170021"/>
                    <a:pt x="1787366" y="165259"/>
                  </a:cubicBezTo>
                  <a:cubicBezTo>
                    <a:pt x="1785461" y="164306"/>
                    <a:pt x="1783556" y="163354"/>
                    <a:pt x="1781651" y="162401"/>
                  </a:cubicBezTo>
                  <a:cubicBezTo>
                    <a:pt x="1774031" y="158591"/>
                    <a:pt x="1766411" y="155734"/>
                    <a:pt x="1759744" y="152876"/>
                  </a:cubicBezTo>
                  <a:cubicBezTo>
                    <a:pt x="1756886" y="150971"/>
                    <a:pt x="1753076" y="150019"/>
                    <a:pt x="1750219" y="149066"/>
                  </a:cubicBezTo>
                  <a:cubicBezTo>
                    <a:pt x="1743551" y="146209"/>
                    <a:pt x="1737836" y="143351"/>
                    <a:pt x="1731169" y="141446"/>
                  </a:cubicBezTo>
                  <a:cubicBezTo>
                    <a:pt x="1727359" y="139541"/>
                    <a:pt x="1723549" y="138589"/>
                    <a:pt x="1719739" y="136684"/>
                  </a:cubicBezTo>
                  <a:cubicBezTo>
                    <a:pt x="1714024" y="133826"/>
                    <a:pt x="1707356" y="131921"/>
                    <a:pt x="1700689" y="129064"/>
                  </a:cubicBezTo>
                  <a:cubicBezTo>
                    <a:pt x="1696879" y="128111"/>
                    <a:pt x="1693069" y="126206"/>
                    <a:pt x="1690211" y="125254"/>
                  </a:cubicBezTo>
                  <a:cubicBezTo>
                    <a:pt x="1683544" y="122396"/>
                    <a:pt x="1676876" y="120491"/>
                    <a:pt x="1669256" y="117634"/>
                  </a:cubicBezTo>
                  <a:cubicBezTo>
                    <a:pt x="1666399" y="116681"/>
                    <a:pt x="1663541" y="115729"/>
                    <a:pt x="1660684" y="114776"/>
                  </a:cubicBezTo>
                  <a:cubicBezTo>
                    <a:pt x="1651159" y="110966"/>
                    <a:pt x="1640681" y="108109"/>
                    <a:pt x="1631156" y="104299"/>
                  </a:cubicBezTo>
                  <a:cubicBezTo>
                    <a:pt x="1630204" y="104299"/>
                    <a:pt x="1628299" y="103346"/>
                    <a:pt x="1627346" y="103346"/>
                  </a:cubicBezTo>
                  <a:cubicBezTo>
                    <a:pt x="1618774" y="100489"/>
                    <a:pt x="1609249" y="97631"/>
                    <a:pt x="1600676" y="94774"/>
                  </a:cubicBezTo>
                  <a:cubicBezTo>
                    <a:pt x="1596866" y="93821"/>
                    <a:pt x="1594009" y="92869"/>
                    <a:pt x="1590199" y="91916"/>
                  </a:cubicBezTo>
                  <a:cubicBezTo>
                    <a:pt x="1583531" y="90011"/>
                    <a:pt x="1576864" y="88106"/>
                    <a:pt x="1569244" y="85249"/>
                  </a:cubicBezTo>
                  <a:cubicBezTo>
                    <a:pt x="1565434" y="84296"/>
                    <a:pt x="1561624" y="83344"/>
                    <a:pt x="1557814" y="81439"/>
                  </a:cubicBezTo>
                  <a:cubicBezTo>
                    <a:pt x="1551146" y="79534"/>
                    <a:pt x="1544479" y="77629"/>
                    <a:pt x="1537811" y="75724"/>
                  </a:cubicBezTo>
                  <a:cubicBezTo>
                    <a:pt x="1534001" y="74771"/>
                    <a:pt x="1530191" y="73819"/>
                    <a:pt x="1526381" y="72866"/>
                  </a:cubicBezTo>
                  <a:cubicBezTo>
                    <a:pt x="1519714" y="70961"/>
                    <a:pt x="1512094" y="69056"/>
                    <a:pt x="1505426" y="67151"/>
                  </a:cubicBezTo>
                  <a:cubicBezTo>
                    <a:pt x="1501616" y="66199"/>
                    <a:pt x="1498759" y="65246"/>
                    <a:pt x="1494949" y="64294"/>
                  </a:cubicBezTo>
                  <a:cubicBezTo>
                    <a:pt x="1484471" y="61436"/>
                    <a:pt x="1474946" y="59531"/>
                    <a:pt x="1464469" y="56674"/>
                  </a:cubicBezTo>
                  <a:cubicBezTo>
                    <a:pt x="1464469" y="56674"/>
                    <a:pt x="1463516" y="56674"/>
                    <a:pt x="1463516" y="56674"/>
                  </a:cubicBezTo>
                  <a:cubicBezTo>
                    <a:pt x="1453039" y="53816"/>
                    <a:pt x="1442561" y="51911"/>
                    <a:pt x="1431131" y="49054"/>
                  </a:cubicBezTo>
                  <a:cubicBezTo>
                    <a:pt x="1427321" y="48101"/>
                    <a:pt x="1424464" y="47149"/>
                    <a:pt x="1420654" y="47149"/>
                  </a:cubicBezTo>
                  <a:cubicBezTo>
                    <a:pt x="1414939" y="46196"/>
                    <a:pt x="1410176" y="45244"/>
                    <a:pt x="1404461" y="44291"/>
                  </a:cubicBezTo>
                  <a:cubicBezTo>
                    <a:pt x="1402556" y="44291"/>
                    <a:pt x="1400651" y="43339"/>
                    <a:pt x="1398746" y="43339"/>
                  </a:cubicBezTo>
                  <a:cubicBezTo>
                    <a:pt x="1393984" y="42386"/>
                    <a:pt x="1388269" y="41434"/>
                    <a:pt x="1383506" y="40481"/>
                  </a:cubicBezTo>
                  <a:cubicBezTo>
                    <a:pt x="1376839" y="39529"/>
                    <a:pt x="1371124" y="38576"/>
                    <a:pt x="1364456" y="36671"/>
                  </a:cubicBezTo>
                  <a:cubicBezTo>
                    <a:pt x="1359694" y="35719"/>
                    <a:pt x="1353979" y="34766"/>
                    <a:pt x="1349216" y="33814"/>
                  </a:cubicBezTo>
                  <a:cubicBezTo>
                    <a:pt x="1342549" y="32861"/>
                    <a:pt x="1336834" y="31909"/>
                    <a:pt x="1330166" y="30956"/>
                  </a:cubicBezTo>
                  <a:cubicBezTo>
                    <a:pt x="1324451" y="30004"/>
                    <a:pt x="1319689" y="29051"/>
                    <a:pt x="1313974" y="28099"/>
                  </a:cubicBezTo>
                  <a:cubicBezTo>
                    <a:pt x="1307306" y="27146"/>
                    <a:pt x="1301591" y="26194"/>
                    <a:pt x="1294924" y="25241"/>
                  </a:cubicBezTo>
                  <a:cubicBezTo>
                    <a:pt x="1289209" y="24289"/>
                    <a:pt x="1284446" y="23336"/>
                    <a:pt x="1278731" y="23336"/>
                  </a:cubicBezTo>
                  <a:cubicBezTo>
                    <a:pt x="1272064" y="22384"/>
                    <a:pt x="1266349" y="21431"/>
                    <a:pt x="1259681" y="20479"/>
                  </a:cubicBezTo>
                  <a:cubicBezTo>
                    <a:pt x="1253966" y="19526"/>
                    <a:pt x="1249204" y="19526"/>
                    <a:pt x="1243489" y="18574"/>
                  </a:cubicBezTo>
                  <a:cubicBezTo>
                    <a:pt x="1236821" y="17621"/>
                    <a:pt x="1230154" y="17621"/>
                    <a:pt x="1224439" y="16669"/>
                  </a:cubicBezTo>
                  <a:cubicBezTo>
                    <a:pt x="1218724" y="15716"/>
                    <a:pt x="1213961" y="15716"/>
                    <a:pt x="1208246" y="14764"/>
                  </a:cubicBezTo>
                  <a:cubicBezTo>
                    <a:pt x="1201579" y="13811"/>
                    <a:pt x="1194911" y="13811"/>
                    <a:pt x="1188244" y="12859"/>
                  </a:cubicBezTo>
                  <a:cubicBezTo>
                    <a:pt x="1182529" y="12859"/>
                    <a:pt x="1177766" y="11906"/>
                    <a:pt x="1172051" y="11906"/>
                  </a:cubicBezTo>
                  <a:cubicBezTo>
                    <a:pt x="1165384" y="10954"/>
                    <a:pt x="1158716" y="10954"/>
                    <a:pt x="1152049" y="10954"/>
                  </a:cubicBezTo>
                  <a:cubicBezTo>
                    <a:pt x="1146334" y="10954"/>
                    <a:pt x="1141571" y="10001"/>
                    <a:pt x="1135856" y="10001"/>
                  </a:cubicBezTo>
                  <a:cubicBezTo>
                    <a:pt x="1133951" y="10001"/>
                    <a:pt x="1132999" y="10001"/>
                    <a:pt x="1131094" y="10001"/>
                  </a:cubicBezTo>
                  <a:cubicBezTo>
                    <a:pt x="1128236" y="10001"/>
                    <a:pt x="1126331" y="10001"/>
                    <a:pt x="1123474" y="10001"/>
                  </a:cubicBezTo>
                  <a:cubicBezTo>
                    <a:pt x="1111091" y="9049"/>
                    <a:pt x="1099661" y="9049"/>
                    <a:pt x="1087279" y="8096"/>
                  </a:cubicBezTo>
                  <a:cubicBezTo>
                    <a:pt x="1082516" y="8096"/>
                    <a:pt x="1078706" y="8096"/>
                    <a:pt x="1073944" y="8096"/>
                  </a:cubicBezTo>
                  <a:cubicBezTo>
                    <a:pt x="1058704" y="8096"/>
                    <a:pt x="1042511" y="7144"/>
                    <a:pt x="1027271" y="7144"/>
                  </a:cubicBezTo>
                  <a:cubicBezTo>
                    <a:pt x="1014889" y="7144"/>
                    <a:pt x="1003459" y="7144"/>
                    <a:pt x="991076" y="7144"/>
                  </a:cubicBezTo>
                  <a:cubicBezTo>
                    <a:pt x="987266" y="7144"/>
                    <a:pt x="983456" y="7144"/>
                    <a:pt x="979646" y="7144"/>
                  </a:cubicBezTo>
                  <a:cubicBezTo>
                    <a:pt x="972026" y="7144"/>
                    <a:pt x="963454" y="7144"/>
                    <a:pt x="955834" y="8096"/>
                  </a:cubicBezTo>
                  <a:cubicBezTo>
                    <a:pt x="951071" y="8096"/>
                    <a:pt x="946309" y="8096"/>
                    <a:pt x="941546" y="9049"/>
                  </a:cubicBezTo>
                  <a:cubicBezTo>
                    <a:pt x="934879" y="9049"/>
                    <a:pt x="927259" y="10001"/>
                    <a:pt x="920591" y="10001"/>
                  </a:cubicBezTo>
                  <a:cubicBezTo>
                    <a:pt x="915829" y="10001"/>
                    <a:pt x="911066" y="10954"/>
                    <a:pt x="905351" y="10954"/>
                  </a:cubicBezTo>
                  <a:cubicBezTo>
                    <a:pt x="900589" y="10954"/>
                    <a:pt x="894874" y="11906"/>
                    <a:pt x="890111" y="11906"/>
                  </a:cubicBezTo>
                  <a:cubicBezTo>
                    <a:pt x="889159" y="11906"/>
                    <a:pt x="888206" y="11906"/>
                    <a:pt x="886301" y="11906"/>
                  </a:cubicBezTo>
                  <a:cubicBezTo>
                    <a:pt x="869156" y="12859"/>
                    <a:pt x="852011" y="14764"/>
                    <a:pt x="835819" y="16669"/>
                  </a:cubicBezTo>
                  <a:cubicBezTo>
                    <a:pt x="832009" y="16669"/>
                    <a:pt x="829151" y="17621"/>
                    <a:pt x="825341" y="17621"/>
                  </a:cubicBezTo>
                  <a:cubicBezTo>
                    <a:pt x="808196" y="19526"/>
                    <a:pt x="792004" y="21431"/>
                    <a:pt x="774859" y="23336"/>
                  </a:cubicBezTo>
                  <a:cubicBezTo>
                    <a:pt x="773906" y="23336"/>
                    <a:pt x="773906" y="23336"/>
                    <a:pt x="772954" y="23336"/>
                  </a:cubicBezTo>
                  <a:cubicBezTo>
                    <a:pt x="755809" y="25241"/>
                    <a:pt x="738664" y="28099"/>
                    <a:pt x="722471" y="30956"/>
                  </a:cubicBezTo>
                  <a:cubicBezTo>
                    <a:pt x="718661" y="31909"/>
                    <a:pt x="715804" y="31909"/>
                    <a:pt x="711994" y="32861"/>
                  </a:cubicBezTo>
                  <a:cubicBezTo>
                    <a:pt x="695801" y="35719"/>
                    <a:pt x="679609" y="38576"/>
                    <a:pt x="663416" y="41434"/>
                  </a:cubicBezTo>
                  <a:cubicBezTo>
                    <a:pt x="662464" y="41434"/>
                    <a:pt x="661511" y="41434"/>
                    <a:pt x="660559" y="41434"/>
                  </a:cubicBezTo>
                  <a:cubicBezTo>
                    <a:pt x="658654" y="41434"/>
                    <a:pt x="657701" y="42386"/>
                    <a:pt x="655796" y="42386"/>
                  </a:cubicBezTo>
                  <a:cubicBezTo>
                    <a:pt x="636746" y="46196"/>
                    <a:pt x="617696" y="50006"/>
                    <a:pt x="598646" y="54769"/>
                  </a:cubicBezTo>
                  <a:cubicBezTo>
                    <a:pt x="597694" y="54769"/>
                    <a:pt x="597694" y="54769"/>
                    <a:pt x="596741" y="54769"/>
                  </a:cubicBezTo>
                  <a:cubicBezTo>
                    <a:pt x="577691" y="59531"/>
                    <a:pt x="558641" y="64294"/>
                    <a:pt x="540544" y="69056"/>
                  </a:cubicBezTo>
                  <a:cubicBezTo>
                    <a:pt x="538639" y="69056"/>
                    <a:pt x="537686" y="70009"/>
                    <a:pt x="535781" y="70009"/>
                  </a:cubicBezTo>
                  <a:cubicBezTo>
                    <a:pt x="517684" y="74771"/>
                    <a:pt x="499586" y="80486"/>
                    <a:pt x="482441" y="85249"/>
                  </a:cubicBezTo>
                  <a:cubicBezTo>
                    <a:pt x="479584" y="86201"/>
                    <a:pt x="476726" y="87154"/>
                    <a:pt x="474821" y="88106"/>
                  </a:cubicBezTo>
                  <a:cubicBezTo>
                    <a:pt x="457676" y="93821"/>
                    <a:pt x="440531" y="99536"/>
                    <a:pt x="423386" y="105251"/>
                  </a:cubicBezTo>
                  <a:cubicBezTo>
                    <a:pt x="421481" y="106204"/>
                    <a:pt x="420529" y="106204"/>
                    <a:pt x="418624" y="107156"/>
                  </a:cubicBezTo>
                  <a:cubicBezTo>
                    <a:pt x="416719" y="108109"/>
                    <a:pt x="414814" y="108109"/>
                    <a:pt x="412909" y="109061"/>
                  </a:cubicBezTo>
                  <a:cubicBezTo>
                    <a:pt x="402431" y="112871"/>
                    <a:pt x="391954" y="116681"/>
                    <a:pt x="382429" y="120491"/>
                  </a:cubicBezTo>
                  <a:cubicBezTo>
                    <a:pt x="379571" y="121444"/>
                    <a:pt x="377666" y="122396"/>
                    <a:pt x="374809" y="123349"/>
                  </a:cubicBezTo>
                  <a:cubicBezTo>
                    <a:pt x="362426" y="128111"/>
                    <a:pt x="350044" y="132874"/>
                    <a:pt x="337661" y="137636"/>
                  </a:cubicBezTo>
                  <a:cubicBezTo>
                    <a:pt x="334804" y="138589"/>
                    <a:pt x="331946" y="140494"/>
                    <a:pt x="328136" y="141446"/>
                  </a:cubicBezTo>
                  <a:cubicBezTo>
                    <a:pt x="318611" y="145256"/>
                    <a:pt x="309086" y="149066"/>
                    <a:pt x="300514" y="153829"/>
                  </a:cubicBezTo>
                  <a:cubicBezTo>
                    <a:pt x="296704" y="155734"/>
                    <a:pt x="292894" y="156686"/>
                    <a:pt x="289084" y="158591"/>
                  </a:cubicBezTo>
                  <a:cubicBezTo>
                    <a:pt x="279559" y="163354"/>
                    <a:pt x="269081" y="167164"/>
                    <a:pt x="259556" y="171926"/>
                  </a:cubicBezTo>
                  <a:cubicBezTo>
                    <a:pt x="257651" y="172879"/>
                    <a:pt x="255746" y="173831"/>
                    <a:pt x="252889" y="174784"/>
                  </a:cubicBezTo>
                  <a:cubicBezTo>
                    <a:pt x="241459" y="180499"/>
                    <a:pt x="229076" y="186214"/>
                    <a:pt x="217646" y="191929"/>
                  </a:cubicBezTo>
                  <a:cubicBezTo>
                    <a:pt x="214789" y="193834"/>
                    <a:pt x="211931" y="194786"/>
                    <a:pt x="208121" y="196691"/>
                  </a:cubicBezTo>
                  <a:cubicBezTo>
                    <a:pt x="199549" y="201454"/>
                    <a:pt x="190976" y="205264"/>
                    <a:pt x="182404" y="210026"/>
                  </a:cubicBezTo>
                  <a:cubicBezTo>
                    <a:pt x="178594" y="211931"/>
                    <a:pt x="175736" y="213836"/>
                    <a:pt x="171926" y="215741"/>
                  </a:cubicBezTo>
                  <a:cubicBezTo>
                    <a:pt x="162401" y="221456"/>
                    <a:pt x="152876" y="226219"/>
                    <a:pt x="143351" y="231934"/>
                  </a:cubicBezTo>
                  <a:cubicBezTo>
                    <a:pt x="141446" y="232886"/>
                    <a:pt x="140494" y="233839"/>
                    <a:pt x="138589" y="234791"/>
                  </a:cubicBezTo>
                  <a:cubicBezTo>
                    <a:pt x="127159" y="241459"/>
                    <a:pt x="116681" y="248126"/>
                    <a:pt x="106204" y="253841"/>
                  </a:cubicBezTo>
                  <a:cubicBezTo>
                    <a:pt x="105251" y="254794"/>
                    <a:pt x="104299" y="254794"/>
                    <a:pt x="103346" y="255746"/>
                  </a:cubicBezTo>
                  <a:cubicBezTo>
                    <a:pt x="102394" y="256699"/>
                    <a:pt x="100489" y="257651"/>
                    <a:pt x="99536" y="257651"/>
                  </a:cubicBezTo>
                  <a:cubicBezTo>
                    <a:pt x="84296" y="267176"/>
                    <a:pt x="70009" y="276701"/>
                    <a:pt x="55721" y="286226"/>
                  </a:cubicBezTo>
                  <a:cubicBezTo>
                    <a:pt x="54769" y="287179"/>
                    <a:pt x="52864" y="288131"/>
                    <a:pt x="51911" y="289084"/>
                  </a:cubicBezTo>
                  <a:cubicBezTo>
                    <a:pt x="36671" y="299561"/>
                    <a:pt x="21431" y="310039"/>
                    <a:pt x="7144" y="320516"/>
                  </a:cubicBezTo>
                  <a:lnTo>
                    <a:pt x="7144" y="945356"/>
                  </a:lnTo>
                  <a:cubicBezTo>
                    <a:pt x="21431" y="934879"/>
                    <a:pt x="36671" y="924401"/>
                    <a:pt x="51911" y="913924"/>
                  </a:cubicBezTo>
                  <a:cubicBezTo>
                    <a:pt x="52864" y="912971"/>
                    <a:pt x="54769" y="912019"/>
                    <a:pt x="55721" y="911066"/>
                  </a:cubicBezTo>
                  <a:cubicBezTo>
                    <a:pt x="70009" y="901541"/>
                    <a:pt x="85249" y="892016"/>
                    <a:pt x="99536" y="882491"/>
                  </a:cubicBezTo>
                  <a:cubicBezTo>
                    <a:pt x="101441" y="881539"/>
                    <a:pt x="104299" y="879634"/>
                    <a:pt x="106204" y="878681"/>
                  </a:cubicBezTo>
                  <a:cubicBezTo>
                    <a:pt x="116681" y="872014"/>
                    <a:pt x="128111" y="865346"/>
                    <a:pt x="138589" y="859631"/>
                  </a:cubicBezTo>
                  <a:cubicBezTo>
                    <a:pt x="140494" y="858679"/>
                    <a:pt x="141446" y="857726"/>
                    <a:pt x="143351" y="856774"/>
                  </a:cubicBezTo>
                  <a:cubicBezTo>
                    <a:pt x="152876" y="851059"/>
                    <a:pt x="162401" y="846296"/>
                    <a:pt x="171926" y="840581"/>
                  </a:cubicBezTo>
                  <a:cubicBezTo>
                    <a:pt x="175736" y="838676"/>
                    <a:pt x="178594" y="836771"/>
                    <a:pt x="182404" y="834866"/>
                  </a:cubicBezTo>
                  <a:cubicBezTo>
                    <a:pt x="190976" y="830104"/>
                    <a:pt x="199549" y="825341"/>
                    <a:pt x="208121" y="821531"/>
                  </a:cubicBezTo>
                  <a:cubicBezTo>
                    <a:pt x="210979" y="819626"/>
                    <a:pt x="213836" y="818674"/>
                    <a:pt x="217646" y="816769"/>
                  </a:cubicBezTo>
                  <a:cubicBezTo>
                    <a:pt x="229076" y="811054"/>
                    <a:pt x="240506" y="805339"/>
                    <a:pt x="252889" y="799624"/>
                  </a:cubicBezTo>
                  <a:cubicBezTo>
                    <a:pt x="254794" y="798671"/>
                    <a:pt x="256699" y="797719"/>
                    <a:pt x="259556" y="796766"/>
                  </a:cubicBezTo>
                  <a:cubicBezTo>
                    <a:pt x="269081" y="792004"/>
                    <a:pt x="279559" y="787241"/>
                    <a:pt x="289084" y="783431"/>
                  </a:cubicBezTo>
                  <a:cubicBezTo>
                    <a:pt x="292894" y="781526"/>
                    <a:pt x="296704" y="780574"/>
                    <a:pt x="300514" y="778669"/>
                  </a:cubicBezTo>
                  <a:cubicBezTo>
                    <a:pt x="310039" y="774859"/>
                    <a:pt x="319564" y="771049"/>
                    <a:pt x="328136" y="766286"/>
                  </a:cubicBezTo>
                  <a:cubicBezTo>
                    <a:pt x="330994" y="765334"/>
                    <a:pt x="333851" y="763429"/>
                    <a:pt x="337661" y="762476"/>
                  </a:cubicBezTo>
                  <a:cubicBezTo>
                    <a:pt x="350044" y="757714"/>
                    <a:pt x="362426" y="752951"/>
                    <a:pt x="374809" y="748189"/>
                  </a:cubicBezTo>
                  <a:cubicBezTo>
                    <a:pt x="377666" y="747236"/>
                    <a:pt x="379571" y="746284"/>
                    <a:pt x="382429" y="745331"/>
                  </a:cubicBezTo>
                  <a:cubicBezTo>
                    <a:pt x="392906" y="741521"/>
                    <a:pt x="402431" y="737711"/>
                    <a:pt x="412909" y="733901"/>
                  </a:cubicBezTo>
                  <a:cubicBezTo>
                    <a:pt x="416719" y="732949"/>
                    <a:pt x="419576" y="731996"/>
                    <a:pt x="423386" y="730091"/>
                  </a:cubicBezTo>
                  <a:cubicBezTo>
                    <a:pt x="440531" y="724376"/>
                    <a:pt x="457676" y="718661"/>
                    <a:pt x="474821" y="712946"/>
                  </a:cubicBezTo>
                  <a:cubicBezTo>
                    <a:pt x="477679" y="711994"/>
                    <a:pt x="480536" y="711041"/>
                    <a:pt x="482441" y="710089"/>
                  </a:cubicBezTo>
                  <a:cubicBezTo>
                    <a:pt x="500539" y="704374"/>
                    <a:pt x="517684" y="699611"/>
                    <a:pt x="535781" y="694849"/>
                  </a:cubicBezTo>
                  <a:cubicBezTo>
                    <a:pt x="537686" y="694849"/>
                    <a:pt x="538639" y="693896"/>
                    <a:pt x="540544" y="693896"/>
                  </a:cubicBezTo>
                  <a:cubicBezTo>
                    <a:pt x="559594" y="689134"/>
                    <a:pt x="577691" y="684371"/>
                    <a:pt x="596741" y="679609"/>
                  </a:cubicBezTo>
                  <a:cubicBezTo>
                    <a:pt x="597694" y="679609"/>
                    <a:pt x="597694" y="679609"/>
                    <a:pt x="598646" y="679609"/>
                  </a:cubicBezTo>
                  <a:cubicBezTo>
                    <a:pt x="617696" y="674846"/>
                    <a:pt x="636746" y="671036"/>
                    <a:pt x="655796" y="667226"/>
                  </a:cubicBezTo>
                  <a:cubicBezTo>
                    <a:pt x="658654" y="666274"/>
                    <a:pt x="660559" y="666274"/>
                    <a:pt x="663416" y="665321"/>
                  </a:cubicBezTo>
                  <a:cubicBezTo>
                    <a:pt x="679609" y="662464"/>
                    <a:pt x="695801" y="659606"/>
                    <a:pt x="711994" y="656749"/>
                  </a:cubicBezTo>
                  <a:cubicBezTo>
                    <a:pt x="715804" y="655796"/>
                    <a:pt x="718661" y="655796"/>
                    <a:pt x="722471" y="654844"/>
                  </a:cubicBezTo>
                  <a:cubicBezTo>
                    <a:pt x="739616" y="651986"/>
                    <a:pt x="755809" y="649129"/>
                    <a:pt x="772954" y="647224"/>
                  </a:cubicBezTo>
                  <a:cubicBezTo>
                    <a:pt x="773906" y="647224"/>
                    <a:pt x="773906" y="647224"/>
                    <a:pt x="774859" y="647224"/>
                  </a:cubicBezTo>
                  <a:cubicBezTo>
                    <a:pt x="791051" y="645319"/>
                    <a:pt x="808196" y="643414"/>
                    <a:pt x="825341" y="641509"/>
                  </a:cubicBezTo>
                  <a:cubicBezTo>
                    <a:pt x="829151" y="641509"/>
                    <a:pt x="832009" y="640556"/>
                    <a:pt x="835819" y="640556"/>
                  </a:cubicBezTo>
                  <a:cubicBezTo>
                    <a:pt x="852964" y="638651"/>
                    <a:pt x="870109" y="637699"/>
                    <a:pt x="886301" y="635794"/>
                  </a:cubicBezTo>
                  <a:cubicBezTo>
                    <a:pt x="892016" y="635794"/>
                    <a:pt x="898684" y="634841"/>
                    <a:pt x="904399" y="634841"/>
                  </a:cubicBezTo>
                  <a:cubicBezTo>
                    <a:pt x="909161" y="634841"/>
                    <a:pt x="913924" y="633889"/>
                    <a:pt x="919639" y="633889"/>
                  </a:cubicBezTo>
                  <a:cubicBezTo>
                    <a:pt x="926306" y="633889"/>
                    <a:pt x="933926" y="632936"/>
                    <a:pt x="940594" y="632936"/>
                  </a:cubicBezTo>
                  <a:cubicBezTo>
                    <a:pt x="945356" y="632936"/>
                    <a:pt x="950119" y="632936"/>
                    <a:pt x="954881" y="631984"/>
                  </a:cubicBezTo>
                  <a:cubicBezTo>
                    <a:pt x="962501" y="631984"/>
                    <a:pt x="971074" y="631031"/>
                    <a:pt x="978694" y="631031"/>
                  </a:cubicBezTo>
                  <a:cubicBezTo>
                    <a:pt x="982504" y="631031"/>
                    <a:pt x="986314" y="631031"/>
                    <a:pt x="990124" y="631031"/>
                  </a:cubicBezTo>
                  <a:cubicBezTo>
                    <a:pt x="1002506" y="631031"/>
                    <a:pt x="1013936" y="631031"/>
                    <a:pt x="1026319" y="631031"/>
                  </a:cubicBezTo>
                  <a:cubicBezTo>
                    <a:pt x="1041559" y="631031"/>
                    <a:pt x="1057751" y="631031"/>
                    <a:pt x="1072991" y="631984"/>
                  </a:cubicBezTo>
                  <a:cubicBezTo>
                    <a:pt x="1077754" y="631984"/>
                    <a:pt x="1081564" y="631984"/>
                    <a:pt x="1086326" y="631984"/>
                  </a:cubicBezTo>
                  <a:cubicBezTo>
                    <a:pt x="1098709" y="633889"/>
                    <a:pt x="1111091" y="634841"/>
                    <a:pt x="1123474" y="63484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" name="任意多边形: 形状 10">
              <a:extLst>
                <a:ext uri="{FF2B5EF4-FFF2-40B4-BE49-F238E27FC236}">
                  <a16:creationId xmlns:a16="http://schemas.microsoft.com/office/drawing/2014/main" id="{E612F0DE-9949-4C1F-A44F-A25AC0E20C8A}"/>
                </a:ext>
              </a:extLst>
            </p:cNvPr>
            <p:cNvSpPr/>
            <p:nvPr/>
          </p:nvSpPr>
          <p:spPr>
            <a:xfrm>
              <a:off x="7639949" y="2833488"/>
              <a:ext cx="518326" cy="1025623"/>
            </a:xfrm>
            <a:custGeom>
              <a:avLst/>
              <a:gdLst>
                <a:gd name="connsiteX0" fmla="*/ 442436 w 447675"/>
                <a:gd name="connsiteY0" fmla="*/ 256699 h 885825"/>
                <a:gd name="connsiteX1" fmla="*/ 442436 w 447675"/>
                <a:gd name="connsiteY1" fmla="*/ 881539 h 885825"/>
                <a:gd name="connsiteX2" fmla="*/ 7144 w 447675"/>
                <a:gd name="connsiteY2" fmla="*/ 631984 h 885825"/>
                <a:gd name="connsiteX3" fmla="*/ 7144 w 447675"/>
                <a:gd name="connsiteY3" fmla="*/ 7144 h 885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7675" h="885825">
                  <a:moveTo>
                    <a:pt x="442436" y="256699"/>
                  </a:moveTo>
                  <a:lnTo>
                    <a:pt x="442436" y="881539"/>
                  </a:lnTo>
                  <a:lnTo>
                    <a:pt x="7144" y="631984"/>
                  </a:lnTo>
                  <a:lnTo>
                    <a:pt x="7144" y="7144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id="{A6F93F87-87D3-4D4C-9D12-4DA7E56F2419}"/>
                </a:ext>
              </a:extLst>
            </p:cNvPr>
            <p:cNvSpPr/>
            <p:nvPr/>
          </p:nvSpPr>
          <p:spPr>
            <a:xfrm>
              <a:off x="9597456" y="3129044"/>
              <a:ext cx="308790" cy="794031"/>
            </a:xfrm>
            <a:custGeom>
              <a:avLst/>
              <a:gdLst>
                <a:gd name="connsiteX0" fmla="*/ 268129 w 266700"/>
                <a:gd name="connsiteY0" fmla="*/ 7144 h 685800"/>
                <a:gd name="connsiteX1" fmla="*/ 268129 w 266700"/>
                <a:gd name="connsiteY1" fmla="*/ 631984 h 685800"/>
                <a:gd name="connsiteX2" fmla="*/ 7144 w 266700"/>
                <a:gd name="connsiteY2" fmla="*/ 682466 h 685800"/>
                <a:gd name="connsiteX3" fmla="*/ 7144 w 266700"/>
                <a:gd name="connsiteY3" fmla="*/ 57626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700" h="685800">
                  <a:moveTo>
                    <a:pt x="268129" y="7144"/>
                  </a:moveTo>
                  <a:lnTo>
                    <a:pt x="268129" y="631984"/>
                  </a:lnTo>
                  <a:lnTo>
                    <a:pt x="7144" y="682466"/>
                  </a:lnTo>
                  <a:lnTo>
                    <a:pt x="7144" y="57626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id="{05A44B47-AE4B-4339-BB50-8C7036EB4502}"/>
                </a:ext>
              </a:extLst>
            </p:cNvPr>
            <p:cNvSpPr/>
            <p:nvPr/>
          </p:nvSpPr>
          <p:spPr>
            <a:xfrm>
              <a:off x="9130963" y="2998911"/>
              <a:ext cx="474213" cy="926369"/>
            </a:xfrm>
            <a:custGeom>
              <a:avLst/>
              <a:gdLst>
                <a:gd name="connsiteX0" fmla="*/ 391001 w 409575"/>
                <a:gd name="connsiteY0" fmla="*/ 154781 h 800100"/>
                <a:gd name="connsiteX1" fmla="*/ 385286 w 409575"/>
                <a:gd name="connsiteY1" fmla="*/ 150019 h 800100"/>
                <a:gd name="connsiteX2" fmla="*/ 371951 w 409575"/>
                <a:gd name="connsiteY2" fmla="*/ 140494 h 800100"/>
                <a:gd name="connsiteX3" fmla="*/ 364331 w 409575"/>
                <a:gd name="connsiteY3" fmla="*/ 135731 h 800100"/>
                <a:gd name="connsiteX4" fmla="*/ 351949 w 409575"/>
                <a:gd name="connsiteY4" fmla="*/ 127159 h 800100"/>
                <a:gd name="connsiteX5" fmla="*/ 344329 w 409575"/>
                <a:gd name="connsiteY5" fmla="*/ 122396 h 800100"/>
                <a:gd name="connsiteX6" fmla="*/ 330994 w 409575"/>
                <a:gd name="connsiteY6" fmla="*/ 113824 h 800100"/>
                <a:gd name="connsiteX7" fmla="*/ 323374 w 409575"/>
                <a:gd name="connsiteY7" fmla="*/ 109061 h 800100"/>
                <a:gd name="connsiteX8" fmla="*/ 306229 w 409575"/>
                <a:gd name="connsiteY8" fmla="*/ 99536 h 800100"/>
                <a:gd name="connsiteX9" fmla="*/ 301466 w 409575"/>
                <a:gd name="connsiteY9" fmla="*/ 96679 h 800100"/>
                <a:gd name="connsiteX10" fmla="*/ 279559 w 409575"/>
                <a:gd name="connsiteY10" fmla="*/ 85249 h 800100"/>
                <a:gd name="connsiteX11" fmla="*/ 273844 w 409575"/>
                <a:gd name="connsiteY11" fmla="*/ 82391 h 800100"/>
                <a:gd name="connsiteX12" fmla="*/ 257651 w 409575"/>
                <a:gd name="connsiteY12" fmla="*/ 74771 h 800100"/>
                <a:gd name="connsiteX13" fmla="*/ 249079 w 409575"/>
                <a:gd name="connsiteY13" fmla="*/ 70961 h 800100"/>
                <a:gd name="connsiteX14" fmla="*/ 233839 w 409575"/>
                <a:gd name="connsiteY14" fmla="*/ 64294 h 800100"/>
                <a:gd name="connsiteX15" fmla="*/ 224314 w 409575"/>
                <a:gd name="connsiteY15" fmla="*/ 60484 h 800100"/>
                <a:gd name="connsiteX16" fmla="*/ 209074 w 409575"/>
                <a:gd name="connsiteY16" fmla="*/ 54769 h 800100"/>
                <a:gd name="connsiteX17" fmla="*/ 200501 w 409575"/>
                <a:gd name="connsiteY17" fmla="*/ 50959 h 800100"/>
                <a:gd name="connsiteX18" fmla="*/ 183356 w 409575"/>
                <a:gd name="connsiteY18" fmla="*/ 45244 h 800100"/>
                <a:gd name="connsiteX19" fmla="*/ 175736 w 409575"/>
                <a:gd name="connsiteY19" fmla="*/ 42386 h 800100"/>
                <a:gd name="connsiteX20" fmla="*/ 150971 w 409575"/>
                <a:gd name="connsiteY20" fmla="*/ 34766 h 800100"/>
                <a:gd name="connsiteX21" fmla="*/ 147161 w 409575"/>
                <a:gd name="connsiteY21" fmla="*/ 33814 h 800100"/>
                <a:gd name="connsiteX22" fmla="*/ 125254 w 409575"/>
                <a:gd name="connsiteY22" fmla="*/ 28099 h 800100"/>
                <a:gd name="connsiteX23" fmla="*/ 116681 w 409575"/>
                <a:gd name="connsiteY23" fmla="*/ 26194 h 800100"/>
                <a:gd name="connsiteX24" fmla="*/ 99536 w 409575"/>
                <a:gd name="connsiteY24" fmla="*/ 22384 h 800100"/>
                <a:gd name="connsiteX25" fmla="*/ 89059 w 409575"/>
                <a:gd name="connsiteY25" fmla="*/ 20479 h 800100"/>
                <a:gd name="connsiteX26" fmla="*/ 80486 w 409575"/>
                <a:gd name="connsiteY26" fmla="*/ 18574 h 800100"/>
                <a:gd name="connsiteX27" fmla="*/ 74771 w 409575"/>
                <a:gd name="connsiteY27" fmla="*/ 17621 h 800100"/>
                <a:gd name="connsiteX28" fmla="*/ 51911 w 409575"/>
                <a:gd name="connsiteY28" fmla="*/ 13811 h 800100"/>
                <a:gd name="connsiteX29" fmla="*/ 41434 w 409575"/>
                <a:gd name="connsiteY29" fmla="*/ 11906 h 800100"/>
                <a:gd name="connsiteX30" fmla="*/ 7144 w 409575"/>
                <a:gd name="connsiteY30" fmla="*/ 7144 h 800100"/>
                <a:gd name="connsiteX31" fmla="*/ 7144 w 409575"/>
                <a:gd name="connsiteY31" fmla="*/ 631984 h 800100"/>
                <a:gd name="connsiteX32" fmla="*/ 41434 w 409575"/>
                <a:gd name="connsiteY32" fmla="*/ 636746 h 800100"/>
                <a:gd name="connsiteX33" fmla="*/ 51911 w 409575"/>
                <a:gd name="connsiteY33" fmla="*/ 638651 h 800100"/>
                <a:gd name="connsiteX34" fmla="*/ 74771 w 409575"/>
                <a:gd name="connsiteY34" fmla="*/ 642461 h 800100"/>
                <a:gd name="connsiteX35" fmla="*/ 89059 w 409575"/>
                <a:gd name="connsiteY35" fmla="*/ 645319 h 800100"/>
                <a:gd name="connsiteX36" fmla="*/ 99536 w 409575"/>
                <a:gd name="connsiteY36" fmla="*/ 647224 h 800100"/>
                <a:gd name="connsiteX37" fmla="*/ 116681 w 409575"/>
                <a:gd name="connsiteY37" fmla="*/ 651034 h 800100"/>
                <a:gd name="connsiteX38" fmla="*/ 125254 w 409575"/>
                <a:gd name="connsiteY38" fmla="*/ 652939 h 800100"/>
                <a:gd name="connsiteX39" fmla="*/ 147161 w 409575"/>
                <a:gd name="connsiteY39" fmla="*/ 658654 h 800100"/>
                <a:gd name="connsiteX40" fmla="*/ 150971 w 409575"/>
                <a:gd name="connsiteY40" fmla="*/ 659606 h 800100"/>
                <a:gd name="connsiteX41" fmla="*/ 175736 w 409575"/>
                <a:gd name="connsiteY41" fmla="*/ 667226 h 800100"/>
                <a:gd name="connsiteX42" fmla="*/ 183356 w 409575"/>
                <a:gd name="connsiteY42" fmla="*/ 670084 h 800100"/>
                <a:gd name="connsiteX43" fmla="*/ 200501 w 409575"/>
                <a:gd name="connsiteY43" fmla="*/ 675799 h 800100"/>
                <a:gd name="connsiteX44" fmla="*/ 209074 w 409575"/>
                <a:gd name="connsiteY44" fmla="*/ 679609 h 800100"/>
                <a:gd name="connsiteX45" fmla="*/ 224314 w 409575"/>
                <a:gd name="connsiteY45" fmla="*/ 685324 h 800100"/>
                <a:gd name="connsiteX46" fmla="*/ 232886 w 409575"/>
                <a:gd name="connsiteY46" fmla="*/ 689134 h 800100"/>
                <a:gd name="connsiteX47" fmla="*/ 248126 w 409575"/>
                <a:gd name="connsiteY47" fmla="*/ 695801 h 800100"/>
                <a:gd name="connsiteX48" fmla="*/ 256699 w 409575"/>
                <a:gd name="connsiteY48" fmla="*/ 699611 h 800100"/>
                <a:gd name="connsiteX49" fmla="*/ 273844 w 409575"/>
                <a:gd name="connsiteY49" fmla="*/ 707231 h 800100"/>
                <a:gd name="connsiteX50" fmla="*/ 279559 w 409575"/>
                <a:gd name="connsiteY50" fmla="*/ 710089 h 800100"/>
                <a:gd name="connsiteX51" fmla="*/ 301466 w 409575"/>
                <a:gd name="connsiteY51" fmla="*/ 721519 h 800100"/>
                <a:gd name="connsiteX52" fmla="*/ 306229 w 409575"/>
                <a:gd name="connsiteY52" fmla="*/ 724376 h 800100"/>
                <a:gd name="connsiteX53" fmla="*/ 323374 w 409575"/>
                <a:gd name="connsiteY53" fmla="*/ 733901 h 800100"/>
                <a:gd name="connsiteX54" fmla="*/ 330994 w 409575"/>
                <a:gd name="connsiteY54" fmla="*/ 738664 h 800100"/>
                <a:gd name="connsiteX55" fmla="*/ 344329 w 409575"/>
                <a:gd name="connsiteY55" fmla="*/ 747236 h 800100"/>
                <a:gd name="connsiteX56" fmla="*/ 351949 w 409575"/>
                <a:gd name="connsiteY56" fmla="*/ 751999 h 800100"/>
                <a:gd name="connsiteX57" fmla="*/ 364331 w 409575"/>
                <a:gd name="connsiteY57" fmla="*/ 760571 h 800100"/>
                <a:gd name="connsiteX58" fmla="*/ 371951 w 409575"/>
                <a:gd name="connsiteY58" fmla="*/ 765334 h 800100"/>
                <a:gd name="connsiteX59" fmla="*/ 385286 w 409575"/>
                <a:gd name="connsiteY59" fmla="*/ 774859 h 800100"/>
                <a:gd name="connsiteX60" fmla="*/ 391001 w 409575"/>
                <a:gd name="connsiteY60" fmla="*/ 779621 h 800100"/>
                <a:gd name="connsiteX61" fmla="*/ 409099 w 409575"/>
                <a:gd name="connsiteY61" fmla="*/ 794861 h 800100"/>
                <a:gd name="connsiteX62" fmla="*/ 409099 w 409575"/>
                <a:gd name="connsiteY62" fmla="*/ 794861 h 800100"/>
                <a:gd name="connsiteX63" fmla="*/ 409099 w 409575"/>
                <a:gd name="connsiteY63" fmla="*/ 170021 h 800100"/>
                <a:gd name="connsiteX64" fmla="*/ 391001 w 409575"/>
                <a:gd name="connsiteY64" fmla="*/ 154781 h 8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409575" h="800100">
                  <a:moveTo>
                    <a:pt x="391001" y="154781"/>
                  </a:moveTo>
                  <a:cubicBezTo>
                    <a:pt x="389096" y="152876"/>
                    <a:pt x="387191" y="151924"/>
                    <a:pt x="385286" y="150019"/>
                  </a:cubicBezTo>
                  <a:cubicBezTo>
                    <a:pt x="381476" y="147161"/>
                    <a:pt x="376714" y="143351"/>
                    <a:pt x="371951" y="140494"/>
                  </a:cubicBezTo>
                  <a:cubicBezTo>
                    <a:pt x="369094" y="138589"/>
                    <a:pt x="367189" y="136684"/>
                    <a:pt x="364331" y="135731"/>
                  </a:cubicBezTo>
                  <a:cubicBezTo>
                    <a:pt x="360521" y="132874"/>
                    <a:pt x="355759" y="130016"/>
                    <a:pt x="351949" y="127159"/>
                  </a:cubicBezTo>
                  <a:cubicBezTo>
                    <a:pt x="349091" y="125254"/>
                    <a:pt x="347186" y="123349"/>
                    <a:pt x="344329" y="122396"/>
                  </a:cubicBezTo>
                  <a:cubicBezTo>
                    <a:pt x="339566" y="119539"/>
                    <a:pt x="335756" y="116681"/>
                    <a:pt x="330994" y="113824"/>
                  </a:cubicBezTo>
                  <a:cubicBezTo>
                    <a:pt x="328136" y="111919"/>
                    <a:pt x="326231" y="110966"/>
                    <a:pt x="323374" y="109061"/>
                  </a:cubicBezTo>
                  <a:cubicBezTo>
                    <a:pt x="317659" y="106204"/>
                    <a:pt x="311944" y="102394"/>
                    <a:pt x="306229" y="99536"/>
                  </a:cubicBezTo>
                  <a:cubicBezTo>
                    <a:pt x="304324" y="98584"/>
                    <a:pt x="303371" y="97631"/>
                    <a:pt x="301466" y="96679"/>
                  </a:cubicBezTo>
                  <a:cubicBezTo>
                    <a:pt x="293846" y="92869"/>
                    <a:pt x="287179" y="89059"/>
                    <a:pt x="279559" y="85249"/>
                  </a:cubicBezTo>
                  <a:cubicBezTo>
                    <a:pt x="277654" y="84296"/>
                    <a:pt x="275749" y="83344"/>
                    <a:pt x="273844" y="82391"/>
                  </a:cubicBezTo>
                  <a:cubicBezTo>
                    <a:pt x="268129" y="79534"/>
                    <a:pt x="262414" y="76676"/>
                    <a:pt x="257651" y="74771"/>
                  </a:cubicBezTo>
                  <a:cubicBezTo>
                    <a:pt x="254794" y="73819"/>
                    <a:pt x="251936" y="71914"/>
                    <a:pt x="249079" y="70961"/>
                  </a:cubicBezTo>
                  <a:cubicBezTo>
                    <a:pt x="244316" y="69056"/>
                    <a:pt x="238601" y="66199"/>
                    <a:pt x="233839" y="64294"/>
                  </a:cubicBezTo>
                  <a:cubicBezTo>
                    <a:pt x="230981" y="63341"/>
                    <a:pt x="228124" y="61436"/>
                    <a:pt x="224314" y="60484"/>
                  </a:cubicBezTo>
                  <a:cubicBezTo>
                    <a:pt x="219551" y="58579"/>
                    <a:pt x="213836" y="56674"/>
                    <a:pt x="209074" y="54769"/>
                  </a:cubicBezTo>
                  <a:cubicBezTo>
                    <a:pt x="206216" y="53816"/>
                    <a:pt x="203359" y="52864"/>
                    <a:pt x="200501" y="50959"/>
                  </a:cubicBezTo>
                  <a:cubicBezTo>
                    <a:pt x="194786" y="49054"/>
                    <a:pt x="189071" y="47149"/>
                    <a:pt x="183356" y="45244"/>
                  </a:cubicBezTo>
                  <a:cubicBezTo>
                    <a:pt x="180499" y="44291"/>
                    <a:pt x="178594" y="43339"/>
                    <a:pt x="175736" y="42386"/>
                  </a:cubicBezTo>
                  <a:cubicBezTo>
                    <a:pt x="167164" y="39529"/>
                    <a:pt x="159544" y="36671"/>
                    <a:pt x="150971" y="34766"/>
                  </a:cubicBezTo>
                  <a:cubicBezTo>
                    <a:pt x="150019" y="34766"/>
                    <a:pt x="148114" y="33814"/>
                    <a:pt x="147161" y="33814"/>
                  </a:cubicBezTo>
                  <a:cubicBezTo>
                    <a:pt x="139541" y="31909"/>
                    <a:pt x="132874" y="30004"/>
                    <a:pt x="125254" y="28099"/>
                  </a:cubicBezTo>
                  <a:cubicBezTo>
                    <a:pt x="122396" y="27146"/>
                    <a:pt x="119539" y="26194"/>
                    <a:pt x="116681" y="26194"/>
                  </a:cubicBezTo>
                  <a:cubicBezTo>
                    <a:pt x="110966" y="25241"/>
                    <a:pt x="105251" y="23336"/>
                    <a:pt x="99536" y="22384"/>
                  </a:cubicBezTo>
                  <a:cubicBezTo>
                    <a:pt x="95726" y="21431"/>
                    <a:pt x="92869" y="20479"/>
                    <a:pt x="89059" y="20479"/>
                  </a:cubicBezTo>
                  <a:cubicBezTo>
                    <a:pt x="86201" y="19526"/>
                    <a:pt x="83344" y="19526"/>
                    <a:pt x="80486" y="18574"/>
                  </a:cubicBezTo>
                  <a:cubicBezTo>
                    <a:pt x="78581" y="18574"/>
                    <a:pt x="76676" y="17621"/>
                    <a:pt x="74771" y="17621"/>
                  </a:cubicBezTo>
                  <a:cubicBezTo>
                    <a:pt x="67151" y="15716"/>
                    <a:pt x="59531" y="14764"/>
                    <a:pt x="51911" y="13811"/>
                  </a:cubicBezTo>
                  <a:cubicBezTo>
                    <a:pt x="48101" y="12859"/>
                    <a:pt x="45244" y="12859"/>
                    <a:pt x="41434" y="11906"/>
                  </a:cubicBezTo>
                  <a:cubicBezTo>
                    <a:pt x="30004" y="10001"/>
                    <a:pt x="18574" y="9049"/>
                    <a:pt x="7144" y="7144"/>
                  </a:cubicBezTo>
                  <a:lnTo>
                    <a:pt x="7144" y="631984"/>
                  </a:lnTo>
                  <a:cubicBezTo>
                    <a:pt x="18574" y="632936"/>
                    <a:pt x="30004" y="634841"/>
                    <a:pt x="41434" y="636746"/>
                  </a:cubicBezTo>
                  <a:cubicBezTo>
                    <a:pt x="45244" y="637699"/>
                    <a:pt x="48101" y="637699"/>
                    <a:pt x="51911" y="638651"/>
                  </a:cubicBezTo>
                  <a:cubicBezTo>
                    <a:pt x="59531" y="639604"/>
                    <a:pt x="67151" y="641509"/>
                    <a:pt x="74771" y="642461"/>
                  </a:cubicBezTo>
                  <a:cubicBezTo>
                    <a:pt x="79534" y="643414"/>
                    <a:pt x="84296" y="644366"/>
                    <a:pt x="89059" y="645319"/>
                  </a:cubicBezTo>
                  <a:cubicBezTo>
                    <a:pt x="92869" y="646271"/>
                    <a:pt x="95726" y="646271"/>
                    <a:pt x="99536" y="647224"/>
                  </a:cubicBezTo>
                  <a:cubicBezTo>
                    <a:pt x="105251" y="648176"/>
                    <a:pt x="110966" y="650081"/>
                    <a:pt x="116681" y="651034"/>
                  </a:cubicBezTo>
                  <a:cubicBezTo>
                    <a:pt x="119539" y="651986"/>
                    <a:pt x="122396" y="652939"/>
                    <a:pt x="125254" y="652939"/>
                  </a:cubicBezTo>
                  <a:cubicBezTo>
                    <a:pt x="132874" y="654844"/>
                    <a:pt x="139541" y="656749"/>
                    <a:pt x="147161" y="658654"/>
                  </a:cubicBezTo>
                  <a:cubicBezTo>
                    <a:pt x="148114" y="658654"/>
                    <a:pt x="150019" y="659606"/>
                    <a:pt x="150971" y="659606"/>
                  </a:cubicBezTo>
                  <a:cubicBezTo>
                    <a:pt x="159544" y="662464"/>
                    <a:pt x="168116" y="664369"/>
                    <a:pt x="175736" y="667226"/>
                  </a:cubicBezTo>
                  <a:cubicBezTo>
                    <a:pt x="178594" y="668179"/>
                    <a:pt x="180499" y="669131"/>
                    <a:pt x="183356" y="670084"/>
                  </a:cubicBezTo>
                  <a:cubicBezTo>
                    <a:pt x="189071" y="671989"/>
                    <a:pt x="194786" y="673894"/>
                    <a:pt x="200501" y="675799"/>
                  </a:cubicBezTo>
                  <a:cubicBezTo>
                    <a:pt x="203359" y="676751"/>
                    <a:pt x="206216" y="677704"/>
                    <a:pt x="209074" y="679609"/>
                  </a:cubicBezTo>
                  <a:cubicBezTo>
                    <a:pt x="213836" y="681514"/>
                    <a:pt x="219551" y="683419"/>
                    <a:pt x="224314" y="685324"/>
                  </a:cubicBezTo>
                  <a:cubicBezTo>
                    <a:pt x="227171" y="686276"/>
                    <a:pt x="230029" y="688181"/>
                    <a:pt x="232886" y="689134"/>
                  </a:cubicBezTo>
                  <a:cubicBezTo>
                    <a:pt x="237649" y="691039"/>
                    <a:pt x="243364" y="693896"/>
                    <a:pt x="248126" y="695801"/>
                  </a:cubicBezTo>
                  <a:cubicBezTo>
                    <a:pt x="250984" y="696754"/>
                    <a:pt x="253841" y="698659"/>
                    <a:pt x="256699" y="699611"/>
                  </a:cubicBezTo>
                  <a:cubicBezTo>
                    <a:pt x="262414" y="702469"/>
                    <a:pt x="268129" y="705326"/>
                    <a:pt x="273844" y="707231"/>
                  </a:cubicBezTo>
                  <a:cubicBezTo>
                    <a:pt x="275749" y="708184"/>
                    <a:pt x="277654" y="709136"/>
                    <a:pt x="279559" y="710089"/>
                  </a:cubicBezTo>
                  <a:cubicBezTo>
                    <a:pt x="287179" y="713899"/>
                    <a:pt x="294799" y="717709"/>
                    <a:pt x="301466" y="721519"/>
                  </a:cubicBezTo>
                  <a:cubicBezTo>
                    <a:pt x="303371" y="722471"/>
                    <a:pt x="304324" y="723424"/>
                    <a:pt x="306229" y="724376"/>
                  </a:cubicBezTo>
                  <a:cubicBezTo>
                    <a:pt x="311944" y="727234"/>
                    <a:pt x="317659" y="731044"/>
                    <a:pt x="323374" y="733901"/>
                  </a:cubicBezTo>
                  <a:cubicBezTo>
                    <a:pt x="326231" y="735806"/>
                    <a:pt x="328136" y="736759"/>
                    <a:pt x="330994" y="738664"/>
                  </a:cubicBezTo>
                  <a:cubicBezTo>
                    <a:pt x="335756" y="741521"/>
                    <a:pt x="340519" y="744379"/>
                    <a:pt x="344329" y="747236"/>
                  </a:cubicBezTo>
                  <a:cubicBezTo>
                    <a:pt x="347186" y="749141"/>
                    <a:pt x="349091" y="751046"/>
                    <a:pt x="351949" y="751999"/>
                  </a:cubicBezTo>
                  <a:cubicBezTo>
                    <a:pt x="355759" y="754856"/>
                    <a:pt x="360521" y="757714"/>
                    <a:pt x="364331" y="760571"/>
                  </a:cubicBezTo>
                  <a:cubicBezTo>
                    <a:pt x="367189" y="762476"/>
                    <a:pt x="369094" y="764381"/>
                    <a:pt x="371951" y="765334"/>
                  </a:cubicBezTo>
                  <a:cubicBezTo>
                    <a:pt x="376714" y="768191"/>
                    <a:pt x="380524" y="772001"/>
                    <a:pt x="385286" y="774859"/>
                  </a:cubicBezTo>
                  <a:cubicBezTo>
                    <a:pt x="387191" y="776764"/>
                    <a:pt x="389096" y="777716"/>
                    <a:pt x="391001" y="779621"/>
                  </a:cubicBezTo>
                  <a:cubicBezTo>
                    <a:pt x="396716" y="784384"/>
                    <a:pt x="403384" y="789146"/>
                    <a:pt x="409099" y="794861"/>
                  </a:cubicBezTo>
                  <a:lnTo>
                    <a:pt x="409099" y="794861"/>
                  </a:lnTo>
                  <a:lnTo>
                    <a:pt x="409099" y="170021"/>
                  </a:lnTo>
                  <a:cubicBezTo>
                    <a:pt x="403384" y="164306"/>
                    <a:pt x="397669" y="159544"/>
                    <a:pt x="391001" y="15478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6" name="任意多边形: 形状 15">
              <a:extLst>
                <a:ext uri="{FF2B5EF4-FFF2-40B4-BE49-F238E27FC236}">
                  <a16:creationId xmlns:a16="http://schemas.microsoft.com/office/drawing/2014/main" id="{25BDFEF0-476B-4344-9060-F164DB950D6E}"/>
                </a:ext>
              </a:extLst>
            </p:cNvPr>
            <p:cNvSpPr/>
            <p:nvPr/>
          </p:nvSpPr>
          <p:spPr>
            <a:xfrm>
              <a:off x="10983701" y="3233812"/>
              <a:ext cx="639636" cy="827116"/>
            </a:xfrm>
            <a:custGeom>
              <a:avLst/>
              <a:gdLst>
                <a:gd name="connsiteX0" fmla="*/ 552926 w 552450"/>
                <a:gd name="connsiteY0" fmla="*/ 7144 h 714375"/>
                <a:gd name="connsiteX1" fmla="*/ 552926 w 552450"/>
                <a:gd name="connsiteY1" fmla="*/ 631984 h 714375"/>
                <a:gd name="connsiteX2" fmla="*/ 7144 w 552450"/>
                <a:gd name="connsiteY2" fmla="*/ 712946 h 714375"/>
                <a:gd name="connsiteX3" fmla="*/ 7144 w 552450"/>
                <a:gd name="connsiteY3" fmla="*/ 88106 h 71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2450" h="714375">
                  <a:moveTo>
                    <a:pt x="552926" y="7144"/>
                  </a:moveTo>
                  <a:lnTo>
                    <a:pt x="552926" y="631984"/>
                  </a:lnTo>
                  <a:lnTo>
                    <a:pt x="7144" y="712946"/>
                  </a:lnTo>
                  <a:lnTo>
                    <a:pt x="7144" y="88106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7" name="任意多边形: 形状 16">
              <a:extLst>
                <a:ext uri="{FF2B5EF4-FFF2-40B4-BE49-F238E27FC236}">
                  <a16:creationId xmlns:a16="http://schemas.microsoft.com/office/drawing/2014/main" id="{36296DD4-7113-4172-A0A8-BE5E2359DDF7}"/>
                </a:ext>
              </a:extLst>
            </p:cNvPr>
            <p:cNvSpPr/>
            <p:nvPr/>
          </p:nvSpPr>
          <p:spPr>
            <a:xfrm>
              <a:off x="8829893" y="3007733"/>
              <a:ext cx="33085" cy="1080764"/>
            </a:xfrm>
            <a:custGeom>
              <a:avLst/>
              <a:gdLst>
                <a:gd name="connsiteX0" fmla="*/ 25241 w 28575"/>
                <a:gd name="connsiteY0" fmla="*/ 309086 h 933450"/>
                <a:gd name="connsiteX1" fmla="*/ 25241 w 28575"/>
                <a:gd name="connsiteY1" fmla="*/ 933926 h 933450"/>
                <a:gd name="connsiteX2" fmla="*/ 7144 w 28575"/>
                <a:gd name="connsiteY2" fmla="*/ 631984 h 933450"/>
                <a:gd name="connsiteX3" fmla="*/ 7144 w 28575"/>
                <a:gd name="connsiteY3" fmla="*/ 7144 h 933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933450">
                  <a:moveTo>
                    <a:pt x="25241" y="309086"/>
                  </a:moveTo>
                  <a:lnTo>
                    <a:pt x="25241" y="933926"/>
                  </a:lnTo>
                  <a:lnTo>
                    <a:pt x="7144" y="631984"/>
                  </a:lnTo>
                  <a:lnTo>
                    <a:pt x="7144" y="7144"/>
                  </a:ln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8" name="任意多边形: 形状 17">
              <a:extLst>
                <a:ext uri="{FF2B5EF4-FFF2-40B4-BE49-F238E27FC236}">
                  <a16:creationId xmlns:a16="http://schemas.microsoft.com/office/drawing/2014/main" id="{B49F72C2-1011-4270-BA54-937BA3FFECC7}"/>
                </a:ext>
              </a:extLst>
            </p:cNvPr>
            <p:cNvSpPr/>
            <p:nvPr/>
          </p:nvSpPr>
          <p:spPr>
            <a:xfrm>
              <a:off x="11615618" y="3233812"/>
              <a:ext cx="55141" cy="1069736"/>
            </a:xfrm>
            <a:custGeom>
              <a:avLst/>
              <a:gdLst>
                <a:gd name="connsiteX0" fmla="*/ 40481 w 47625"/>
                <a:gd name="connsiteY0" fmla="*/ 299561 h 923925"/>
                <a:gd name="connsiteX1" fmla="*/ 40481 w 47625"/>
                <a:gd name="connsiteY1" fmla="*/ 924401 h 923925"/>
                <a:gd name="connsiteX2" fmla="*/ 7144 w 47625"/>
                <a:gd name="connsiteY2" fmla="*/ 631984 h 923925"/>
                <a:gd name="connsiteX3" fmla="*/ 7144 w 47625"/>
                <a:gd name="connsiteY3" fmla="*/ 7144 h 923925"/>
                <a:gd name="connsiteX4" fmla="*/ 40481 w 47625"/>
                <a:gd name="connsiteY4" fmla="*/ 299561 h 923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923925">
                  <a:moveTo>
                    <a:pt x="40481" y="299561"/>
                  </a:moveTo>
                  <a:lnTo>
                    <a:pt x="40481" y="924401"/>
                  </a:lnTo>
                  <a:cubicBezTo>
                    <a:pt x="40481" y="824389"/>
                    <a:pt x="29051" y="727234"/>
                    <a:pt x="7144" y="631984"/>
                  </a:cubicBezTo>
                  <a:lnTo>
                    <a:pt x="7144" y="7144"/>
                  </a:lnTo>
                  <a:cubicBezTo>
                    <a:pt x="29051" y="102394"/>
                    <a:pt x="40481" y="199549"/>
                    <a:pt x="40481" y="299561"/>
                  </a:cubicBezTo>
                </a:path>
              </a:pathLst>
            </a:custGeom>
            <a:solidFill>
              <a:srgbClr val="0F324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id="{3402530D-9A44-4EFF-8714-C5B08319121D}"/>
                </a:ext>
              </a:extLst>
            </p:cNvPr>
            <p:cNvSpPr/>
            <p:nvPr/>
          </p:nvSpPr>
          <p:spPr>
            <a:xfrm>
              <a:off x="8247604" y="3008837"/>
              <a:ext cx="595523" cy="1301329"/>
            </a:xfrm>
            <a:custGeom>
              <a:avLst/>
              <a:gdLst>
                <a:gd name="connsiteX0" fmla="*/ 8096 w 514350"/>
                <a:gd name="connsiteY0" fmla="*/ 1079659 h 1123950"/>
                <a:gd name="connsiteX1" fmla="*/ 9049 w 514350"/>
                <a:gd name="connsiteY1" fmla="*/ 1068229 h 1123950"/>
                <a:gd name="connsiteX2" fmla="*/ 10954 w 514350"/>
                <a:gd name="connsiteY2" fmla="*/ 1057751 h 1123950"/>
                <a:gd name="connsiteX3" fmla="*/ 12859 w 514350"/>
                <a:gd name="connsiteY3" fmla="*/ 1046321 h 1123950"/>
                <a:gd name="connsiteX4" fmla="*/ 14764 w 514350"/>
                <a:gd name="connsiteY4" fmla="*/ 1035844 h 1123950"/>
                <a:gd name="connsiteX5" fmla="*/ 17621 w 514350"/>
                <a:gd name="connsiteY5" fmla="*/ 1024414 h 1123950"/>
                <a:gd name="connsiteX6" fmla="*/ 20479 w 514350"/>
                <a:gd name="connsiteY6" fmla="*/ 1013936 h 1123950"/>
                <a:gd name="connsiteX7" fmla="*/ 22384 w 514350"/>
                <a:gd name="connsiteY7" fmla="*/ 1008221 h 1123950"/>
                <a:gd name="connsiteX8" fmla="*/ 27146 w 514350"/>
                <a:gd name="connsiteY8" fmla="*/ 994886 h 1123950"/>
                <a:gd name="connsiteX9" fmla="*/ 29051 w 514350"/>
                <a:gd name="connsiteY9" fmla="*/ 990124 h 1123950"/>
                <a:gd name="connsiteX10" fmla="*/ 35719 w 514350"/>
                <a:gd name="connsiteY10" fmla="*/ 972026 h 1123950"/>
                <a:gd name="connsiteX11" fmla="*/ 36671 w 514350"/>
                <a:gd name="connsiteY11" fmla="*/ 970121 h 1123950"/>
                <a:gd name="connsiteX12" fmla="*/ 43339 w 514350"/>
                <a:gd name="connsiteY12" fmla="*/ 954881 h 1123950"/>
                <a:gd name="connsiteX13" fmla="*/ 46196 w 514350"/>
                <a:gd name="connsiteY13" fmla="*/ 949166 h 1123950"/>
                <a:gd name="connsiteX14" fmla="*/ 52864 w 514350"/>
                <a:gd name="connsiteY14" fmla="*/ 936784 h 1123950"/>
                <a:gd name="connsiteX15" fmla="*/ 55721 w 514350"/>
                <a:gd name="connsiteY15" fmla="*/ 931069 h 1123950"/>
                <a:gd name="connsiteX16" fmla="*/ 65246 w 514350"/>
                <a:gd name="connsiteY16" fmla="*/ 913924 h 1123950"/>
                <a:gd name="connsiteX17" fmla="*/ 65246 w 514350"/>
                <a:gd name="connsiteY17" fmla="*/ 912971 h 1123950"/>
                <a:gd name="connsiteX18" fmla="*/ 75724 w 514350"/>
                <a:gd name="connsiteY18" fmla="*/ 896779 h 1123950"/>
                <a:gd name="connsiteX19" fmla="*/ 90964 w 514350"/>
                <a:gd name="connsiteY19" fmla="*/ 874871 h 1123950"/>
                <a:gd name="connsiteX20" fmla="*/ 93821 w 514350"/>
                <a:gd name="connsiteY20" fmla="*/ 871061 h 1123950"/>
                <a:gd name="connsiteX21" fmla="*/ 108109 w 514350"/>
                <a:gd name="connsiteY21" fmla="*/ 853916 h 1123950"/>
                <a:gd name="connsiteX22" fmla="*/ 113824 w 514350"/>
                <a:gd name="connsiteY22" fmla="*/ 847249 h 1123950"/>
                <a:gd name="connsiteX23" fmla="*/ 127159 w 514350"/>
                <a:gd name="connsiteY23" fmla="*/ 832009 h 1123950"/>
                <a:gd name="connsiteX24" fmla="*/ 132874 w 514350"/>
                <a:gd name="connsiteY24" fmla="*/ 826294 h 1123950"/>
                <a:gd name="connsiteX25" fmla="*/ 151924 w 514350"/>
                <a:gd name="connsiteY25" fmla="*/ 807244 h 1123950"/>
                <a:gd name="connsiteX26" fmla="*/ 153829 w 514350"/>
                <a:gd name="connsiteY26" fmla="*/ 806291 h 1123950"/>
                <a:gd name="connsiteX27" fmla="*/ 172879 w 514350"/>
                <a:gd name="connsiteY27" fmla="*/ 789146 h 1123950"/>
                <a:gd name="connsiteX28" fmla="*/ 179546 w 514350"/>
                <a:gd name="connsiteY28" fmla="*/ 783431 h 1123950"/>
                <a:gd name="connsiteX29" fmla="*/ 195739 w 514350"/>
                <a:gd name="connsiteY29" fmla="*/ 770096 h 1123950"/>
                <a:gd name="connsiteX30" fmla="*/ 202406 w 514350"/>
                <a:gd name="connsiteY30" fmla="*/ 764381 h 1123950"/>
                <a:gd name="connsiteX31" fmla="*/ 224314 w 514350"/>
                <a:gd name="connsiteY31" fmla="*/ 749141 h 1123950"/>
                <a:gd name="connsiteX32" fmla="*/ 226219 w 514350"/>
                <a:gd name="connsiteY32" fmla="*/ 748189 h 1123950"/>
                <a:gd name="connsiteX33" fmla="*/ 250984 w 514350"/>
                <a:gd name="connsiteY33" fmla="*/ 731996 h 1123950"/>
                <a:gd name="connsiteX34" fmla="*/ 257651 w 514350"/>
                <a:gd name="connsiteY34" fmla="*/ 728186 h 1123950"/>
                <a:gd name="connsiteX35" fmla="*/ 284321 w 514350"/>
                <a:gd name="connsiteY35" fmla="*/ 712946 h 1123950"/>
                <a:gd name="connsiteX36" fmla="*/ 289084 w 514350"/>
                <a:gd name="connsiteY36" fmla="*/ 710089 h 1123950"/>
                <a:gd name="connsiteX37" fmla="*/ 319564 w 514350"/>
                <a:gd name="connsiteY37" fmla="*/ 694849 h 1123950"/>
                <a:gd name="connsiteX38" fmla="*/ 327184 w 514350"/>
                <a:gd name="connsiteY38" fmla="*/ 691039 h 1123950"/>
                <a:gd name="connsiteX39" fmla="*/ 359569 w 514350"/>
                <a:gd name="connsiteY39" fmla="*/ 676751 h 1123950"/>
                <a:gd name="connsiteX40" fmla="*/ 360521 w 514350"/>
                <a:gd name="connsiteY40" fmla="*/ 676751 h 1123950"/>
                <a:gd name="connsiteX41" fmla="*/ 394811 w 514350"/>
                <a:gd name="connsiteY41" fmla="*/ 663416 h 1123950"/>
                <a:gd name="connsiteX42" fmla="*/ 404336 w 514350"/>
                <a:gd name="connsiteY42" fmla="*/ 660559 h 1123950"/>
                <a:gd name="connsiteX43" fmla="*/ 418624 w 514350"/>
                <a:gd name="connsiteY43" fmla="*/ 655796 h 1123950"/>
                <a:gd name="connsiteX44" fmla="*/ 430054 w 514350"/>
                <a:gd name="connsiteY44" fmla="*/ 651986 h 1123950"/>
                <a:gd name="connsiteX45" fmla="*/ 445294 w 514350"/>
                <a:gd name="connsiteY45" fmla="*/ 648176 h 1123950"/>
                <a:gd name="connsiteX46" fmla="*/ 457676 w 514350"/>
                <a:gd name="connsiteY46" fmla="*/ 645319 h 1123950"/>
                <a:gd name="connsiteX47" fmla="*/ 472916 w 514350"/>
                <a:gd name="connsiteY47" fmla="*/ 641509 h 1123950"/>
                <a:gd name="connsiteX48" fmla="*/ 485299 w 514350"/>
                <a:gd name="connsiteY48" fmla="*/ 638651 h 1123950"/>
                <a:gd name="connsiteX49" fmla="*/ 501491 w 514350"/>
                <a:gd name="connsiteY49" fmla="*/ 634841 h 1123950"/>
                <a:gd name="connsiteX50" fmla="*/ 515779 w 514350"/>
                <a:gd name="connsiteY50" fmla="*/ 631984 h 1123950"/>
                <a:gd name="connsiteX51" fmla="*/ 515779 w 514350"/>
                <a:gd name="connsiteY51" fmla="*/ 7144 h 1123950"/>
                <a:gd name="connsiteX52" fmla="*/ 511016 w 514350"/>
                <a:gd name="connsiteY52" fmla="*/ 8096 h 1123950"/>
                <a:gd name="connsiteX53" fmla="*/ 501491 w 514350"/>
                <a:gd name="connsiteY53" fmla="*/ 10001 h 1123950"/>
                <a:gd name="connsiteX54" fmla="*/ 485299 w 514350"/>
                <a:gd name="connsiteY54" fmla="*/ 13811 h 1123950"/>
                <a:gd name="connsiteX55" fmla="*/ 472916 w 514350"/>
                <a:gd name="connsiteY55" fmla="*/ 16669 h 1123950"/>
                <a:gd name="connsiteX56" fmla="*/ 457676 w 514350"/>
                <a:gd name="connsiteY56" fmla="*/ 20479 h 1123950"/>
                <a:gd name="connsiteX57" fmla="*/ 445294 w 514350"/>
                <a:gd name="connsiteY57" fmla="*/ 23336 h 1123950"/>
                <a:gd name="connsiteX58" fmla="*/ 430054 w 514350"/>
                <a:gd name="connsiteY58" fmla="*/ 27146 h 1123950"/>
                <a:gd name="connsiteX59" fmla="*/ 418624 w 514350"/>
                <a:gd name="connsiteY59" fmla="*/ 30956 h 1123950"/>
                <a:gd name="connsiteX60" fmla="*/ 404336 w 514350"/>
                <a:gd name="connsiteY60" fmla="*/ 35719 h 1123950"/>
                <a:gd name="connsiteX61" fmla="*/ 398621 w 514350"/>
                <a:gd name="connsiteY61" fmla="*/ 37624 h 1123950"/>
                <a:gd name="connsiteX62" fmla="*/ 394811 w 514350"/>
                <a:gd name="connsiteY62" fmla="*/ 39529 h 1123950"/>
                <a:gd name="connsiteX63" fmla="*/ 360521 w 514350"/>
                <a:gd name="connsiteY63" fmla="*/ 52864 h 1123950"/>
                <a:gd name="connsiteX64" fmla="*/ 359569 w 514350"/>
                <a:gd name="connsiteY64" fmla="*/ 52864 h 1123950"/>
                <a:gd name="connsiteX65" fmla="*/ 327184 w 514350"/>
                <a:gd name="connsiteY65" fmla="*/ 67151 h 1123950"/>
                <a:gd name="connsiteX66" fmla="*/ 319564 w 514350"/>
                <a:gd name="connsiteY66" fmla="*/ 70961 h 1123950"/>
                <a:gd name="connsiteX67" fmla="*/ 289084 w 514350"/>
                <a:gd name="connsiteY67" fmla="*/ 86201 h 1123950"/>
                <a:gd name="connsiteX68" fmla="*/ 284321 w 514350"/>
                <a:gd name="connsiteY68" fmla="*/ 89059 h 1123950"/>
                <a:gd name="connsiteX69" fmla="*/ 257651 w 514350"/>
                <a:gd name="connsiteY69" fmla="*/ 104299 h 1123950"/>
                <a:gd name="connsiteX70" fmla="*/ 253841 w 514350"/>
                <a:gd name="connsiteY70" fmla="*/ 106204 h 1123950"/>
                <a:gd name="connsiteX71" fmla="*/ 250984 w 514350"/>
                <a:gd name="connsiteY71" fmla="*/ 108109 h 1123950"/>
                <a:gd name="connsiteX72" fmla="*/ 226219 w 514350"/>
                <a:gd name="connsiteY72" fmla="*/ 124301 h 1123950"/>
                <a:gd name="connsiteX73" fmla="*/ 224314 w 514350"/>
                <a:gd name="connsiteY73" fmla="*/ 125254 h 1123950"/>
                <a:gd name="connsiteX74" fmla="*/ 202406 w 514350"/>
                <a:gd name="connsiteY74" fmla="*/ 140494 h 1123950"/>
                <a:gd name="connsiteX75" fmla="*/ 195739 w 514350"/>
                <a:gd name="connsiteY75" fmla="*/ 146209 h 1123950"/>
                <a:gd name="connsiteX76" fmla="*/ 179546 w 514350"/>
                <a:gd name="connsiteY76" fmla="*/ 159544 h 1123950"/>
                <a:gd name="connsiteX77" fmla="*/ 172879 w 514350"/>
                <a:gd name="connsiteY77" fmla="*/ 165259 h 1123950"/>
                <a:gd name="connsiteX78" fmla="*/ 153829 w 514350"/>
                <a:gd name="connsiteY78" fmla="*/ 182404 h 1123950"/>
                <a:gd name="connsiteX79" fmla="*/ 151924 w 514350"/>
                <a:gd name="connsiteY79" fmla="*/ 183356 h 1123950"/>
                <a:gd name="connsiteX80" fmla="*/ 132874 w 514350"/>
                <a:gd name="connsiteY80" fmla="*/ 202406 h 1123950"/>
                <a:gd name="connsiteX81" fmla="*/ 127159 w 514350"/>
                <a:gd name="connsiteY81" fmla="*/ 208121 h 1123950"/>
                <a:gd name="connsiteX82" fmla="*/ 113824 w 514350"/>
                <a:gd name="connsiteY82" fmla="*/ 223361 h 1123950"/>
                <a:gd name="connsiteX83" fmla="*/ 108109 w 514350"/>
                <a:gd name="connsiteY83" fmla="*/ 230029 h 1123950"/>
                <a:gd name="connsiteX84" fmla="*/ 93821 w 514350"/>
                <a:gd name="connsiteY84" fmla="*/ 247174 h 1123950"/>
                <a:gd name="connsiteX85" fmla="*/ 90964 w 514350"/>
                <a:gd name="connsiteY85" fmla="*/ 250984 h 1123950"/>
                <a:gd name="connsiteX86" fmla="*/ 75724 w 514350"/>
                <a:gd name="connsiteY86" fmla="*/ 272891 h 1123950"/>
                <a:gd name="connsiteX87" fmla="*/ 74771 w 514350"/>
                <a:gd name="connsiteY87" fmla="*/ 274796 h 1123950"/>
                <a:gd name="connsiteX88" fmla="*/ 66199 w 514350"/>
                <a:gd name="connsiteY88" fmla="*/ 289084 h 1123950"/>
                <a:gd name="connsiteX89" fmla="*/ 66199 w 514350"/>
                <a:gd name="connsiteY89" fmla="*/ 290036 h 1123950"/>
                <a:gd name="connsiteX90" fmla="*/ 56674 w 514350"/>
                <a:gd name="connsiteY90" fmla="*/ 307181 h 1123950"/>
                <a:gd name="connsiteX91" fmla="*/ 53816 w 514350"/>
                <a:gd name="connsiteY91" fmla="*/ 312896 h 1123950"/>
                <a:gd name="connsiteX92" fmla="*/ 47149 w 514350"/>
                <a:gd name="connsiteY92" fmla="*/ 325279 h 1123950"/>
                <a:gd name="connsiteX93" fmla="*/ 44291 w 514350"/>
                <a:gd name="connsiteY93" fmla="*/ 330994 h 1123950"/>
                <a:gd name="connsiteX94" fmla="*/ 37624 w 514350"/>
                <a:gd name="connsiteY94" fmla="*/ 346234 h 1123950"/>
                <a:gd name="connsiteX95" fmla="*/ 36671 w 514350"/>
                <a:gd name="connsiteY95" fmla="*/ 348139 h 1123950"/>
                <a:gd name="connsiteX96" fmla="*/ 30004 w 514350"/>
                <a:gd name="connsiteY96" fmla="*/ 366236 h 1123950"/>
                <a:gd name="connsiteX97" fmla="*/ 28099 w 514350"/>
                <a:gd name="connsiteY97" fmla="*/ 370999 h 1123950"/>
                <a:gd name="connsiteX98" fmla="*/ 23336 w 514350"/>
                <a:gd name="connsiteY98" fmla="*/ 384334 h 1123950"/>
                <a:gd name="connsiteX99" fmla="*/ 21431 w 514350"/>
                <a:gd name="connsiteY99" fmla="*/ 390049 h 1123950"/>
                <a:gd name="connsiteX100" fmla="*/ 20479 w 514350"/>
                <a:gd name="connsiteY100" fmla="*/ 393859 h 1123950"/>
                <a:gd name="connsiteX101" fmla="*/ 18574 w 514350"/>
                <a:gd name="connsiteY101" fmla="*/ 400526 h 1123950"/>
                <a:gd name="connsiteX102" fmla="*/ 15716 w 514350"/>
                <a:gd name="connsiteY102" fmla="*/ 411956 h 1123950"/>
                <a:gd name="connsiteX103" fmla="*/ 13811 w 514350"/>
                <a:gd name="connsiteY103" fmla="*/ 422434 h 1123950"/>
                <a:gd name="connsiteX104" fmla="*/ 11906 w 514350"/>
                <a:gd name="connsiteY104" fmla="*/ 433864 h 1123950"/>
                <a:gd name="connsiteX105" fmla="*/ 10001 w 514350"/>
                <a:gd name="connsiteY105" fmla="*/ 444341 h 1123950"/>
                <a:gd name="connsiteX106" fmla="*/ 9049 w 514350"/>
                <a:gd name="connsiteY106" fmla="*/ 455771 h 1123950"/>
                <a:gd name="connsiteX107" fmla="*/ 8096 w 514350"/>
                <a:gd name="connsiteY107" fmla="*/ 466249 h 1123950"/>
                <a:gd name="connsiteX108" fmla="*/ 7144 w 514350"/>
                <a:gd name="connsiteY108" fmla="*/ 477679 h 1123950"/>
                <a:gd name="connsiteX109" fmla="*/ 7144 w 514350"/>
                <a:gd name="connsiteY109" fmla="*/ 482441 h 1123950"/>
                <a:gd name="connsiteX110" fmla="*/ 7144 w 514350"/>
                <a:gd name="connsiteY110" fmla="*/ 493871 h 1123950"/>
                <a:gd name="connsiteX111" fmla="*/ 7144 w 514350"/>
                <a:gd name="connsiteY111" fmla="*/ 1118711 h 1123950"/>
                <a:gd name="connsiteX112" fmla="*/ 7144 w 514350"/>
                <a:gd name="connsiteY112" fmla="*/ 1102519 h 1123950"/>
                <a:gd name="connsiteX113" fmla="*/ 8096 w 514350"/>
                <a:gd name="connsiteY113" fmla="*/ 1091089 h 1123950"/>
                <a:gd name="connsiteX114" fmla="*/ 8096 w 514350"/>
                <a:gd name="connsiteY114" fmla="*/ 1079659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</a:cxnLst>
              <a:rect l="l" t="t" r="r" b="b"/>
              <a:pathLst>
                <a:path w="514350" h="1123950">
                  <a:moveTo>
                    <a:pt x="8096" y="1079659"/>
                  </a:moveTo>
                  <a:cubicBezTo>
                    <a:pt x="8096" y="1075849"/>
                    <a:pt x="9049" y="1072039"/>
                    <a:pt x="9049" y="1068229"/>
                  </a:cubicBezTo>
                  <a:cubicBezTo>
                    <a:pt x="9049" y="1064419"/>
                    <a:pt x="10001" y="1061561"/>
                    <a:pt x="10954" y="1057751"/>
                  </a:cubicBezTo>
                  <a:cubicBezTo>
                    <a:pt x="11906" y="1053941"/>
                    <a:pt x="11906" y="1050131"/>
                    <a:pt x="12859" y="1046321"/>
                  </a:cubicBezTo>
                  <a:cubicBezTo>
                    <a:pt x="13811" y="1042511"/>
                    <a:pt x="13811" y="1039654"/>
                    <a:pt x="14764" y="1035844"/>
                  </a:cubicBezTo>
                  <a:cubicBezTo>
                    <a:pt x="15716" y="1032034"/>
                    <a:pt x="16669" y="1028224"/>
                    <a:pt x="17621" y="1024414"/>
                  </a:cubicBezTo>
                  <a:cubicBezTo>
                    <a:pt x="18574" y="1020604"/>
                    <a:pt x="19526" y="1016794"/>
                    <a:pt x="20479" y="1013936"/>
                  </a:cubicBezTo>
                  <a:cubicBezTo>
                    <a:pt x="21431" y="1012031"/>
                    <a:pt x="21431" y="1010126"/>
                    <a:pt x="22384" y="1008221"/>
                  </a:cubicBezTo>
                  <a:cubicBezTo>
                    <a:pt x="23336" y="1003459"/>
                    <a:pt x="25241" y="998696"/>
                    <a:pt x="27146" y="994886"/>
                  </a:cubicBezTo>
                  <a:cubicBezTo>
                    <a:pt x="28099" y="992981"/>
                    <a:pt x="28099" y="991076"/>
                    <a:pt x="29051" y="990124"/>
                  </a:cubicBezTo>
                  <a:cubicBezTo>
                    <a:pt x="30956" y="984409"/>
                    <a:pt x="33814" y="977741"/>
                    <a:pt x="35719" y="972026"/>
                  </a:cubicBezTo>
                  <a:cubicBezTo>
                    <a:pt x="35719" y="971074"/>
                    <a:pt x="36671" y="970121"/>
                    <a:pt x="36671" y="970121"/>
                  </a:cubicBezTo>
                  <a:cubicBezTo>
                    <a:pt x="38576" y="964406"/>
                    <a:pt x="41434" y="959644"/>
                    <a:pt x="43339" y="954881"/>
                  </a:cubicBezTo>
                  <a:cubicBezTo>
                    <a:pt x="44291" y="952976"/>
                    <a:pt x="45244" y="951071"/>
                    <a:pt x="46196" y="949166"/>
                  </a:cubicBezTo>
                  <a:cubicBezTo>
                    <a:pt x="48101" y="944404"/>
                    <a:pt x="50006" y="940594"/>
                    <a:pt x="52864" y="936784"/>
                  </a:cubicBezTo>
                  <a:cubicBezTo>
                    <a:pt x="53816" y="934879"/>
                    <a:pt x="54769" y="932974"/>
                    <a:pt x="55721" y="931069"/>
                  </a:cubicBezTo>
                  <a:cubicBezTo>
                    <a:pt x="58579" y="925354"/>
                    <a:pt x="61436" y="919639"/>
                    <a:pt x="65246" y="913924"/>
                  </a:cubicBezTo>
                  <a:cubicBezTo>
                    <a:pt x="65246" y="913924"/>
                    <a:pt x="65246" y="913924"/>
                    <a:pt x="65246" y="912971"/>
                  </a:cubicBezTo>
                  <a:cubicBezTo>
                    <a:pt x="68104" y="907256"/>
                    <a:pt x="71914" y="902494"/>
                    <a:pt x="75724" y="896779"/>
                  </a:cubicBezTo>
                  <a:cubicBezTo>
                    <a:pt x="80486" y="889159"/>
                    <a:pt x="85249" y="882491"/>
                    <a:pt x="90964" y="874871"/>
                  </a:cubicBezTo>
                  <a:cubicBezTo>
                    <a:pt x="91916" y="873919"/>
                    <a:pt x="92869" y="872966"/>
                    <a:pt x="93821" y="871061"/>
                  </a:cubicBezTo>
                  <a:cubicBezTo>
                    <a:pt x="98584" y="865346"/>
                    <a:pt x="103346" y="859631"/>
                    <a:pt x="108109" y="853916"/>
                  </a:cubicBezTo>
                  <a:cubicBezTo>
                    <a:pt x="110014" y="852011"/>
                    <a:pt x="111919" y="849154"/>
                    <a:pt x="113824" y="847249"/>
                  </a:cubicBezTo>
                  <a:cubicBezTo>
                    <a:pt x="117634" y="842486"/>
                    <a:pt x="122396" y="837724"/>
                    <a:pt x="127159" y="832009"/>
                  </a:cubicBezTo>
                  <a:cubicBezTo>
                    <a:pt x="129064" y="830104"/>
                    <a:pt x="130969" y="828199"/>
                    <a:pt x="132874" y="826294"/>
                  </a:cubicBezTo>
                  <a:cubicBezTo>
                    <a:pt x="139541" y="819626"/>
                    <a:pt x="145256" y="812959"/>
                    <a:pt x="151924" y="807244"/>
                  </a:cubicBezTo>
                  <a:cubicBezTo>
                    <a:pt x="152876" y="807244"/>
                    <a:pt x="152876" y="806291"/>
                    <a:pt x="153829" y="806291"/>
                  </a:cubicBezTo>
                  <a:cubicBezTo>
                    <a:pt x="160496" y="800576"/>
                    <a:pt x="166211" y="794861"/>
                    <a:pt x="172879" y="789146"/>
                  </a:cubicBezTo>
                  <a:cubicBezTo>
                    <a:pt x="174784" y="787241"/>
                    <a:pt x="177641" y="785336"/>
                    <a:pt x="179546" y="783431"/>
                  </a:cubicBezTo>
                  <a:cubicBezTo>
                    <a:pt x="184309" y="778669"/>
                    <a:pt x="190024" y="774859"/>
                    <a:pt x="195739" y="770096"/>
                  </a:cubicBezTo>
                  <a:cubicBezTo>
                    <a:pt x="197644" y="768191"/>
                    <a:pt x="200501" y="766286"/>
                    <a:pt x="202406" y="764381"/>
                  </a:cubicBezTo>
                  <a:cubicBezTo>
                    <a:pt x="209074" y="758666"/>
                    <a:pt x="216694" y="753904"/>
                    <a:pt x="224314" y="749141"/>
                  </a:cubicBezTo>
                  <a:cubicBezTo>
                    <a:pt x="225266" y="749141"/>
                    <a:pt x="225266" y="748189"/>
                    <a:pt x="226219" y="748189"/>
                  </a:cubicBezTo>
                  <a:cubicBezTo>
                    <a:pt x="233839" y="742474"/>
                    <a:pt x="242411" y="737711"/>
                    <a:pt x="250984" y="731996"/>
                  </a:cubicBezTo>
                  <a:cubicBezTo>
                    <a:pt x="252889" y="731044"/>
                    <a:pt x="254794" y="729139"/>
                    <a:pt x="257651" y="728186"/>
                  </a:cubicBezTo>
                  <a:cubicBezTo>
                    <a:pt x="266224" y="722471"/>
                    <a:pt x="274796" y="717709"/>
                    <a:pt x="284321" y="712946"/>
                  </a:cubicBezTo>
                  <a:cubicBezTo>
                    <a:pt x="286226" y="711994"/>
                    <a:pt x="287179" y="711041"/>
                    <a:pt x="289084" y="710089"/>
                  </a:cubicBezTo>
                  <a:cubicBezTo>
                    <a:pt x="299561" y="704374"/>
                    <a:pt x="309086" y="699611"/>
                    <a:pt x="319564" y="694849"/>
                  </a:cubicBezTo>
                  <a:cubicBezTo>
                    <a:pt x="322421" y="693896"/>
                    <a:pt x="324326" y="692944"/>
                    <a:pt x="327184" y="691039"/>
                  </a:cubicBezTo>
                  <a:cubicBezTo>
                    <a:pt x="337661" y="686276"/>
                    <a:pt x="348139" y="681514"/>
                    <a:pt x="359569" y="676751"/>
                  </a:cubicBezTo>
                  <a:cubicBezTo>
                    <a:pt x="359569" y="676751"/>
                    <a:pt x="360521" y="676751"/>
                    <a:pt x="360521" y="676751"/>
                  </a:cubicBezTo>
                  <a:cubicBezTo>
                    <a:pt x="371951" y="671989"/>
                    <a:pt x="383381" y="668179"/>
                    <a:pt x="394811" y="663416"/>
                  </a:cubicBezTo>
                  <a:cubicBezTo>
                    <a:pt x="397669" y="662464"/>
                    <a:pt x="401479" y="661511"/>
                    <a:pt x="404336" y="660559"/>
                  </a:cubicBezTo>
                  <a:cubicBezTo>
                    <a:pt x="409099" y="658654"/>
                    <a:pt x="413861" y="657701"/>
                    <a:pt x="418624" y="655796"/>
                  </a:cubicBezTo>
                  <a:cubicBezTo>
                    <a:pt x="422434" y="654844"/>
                    <a:pt x="426244" y="652939"/>
                    <a:pt x="430054" y="651986"/>
                  </a:cubicBezTo>
                  <a:cubicBezTo>
                    <a:pt x="434816" y="650081"/>
                    <a:pt x="439579" y="649129"/>
                    <a:pt x="445294" y="648176"/>
                  </a:cubicBezTo>
                  <a:cubicBezTo>
                    <a:pt x="449104" y="647224"/>
                    <a:pt x="452914" y="646271"/>
                    <a:pt x="457676" y="645319"/>
                  </a:cubicBezTo>
                  <a:cubicBezTo>
                    <a:pt x="462439" y="644366"/>
                    <a:pt x="468154" y="642461"/>
                    <a:pt x="472916" y="641509"/>
                  </a:cubicBezTo>
                  <a:cubicBezTo>
                    <a:pt x="476726" y="640556"/>
                    <a:pt x="480536" y="639604"/>
                    <a:pt x="485299" y="638651"/>
                  </a:cubicBezTo>
                  <a:cubicBezTo>
                    <a:pt x="491014" y="637699"/>
                    <a:pt x="495776" y="636746"/>
                    <a:pt x="501491" y="634841"/>
                  </a:cubicBezTo>
                  <a:cubicBezTo>
                    <a:pt x="506254" y="633889"/>
                    <a:pt x="511016" y="632936"/>
                    <a:pt x="515779" y="631984"/>
                  </a:cubicBezTo>
                  <a:lnTo>
                    <a:pt x="515779" y="7144"/>
                  </a:lnTo>
                  <a:cubicBezTo>
                    <a:pt x="513874" y="7144"/>
                    <a:pt x="511969" y="8096"/>
                    <a:pt x="511016" y="8096"/>
                  </a:cubicBezTo>
                  <a:cubicBezTo>
                    <a:pt x="508159" y="9049"/>
                    <a:pt x="505301" y="9049"/>
                    <a:pt x="501491" y="10001"/>
                  </a:cubicBezTo>
                  <a:cubicBezTo>
                    <a:pt x="495776" y="10954"/>
                    <a:pt x="491014" y="11906"/>
                    <a:pt x="485299" y="13811"/>
                  </a:cubicBezTo>
                  <a:cubicBezTo>
                    <a:pt x="481489" y="14764"/>
                    <a:pt x="477679" y="15716"/>
                    <a:pt x="472916" y="16669"/>
                  </a:cubicBezTo>
                  <a:cubicBezTo>
                    <a:pt x="468154" y="17621"/>
                    <a:pt x="462439" y="19526"/>
                    <a:pt x="457676" y="20479"/>
                  </a:cubicBezTo>
                  <a:cubicBezTo>
                    <a:pt x="453866" y="21431"/>
                    <a:pt x="450056" y="22384"/>
                    <a:pt x="445294" y="23336"/>
                  </a:cubicBezTo>
                  <a:cubicBezTo>
                    <a:pt x="440531" y="24289"/>
                    <a:pt x="435769" y="26194"/>
                    <a:pt x="430054" y="27146"/>
                  </a:cubicBezTo>
                  <a:cubicBezTo>
                    <a:pt x="426244" y="28099"/>
                    <a:pt x="422434" y="30004"/>
                    <a:pt x="418624" y="30956"/>
                  </a:cubicBezTo>
                  <a:cubicBezTo>
                    <a:pt x="413861" y="32861"/>
                    <a:pt x="409099" y="33814"/>
                    <a:pt x="404336" y="35719"/>
                  </a:cubicBezTo>
                  <a:cubicBezTo>
                    <a:pt x="402431" y="36671"/>
                    <a:pt x="400526" y="36671"/>
                    <a:pt x="398621" y="37624"/>
                  </a:cubicBezTo>
                  <a:cubicBezTo>
                    <a:pt x="397669" y="38576"/>
                    <a:pt x="395764" y="38576"/>
                    <a:pt x="394811" y="39529"/>
                  </a:cubicBezTo>
                  <a:cubicBezTo>
                    <a:pt x="383381" y="43339"/>
                    <a:pt x="371951" y="48101"/>
                    <a:pt x="360521" y="52864"/>
                  </a:cubicBezTo>
                  <a:cubicBezTo>
                    <a:pt x="360521" y="52864"/>
                    <a:pt x="359569" y="52864"/>
                    <a:pt x="359569" y="52864"/>
                  </a:cubicBezTo>
                  <a:cubicBezTo>
                    <a:pt x="349091" y="57626"/>
                    <a:pt x="337661" y="62389"/>
                    <a:pt x="327184" y="67151"/>
                  </a:cubicBezTo>
                  <a:cubicBezTo>
                    <a:pt x="324326" y="68104"/>
                    <a:pt x="322421" y="69056"/>
                    <a:pt x="319564" y="70961"/>
                  </a:cubicBezTo>
                  <a:cubicBezTo>
                    <a:pt x="309086" y="75724"/>
                    <a:pt x="298609" y="81439"/>
                    <a:pt x="289084" y="86201"/>
                  </a:cubicBezTo>
                  <a:cubicBezTo>
                    <a:pt x="287179" y="87154"/>
                    <a:pt x="286226" y="88106"/>
                    <a:pt x="284321" y="89059"/>
                  </a:cubicBezTo>
                  <a:cubicBezTo>
                    <a:pt x="274796" y="93821"/>
                    <a:pt x="266224" y="99536"/>
                    <a:pt x="257651" y="104299"/>
                  </a:cubicBezTo>
                  <a:cubicBezTo>
                    <a:pt x="256699" y="105251"/>
                    <a:pt x="254794" y="106204"/>
                    <a:pt x="253841" y="106204"/>
                  </a:cubicBezTo>
                  <a:cubicBezTo>
                    <a:pt x="252889" y="107156"/>
                    <a:pt x="251936" y="107156"/>
                    <a:pt x="250984" y="108109"/>
                  </a:cubicBezTo>
                  <a:cubicBezTo>
                    <a:pt x="242411" y="112871"/>
                    <a:pt x="234791" y="118586"/>
                    <a:pt x="226219" y="124301"/>
                  </a:cubicBezTo>
                  <a:cubicBezTo>
                    <a:pt x="225266" y="124301"/>
                    <a:pt x="225266" y="125254"/>
                    <a:pt x="224314" y="125254"/>
                  </a:cubicBezTo>
                  <a:cubicBezTo>
                    <a:pt x="216694" y="130016"/>
                    <a:pt x="210026" y="135731"/>
                    <a:pt x="202406" y="140494"/>
                  </a:cubicBezTo>
                  <a:cubicBezTo>
                    <a:pt x="200501" y="142399"/>
                    <a:pt x="197644" y="144304"/>
                    <a:pt x="195739" y="146209"/>
                  </a:cubicBezTo>
                  <a:cubicBezTo>
                    <a:pt x="190024" y="150019"/>
                    <a:pt x="185261" y="154781"/>
                    <a:pt x="179546" y="159544"/>
                  </a:cubicBezTo>
                  <a:cubicBezTo>
                    <a:pt x="177641" y="161449"/>
                    <a:pt x="174784" y="163354"/>
                    <a:pt x="172879" y="165259"/>
                  </a:cubicBezTo>
                  <a:cubicBezTo>
                    <a:pt x="166211" y="170974"/>
                    <a:pt x="159544" y="176689"/>
                    <a:pt x="153829" y="182404"/>
                  </a:cubicBezTo>
                  <a:cubicBezTo>
                    <a:pt x="152876" y="182404"/>
                    <a:pt x="152876" y="183356"/>
                    <a:pt x="151924" y="183356"/>
                  </a:cubicBezTo>
                  <a:cubicBezTo>
                    <a:pt x="145256" y="190024"/>
                    <a:pt x="138589" y="195739"/>
                    <a:pt x="132874" y="202406"/>
                  </a:cubicBezTo>
                  <a:cubicBezTo>
                    <a:pt x="130969" y="204311"/>
                    <a:pt x="129064" y="206216"/>
                    <a:pt x="127159" y="208121"/>
                  </a:cubicBezTo>
                  <a:cubicBezTo>
                    <a:pt x="122396" y="212884"/>
                    <a:pt x="118586" y="217646"/>
                    <a:pt x="113824" y="223361"/>
                  </a:cubicBezTo>
                  <a:cubicBezTo>
                    <a:pt x="111919" y="225266"/>
                    <a:pt x="110014" y="228124"/>
                    <a:pt x="108109" y="230029"/>
                  </a:cubicBezTo>
                  <a:cubicBezTo>
                    <a:pt x="103346" y="235744"/>
                    <a:pt x="98584" y="241459"/>
                    <a:pt x="93821" y="247174"/>
                  </a:cubicBezTo>
                  <a:cubicBezTo>
                    <a:pt x="92869" y="248126"/>
                    <a:pt x="91916" y="249079"/>
                    <a:pt x="90964" y="250984"/>
                  </a:cubicBezTo>
                  <a:cubicBezTo>
                    <a:pt x="85249" y="257651"/>
                    <a:pt x="80486" y="265271"/>
                    <a:pt x="75724" y="272891"/>
                  </a:cubicBezTo>
                  <a:cubicBezTo>
                    <a:pt x="75724" y="273844"/>
                    <a:pt x="74771" y="273844"/>
                    <a:pt x="74771" y="274796"/>
                  </a:cubicBezTo>
                  <a:cubicBezTo>
                    <a:pt x="71914" y="279559"/>
                    <a:pt x="69056" y="284321"/>
                    <a:pt x="66199" y="289084"/>
                  </a:cubicBezTo>
                  <a:cubicBezTo>
                    <a:pt x="66199" y="289084"/>
                    <a:pt x="66199" y="289084"/>
                    <a:pt x="66199" y="290036"/>
                  </a:cubicBezTo>
                  <a:cubicBezTo>
                    <a:pt x="63341" y="295751"/>
                    <a:pt x="59531" y="301466"/>
                    <a:pt x="56674" y="307181"/>
                  </a:cubicBezTo>
                  <a:cubicBezTo>
                    <a:pt x="55721" y="309086"/>
                    <a:pt x="54769" y="310991"/>
                    <a:pt x="53816" y="312896"/>
                  </a:cubicBezTo>
                  <a:cubicBezTo>
                    <a:pt x="51911" y="316706"/>
                    <a:pt x="49054" y="321469"/>
                    <a:pt x="47149" y="325279"/>
                  </a:cubicBezTo>
                  <a:cubicBezTo>
                    <a:pt x="46196" y="327184"/>
                    <a:pt x="45244" y="329089"/>
                    <a:pt x="44291" y="330994"/>
                  </a:cubicBezTo>
                  <a:cubicBezTo>
                    <a:pt x="41434" y="335756"/>
                    <a:pt x="39529" y="341471"/>
                    <a:pt x="37624" y="346234"/>
                  </a:cubicBezTo>
                  <a:cubicBezTo>
                    <a:pt x="37624" y="347186"/>
                    <a:pt x="36671" y="348139"/>
                    <a:pt x="36671" y="348139"/>
                  </a:cubicBezTo>
                  <a:cubicBezTo>
                    <a:pt x="33814" y="353854"/>
                    <a:pt x="31909" y="360521"/>
                    <a:pt x="30004" y="366236"/>
                  </a:cubicBezTo>
                  <a:cubicBezTo>
                    <a:pt x="29051" y="368141"/>
                    <a:pt x="29051" y="370046"/>
                    <a:pt x="28099" y="370999"/>
                  </a:cubicBezTo>
                  <a:cubicBezTo>
                    <a:pt x="26194" y="375761"/>
                    <a:pt x="25241" y="380524"/>
                    <a:pt x="23336" y="384334"/>
                  </a:cubicBezTo>
                  <a:cubicBezTo>
                    <a:pt x="22384" y="386239"/>
                    <a:pt x="22384" y="388144"/>
                    <a:pt x="21431" y="390049"/>
                  </a:cubicBezTo>
                  <a:cubicBezTo>
                    <a:pt x="21431" y="391001"/>
                    <a:pt x="20479" y="392906"/>
                    <a:pt x="20479" y="393859"/>
                  </a:cubicBezTo>
                  <a:cubicBezTo>
                    <a:pt x="19526" y="395764"/>
                    <a:pt x="19526" y="398621"/>
                    <a:pt x="18574" y="400526"/>
                  </a:cubicBezTo>
                  <a:cubicBezTo>
                    <a:pt x="17621" y="404336"/>
                    <a:pt x="16669" y="408146"/>
                    <a:pt x="15716" y="411956"/>
                  </a:cubicBezTo>
                  <a:cubicBezTo>
                    <a:pt x="14764" y="415766"/>
                    <a:pt x="14764" y="418624"/>
                    <a:pt x="13811" y="422434"/>
                  </a:cubicBezTo>
                  <a:cubicBezTo>
                    <a:pt x="12859" y="426244"/>
                    <a:pt x="11906" y="430054"/>
                    <a:pt x="11906" y="433864"/>
                  </a:cubicBezTo>
                  <a:cubicBezTo>
                    <a:pt x="10954" y="437674"/>
                    <a:pt x="10954" y="440531"/>
                    <a:pt x="10001" y="444341"/>
                  </a:cubicBezTo>
                  <a:cubicBezTo>
                    <a:pt x="9049" y="448151"/>
                    <a:pt x="9049" y="451961"/>
                    <a:pt x="9049" y="455771"/>
                  </a:cubicBezTo>
                  <a:cubicBezTo>
                    <a:pt x="9049" y="459581"/>
                    <a:pt x="8096" y="462439"/>
                    <a:pt x="8096" y="466249"/>
                  </a:cubicBezTo>
                  <a:cubicBezTo>
                    <a:pt x="8096" y="470059"/>
                    <a:pt x="7144" y="473869"/>
                    <a:pt x="7144" y="477679"/>
                  </a:cubicBezTo>
                  <a:cubicBezTo>
                    <a:pt x="7144" y="479584"/>
                    <a:pt x="7144" y="481489"/>
                    <a:pt x="7144" y="482441"/>
                  </a:cubicBezTo>
                  <a:cubicBezTo>
                    <a:pt x="7144" y="486251"/>
                    <a:pt x="7144" y="490061"/>
                    <a:pt x="7144" y="493871"/>
                  </a:cubicBezTo>
                  <a:lnTo>
                    <a:pt x="7144" y="1118711"/>
                  </a:lnTo>
                  <a:cubicBezTo>
                    <a:pt x="7144" y="1112996"/>
                    <a:pt x="7144" y="1107281"/>
                    <a:pt x="7144" y="1102519"/>
                  </a:cubicBezTo>
                  <a:cubicBezTo>
                    <a:pt x="7144" y="1098709"/>
                    <a:pt x="7144" y="1094899"/>
                    <a:pt x="8096" y="1091089"/>
                  </a:cubicBezTo>
                  <a:cubicBezTo>
                    <a:pt x="8096" y="1087279"/>
                    <a:pt x="8096" y="1083469"/>
                    <a:pt x="8096" y="1079659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0" name="任意多边形: 形状 19">
              <a:extLst>
                <a:ext uri="{FF2B5EF4-FFF2-40B4-BE49-F238E27FC236}">
                  <a16:creationId xmlns:a16="http://schemas.microsoft.com/office/drawing/2014/main" id="{6D33743C-F649-4C33-B5F7-C7708E88DAEA}"/>
                </a:ext>
              </a:extLst>
            </p:cNvPr>
            <p:cNvSpPr/>
            <p:nvPr/>
          </p:nvSpPr>
          <p:spPr>
            <a:xfrm>
              <a:off x="7327851" y="2833488"/>
              <a:ext cx="330846" cy="1477780"/>
            </a:xfrm>
            <a:custGeom>
              <a:avLst/>
              <a:gdLst>
                <a:gd name="connsiteX0" fmla="*/ 8096 w 285750"/>
                <a:gd name="connsiteY0" fmla="*/ 1223486 h 1276350"/>
                <a:gd name="connsiteX1" fmla="*/ 9049 w 285750"/>
                <a:gd name="connsiteY1" fmla="*/ 1214914 h 1276350"/>
                <a:gd name="connsiteX2" fmla="*/ 10001 w 285750"/>
                <a:gd name="connsiteY2" fmla="*/ 1200626 h 1276350"/>
                <a:gd name="connsiteX3" fmla="*/ 10954 w 285750"/>
                <a:gd name="connsiteY3" fmla="*/ 1191101 h 1276350"/>
                <a:gd name="connsiteX4" fmla="*/ 12859 w 285750"/>
                <a:gd name="connsiteY4" fmla="*/ 1176814 h 1276350"/>
                <a:gd name="connsiteX5" fmla="*/ 13811 w 285750"/>
                <a:gd name="connsiteY5" fmla="*/ 1167289 h 1276350"/>
                <a:gd name="connsiteX6" fmla="*/ 15716 w 285750"/>
                <a:gd name="connsiteY6" fmla="*/ 1153954 h 1276350"/>
                <a:gd name="connsiteX7" fmla="*/ 16669 w 285750"/>
                <a:gd name="connsiteY7" fmla="*/ 1144429 h 1276350"/>
                <a:gd name="connsiteX8" fmla="*/ 18574 w 285750"/>
                <a:gd name="connsiteY8" fmla="*/ 1130141 h 1276350"/>
                <a:gd name="connsiteX9" fmla="*/ 20479 w 285750"/>
                <a:gd name="connsiteY9" fmla="*/ 1121569 h 1276350"/>
                <a:gd name="connsiteX10" fmla="*/ 23336 w 285750"/>
                <a:gd name="connsiteY10" fmla="*/ 1106329 h 1276350"/>
                <a:gd name="connsiteX11" fmla="*/ 25241 w 285750"/>
                <a:gd name="connsiteY11" fmla="*/ 1098709 h 1276350"/>
                <a:gd name="connsiteX12" fmla="*/ 30004 w 285750"/>
                <a:gd name="connsiteY12" fmla="*/ 1078706 h 1276350"/>
                <a:gd name="connsiteX13" fmla="*/ 30956 w 285750"/>
                <a:gd name="connsiteY13" fmla="*/ 1076801 h 1276350"/>
                <a:gd name="connsiteX14" fmla="*/ 36671 w 285750"/>
                <a:gd name="connsiteY14" fmla="*/ 1053941 h 1276350"/>
                <a:gd name="connsiteX15" fmla="*/ 37624 w 285750"/>
                <a:gd name="connsiteY15" fmla="*/ 1050131 h 1276350"/>
                <a:gd name="connsiteX16" fmla="*/ 46196 w 285750"/>
                <a:gd name="connsiteY16" fmla="*/ 1021556 h 1276350"/>
                <a:gd name="connsiteX17" fmla="*/ 48101 w 285750"/>
                <a:gd name="connsiteY17" fmla="*/ 1016794 h 1276350"/>
                <a:gd name="connsiteX18" fmla="*/ 57626 w 285750"/>
                <a:gd name="connsiteY18" fmla="*/ 987266 h 1276350"/>
                <a:gd name="connsiteX19" fmla="*/ 59531 w 285750"/>
                <a:gd name="connsiteY19" fmla="*/ 981551 h 1276350"/>
                <a:gd name="connsiteX20" fmla="*/ 70961 w 285750"/>
                <a:gd name="connsiteY20" fmla="*/ 952024 h 1276350"/>
                <a:gd name="connsiteX21" fmla="*/ 71914 w 285750"/>
                <a:gd name="connsiteY21" fmla="*/ 950119 h 1276350"/>
                <a:gd name="connsiteX22" fmla="*/ 84296 w 285750"/>
                <a:gd name="connsiteY22" fmla="*/ 921544 h 1276350"/>
                <a:gd name="connsiteX23" fmla="*/ 87154 w 285750"/>
                <a:gd name="connsiteY23" fmla="*/ 915829 h 1276350"/>
                <a:gd name="connsiteX24" fmla="*/ 100489 w 285750"/>
                <a:gd name="connsiteY24" fmla="*/ 887254 h 1276350"/>
                <a:gd name="connsiteX25" fmla="*/ 103346 w 285750"/>
                <a:gd name="connsiteY25" fmla="*/ 881539 h 1276350"/>
                <a:gd name="connsiteX26" fmla="*/ 118586 w 285750"/>
                <a:gd name="connsiteY26" fmla="*/ 852964 h 1276350"/>
                <a:gd name="connsiteX27" fmla="*/ 118586 w 285750"/>
                <a:gd name="connsiteY27" fmla="*/ 852011 h 1276350"/>
                <a:gd name="connsiteX28" fmla="*/ 134779 w 285750"/>
                <a:gd name="connsiteY28" fmla="*/ 823436 h 1276350"/>
                <a:gd name="connsiteX29" fmla="*/ 137636 w 285750"/>
                <a:gd name="connsiteY29" fmla="*/ 817721 h 1276350"/>
                <a:gd name="connsiteX30" fmla="*/ 154781 w 285750"/>
                <a:gd name="connsiteY30" fmla="*/ 791051 h 1276350"/>
                <a:gd name="connsiteX31" fmla="*/ 159544 w 285750"/>
                <a:gd name="connsiteY31" fmla="*/ 783431 h 1276350"/>
                <a:gd name="connsiteX32" fmla="*/ 167164 w 285750"/>
                <a:gd name="connsiteY32" fmla="*/ 772001 h 1276350"/>
                <a:gd name="connsiteX33" fmla="*/ 172879 w 285750"/>
                <a:gd name="connsiteY33" fmla="*/ 763429 h 1276350"/>
                <a:gd name="connsiteX34" fmla="*/ 180499 w 285750"/>
                <a:gd name="connsiteY34" fmla="*/ 751999 h 1276350"/>
                <a:gd name="connsiteX35" fmla="*/ 186214 w 285750"/>
                <a:gd name="connsiteY35" fmla="*/ 743426 h 1276350"/>
                <a:gd name="connsiteX36" fmla="*/ 193834 w 285750"/>
                <a:gd name="connsiteY36" fmla="*/ 732949 h 1276350"/>
                <a:gd name="connsiteX37" fmla="*/ 200501 w 285750"/>
                <a:gd name="connsiteY37" fmla="*/ 724376 h 1276350"/>
                <a:gd name="connsiteX38" fmla="*/ 209074 w 285750"/>
                <a:gd name="connsiteY38" fmla="*/ 713899 h 1276350"/>
                <a:gd name="connsiteX39" fmla="*/ 215741 w 285750"/>
                <a:gd name="connsiteY39" fmla="*/ 706279 h 1276350"/>
                <a:gd name="connsiteX40" fmla="*/ 224314 w 285750"/>
                <a:gd name="connsiteY40" fmla="*/ 695801 h 1276350"/>
                <a:gd name="connsiteX41" fmla="*/ 230981 w 285750"/>
                <a:gd name="connsiteY41" fmla="*/ 688181 h 1276350"/>
                <a:gd name="connsiteX42" fmla="*/ 240506 w 285750"/>
                <a:gd name="connsiteY42" fmla="*/ 676751 h 1276350"/>
                <a:gd name="connsiteX43" fmla="*/ 246221 w 285750"/>
                <a:gd name="connsiteY43" fmla="*/ 669131 h 1276350"/>
                <a:gd name="connsiteX44" fmla="*/ 256699 w 285750"/>
                <a:gd name="connsiteY44" fmla="*/ 656749 h 1276350"/>
                <a:gd name="connsiteX45" fmla="*/ 262414 w 285750"/>
                <a:gd name="connsiteY45" fmla="*/ 651034 h 1276350"/>
                <a:gd name="connsiteX46" fmla="*/ 278606 w 285750"/>
                <a:gd name="connsiteY46" fmla="*/ 632936 h 1276350"/>
                <a:gd name="connsiteX47" fmla="*/ 278606 w 285750"/>
                <a:gd name="connsiteY47" fmla="*/ 7144 h 1276350"/>
                <a:gd name="connsiteX48" fmla="*/ 262414 w 285750"/>
                <a:gd name="connsiteY48" fmla="*/ 25241 h 1276350"/>
                <a:gd name="connsiteX49" fmla="*/ 256699 w 285750"/>
                <a:gd name="connsiteY49" fmla="*/ 30956 h 1276350"/>
                <a:gd name="connsiteX50" fmla="*/ 246221 w 285750"/>
                <a:gd name="connsiteY50" fmla="*/ 43339 h 1276350"/>
                <a:gd name="connsiteX51" fmla="*/ 240506 w 285750"/>
                <a:gd name="connsiteY51" fmla="*/ 50959 h 1276350"/>
                <a:gd name="connsiteX52" fmla="*/ 230981 w 285750"/>
                <a:gd name="connsiteY52" fmla="*/ 62389 h 1276350"/>
                <a:gd name="connsiteX53" fmla="*/ 224314 w 285750"/>
                <a:gd name="connsiteY53" fmla="*/ 70009 h 1276350"/>
                <a:gd name="connsiteX54" fmla="*/ 215741 w 285750"/>
                <a:gd name="connsiteY54" fmla="*/ 80486 h 1276350"/>
                <a:gd name="connsiteX55" fmla="*/ 209074 w 285750"/>
                <a:gd name="connsiteY55" fmla="*/ 88106 h 1276350"/>
                <a:gd name="connsiteX56" fmla="*/ 200501 w 285750"/>
                <a:gd name="connsiteY56" fmla="*/ 98584 h 1276350"/>
                <a:gd name="connsiteX57" fmla="*/ 193834 w 285750"/>
                <a:gd name="connsiteY57" fmla="*/ 107156 h 1276350"/>
                <a:gd name="connsiteX58" fmla="*/ 186214 w 285750"/>
                <a:gd name="connsiteY58" fmla="*/ 117634 h 1276350"/>
                <a:gd name="connsiteX59" fmla="*/ 180499 w 285750"/>
                <a:gd name="connsiteY59" fmla="*/ 126206 h 1276350"/>
                <a:gd name="connsiteX60" fmla="*/ 172879 w 285750"/>
                <a:gd name="connsiteY60" fmla="*/ 137636 h 1276350"/>
                <a:gd name="connsiteX61" fmla="*/ 167164 w 285750"/>
                <a:gd name="connsiteY61" fmla="*/ 146209 h 1276350"/>
                <a:gd name="connsiteX62" fmla="*/ 159544 w 285750"/>
                <a:gd name="connsiteY62" fmla="*/ 157639 h 1276350"/>
                <a:gd name="connsiteX63" fmla="*/ 155734 w 285750"/>
                <a:gd name="connsiteY63" fmla="*/ 163354 h 1276350"/>
                <a:gd name="connsiteX64" fmla="*/ 154781 w 285750"/>
                <a:gd name="connsiteY64" fmla="*/ 165259 h 1276350"/>
                <a:gd name="connsiteX65" fmla="*/ 137636 w 285750"/>
                <a:gd name="connsiteY65" fmla="*/ 191929 h 1276350"/>
                <a:gd name="connsiteX66" fmla="*/ 134779 w 285750"/>
                <a:gd name="connsiteY66" fmla="*/ 197644 h 1276350"/>
                <a:gd name="connsiteX67" fmla="*/ 118586 w 285750"/>
                <a:gd name="connsiteY67" fmla="*/ 226219 h 1276350"/>
                <a:gd name="connsiteX68" fmla="*/ 118586 w 285750"/>
                <a:gd name="connsiteY68" fmla="*/ 227171 h 1276350"/>
                <a:gd name="connsiteX69" fmla="*/ 103346 w 285750"/>
                <a:gd name="connsiteY69" fmla="*/ 255746 h 1276350"/>
                <a:gd name="connsiteX70" fmla="*/ 100489 w 285750"/>
                <a:gd name="connsiteY70" fmla="*/ 261461 h 1276350"/>
                <a:gd name="connsiteX71" fmla="*/ 87154 w 285750"/>
                <a:gd name="connsiteY71" fmla="*/ 290036 h 1276350"/>
                <a:gd name="connsiteX72" fmla="*/ 84296 w 285750"/>
                <a:gd name="connsiteY72" fmla="*/ 295751 h 1276350"/>
                <a:gd name="connsiteX73" fmla="*/ 71914 w 285750"/>
                <a:gd name="connsiteY73" fmla="*/ 324326 h 1276350"/>
                <a:gd name="connsiteX74" fmla="*/ 70961 w 285750"/>
                <a:gd name="connsiteY74" fmla="*/ 326231 h 1276350"/>
                <a:gd name="connsiteX75" fmla="*/ 59531 w 285750"/>
                <a:gd name="connsiteY75" fmla="*/ 355759 h 1276350"/>
                <a:gd name="connsiteX76" fmla="*/ 57626 w 285750"/>
                <a:gd name="connsiteY76" fmla="*/ 361474 h 1276350"/>
                <a:gd name="connsiteX77" fmla="*/ 48101 w 285750"/>
                <a:gd name="connsiteY77" fmla="*/ 391001 h 1276350"/>
                <a:gd name="connsiteX78" fmla="*/ 46196 w 285750"/>
                <a:gd name="connsiteY78" fmla="*/ 395764 h 1276350"/>
                <a:gd name="connsiteX79" fmla="*/ 37624 w 285750"/>
                <a:gd name="connsiteY79" fmla="*/ 424339 h 1276350"/>
                <a:gd name="connsiteX80" fmla="*/ 36671 w 285750"/>
                <a:gd name="connsiteY80" fmla="*/ 427196 h 1276350"/>
                <a:gd name="connsiteX81" fmla="*/ 36671 w 285750"/>
                <a:gd name="connsiteY81" fmla="*/ 428149 h 1276350"/>
                <a:gd name="connsiteX82" fmla="*/ 30956 w 285750"/>
                <a:gd name="connsiteY82" fmla="*/ 451009 h 1276350"/>
                <a:gd name="connsiteX83" fmla="*/ 30004 w 285750"/>
                <a:gd name="connsiteY83" fmla="*/ 452914 h 1276350"/>
                <a:gd name="connsiteX84" fmla="*/ 25241 w 285750"/>
                <a:gd name="connsiteY84" fmla="*/ 472916 h 1276350"/>
                <a:gd name="connsiteX85" fmla="*/ 23336 w 285750"/>
                <a:gd name="connsiteY85" fmla="*/ 480536 h 1276350"/>
                <a:gd name="connsiteX86" fmla="*/ 20479 w 285750"/>
                <a:gd name="connsiteY86" fmla="*/ 495776 h 1276350"/>
                <a:gd name="connsiteX87" fmla="*/ 18574 w 285750"/>
                <a:gd name="connsiteY87" fmla="*/ 504349 h 1276350"/>
                <a:gd name="connsiteX88" fmla="*/ 16669 w 285750"/>
                <a:gd name="connsiteY88" fmla="*/ 518636 h 1276350"/>
                <a:gd name="connsiteX89" fmla="*/ 15716 w 285750"/>
                <a:gd name="connsiteY89" fmla="*/ 528161 h 1276350"/>
                <a:gd name="connsiteX90" fmla="*/ 13811 w 285750"/>
                <a:gd name="connsiteY90" fmla="*/ 541496 h 1276350"/>
                <a:gd name="connsiteX91" fmla="*/ 12859 w 285750"/>
                <a:gd name="connsiteY91" fmla="*/ 551021 h 1276350"/>
                <a:gd name="connsiteX92" fmla="*/ 10954 w 285750"/>
                <a:gd name="connsiteY92" fmla="*/ 565309 h 1276350"/>
                <a:gd name="connsiteX93" fmla="*/ 10001 w 285750"/>
                <a:gd name="connsiteY93" fmla="*/ 574834 h 1276350"/>
                <a:gd name="connsiteX94" fmla="*/ 9049 w 285750"/>
                <a:gd name="connsiteY94" fmla="*/ 589121 h 1276350"/>
                <a:gd name="connsiteX95" fmla="*/ 8096 w 285750"/>
                <a:gd name="connsiteY95" fmla="*/ 597694 h 1276350"/>
                <a:gd name="connsiteX96" fmla="*/ 7144 w 285750"/>
                <a:gd name="connsiteY96" fmla="*/ 613886 h 1276350"/>
                <a:gd name="connsiteX97" fmla="*/ 7144 w 285750"/>
                <a:gd name="connsiteY97" fmla="*/ 620554 h 1276350"/>
                <a:gd name="connsiteX98" fmla="*/ 7144 w 285750"/>
                <a:gd name="connsiteY98" fmla="*/ 621506 h 1276350"/>
                <a:gd name="connsiteX99" fmla="*/ 7144 w 285750"/>
                <a:gd name="connsiteY99" fmla="*/ 645319 h 1276350"/>
                <a:gd name="connsiteX100" fmla="*/ 7144 w 285750"/>
                <a:gd name="connsiteY100" fmla="*/ 1270159 h 1276350"/>
                <a:gd name="connsiteX101" fmla="*/ 7144 w 285750"/>
                <a:gd name="connsiteY101" fmla="*/ 1246346 h 1276350"/>
                <a:gd name="connsiteX102" fmla="*/ 7144 w 285750"/>
                <a:gd name="connsiteY102" fmla="*/ 1238726 h 1276350"/>
                <a:gd name="connsiteX103" fmla="*/ 8096 w 285750"/>
                <a:gd name="connsiteY103" fmla="*/ 1223486 h 127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285750" h="1276350">
                  <a:moveTo>
                    <a:pt x="8096" y="1223486"/>
                  </a:moveTo>
                  <a:cubicBezTo>
                    <a:pt x="8096" y="1220629"/>
                    <a:pt x="8096" y="1217771"/>
                    <a:pt x="9049" y="1214914"/>
                  </a:cubicBezTo>
                  <a:cubicBezTo>
                    <a:pt x="9049" y="1210151"/>
                    <a:pt x="10001" y="1205389"/>
                    <a:pt x="10001" y="1200626"/>
                  </a:cubicBezTo>
                  <a:cubicBezTo>
                    <a:pt x="10001" y="1197769"/>
                    <a:pt x="10954" y="1193959"/>
                    <a:pt x="10954" y="1191101"/>
                  </a:cubicBezTo>
                  <a:cubicBezTo>
                    <a:pt x="10954" y="1186339"/>
                    <a:pt x="11906" y="1181576"/>
                    <a:pt x="12859" y="1176814"/>
                  </a:cubicBezTo>
                  <a:cubicBezTo>
                    <a:pt x="12859" y="1173956"/>
                    <a:pt x="13811" y="1170146"/>
                    <a:pt x="13811" y="1167289"/>
                  </a:cubicBezTo>
                  <a:cubicBezTo>
                    <a:pt x="14764" y="1162526"/>
                    <a:pt x="14764" y="1157764"/>
                    <a:pt x="15716" y="1153954"/>
                  </a:cubicBezTo>
                  <a:cubicBezTo>
                    <a:pt x="15716" y="1151096"/>
                    <a:pt x="16669" y="1147286"/>
                    <a:pt x="16669" y="1144429"/>
                  </a:cubicBezTo>
                  <a:cubicBezTo>
                    <a:pt x="17621" y="1139666"/>
                    <a:pt x="18574" y="1134904"/>
                    <a:pt x="18574" y="1130141"/>
                  </a:cubicBezTo>
                  <a:cubicBezTo>
                    <a:pt x="19526" y="1127284"/>
                    <a:pt x="19526" y="1124426"/>
                    <a:pt x="20479" y="1121569"/>
                  </a:cubicBezTo>
                  <a:cubicBezTo>
                    <a:pt x="21431" y="1116806"/>
                    <a:pt x="22384" y="1111091"/>
                    <a:pt x="23336" y="1106329"/>
                  </a:cubicBezTo>
                  <a:cubicBezTo>
                    <a:pt x="24289" y="1103471"/>
                    <a:pt x="24289" y="1101566"/>
                    <a:pt x="25241" y="1098709"/>
                  </a:cubicBezTo>
                  <a:cubicBezTo>
                    <a:pt x="26194" y="1092041"/>
                    <a:pt x="28099" y="1085374"/>
                    <a:pt x="30004" y="1078706"/>
                  </a:cubicBezTo>
                  <a:cubicBezTo>
                    <a:pt x="30004" y="1077754"/>
                    <a:pt x="30004" y="1076801"/>
                    <a:pt x="30956" y="1076801"/>
                  </a:cubicBezTo>
                  <a:cubicBezTo>
                    <a:pt x="32861" y="1069181"/>
                    <a:pt x="34766" y="1061561"/>
                    <a:pt x="36671" y="1053941"/>
                  </a:cubicBezTo>
                  <a:cubicBezTo>
                    <a:pt x="36671" y="1052989"/>
                    <a:pt x="37624" y="1052036"/>
                    <a:pt x="37624" y="1050131"/>
                  </a:cubicBezTo>
                  <a:cubicBezTo>
                    <a:pt x="40481" y="1040606"/>
                    <a:pt x="43339" y="1031081"/>
                    <a:pt x="46196" y="1021556"/>
                  </a:cubicBezTo>
                  <a:cubicBezTo>
                    <a:pt x="47149" y="1019651"/>
                    <a:pt x="47149" y="1017746"/>
                    <a:pt x="48101" y="1016794"/>
                  </a:cubicBezTo>
                  <a:cubicBezTo>
                    <a:pt x="50959" y="1007269"/>
                    <a:pt x="54769" y="996791"/>
                    <a:pt x="57626" y="987266"/>
                  </a:cubicBezTo>
                  <a:cubicBezTo>
                    <a:pt x="58579" y="985361"/>
                    <a:pt x="59531" y="983456"/>
                    <a:pt x="59531" y="981551"/>
                  </a:cubicBezTo>
                  <a:cubicBezTo>
                    <a:pt x="63341" y="972026"/>
                    <a:pt x="67151" y="961549"/>
                    <a:pt x="70961" y="952024"/>
                  </a:cubicBezTo>
                  <a:cubicBezTo>
                    <a:pt x="70961" y="951071"/>
                    <a:pt x="70961" y="951071"/>
                    <a:pt x="71914" y="950119"/>
                  </a:cubicBezTo>
                  <a:cubicBezTo>
                    <a:pt x="75724" y="940594"/>
                    <a:pt x="79534" y="931069"/>
                    <a:pt x="84296" y="921544"/>
                  </a:cubicBezTo>
                  <a:cubicBezTo>
                    <a:pt x="85249" y="919639"/>
                    <a:pt x="86201" y="917734"/>
                    <a:pt x="87154" y="915829"/>
                  </a:cubicBezTo>
                  <a:cubicBezTo>
                    <a:pt x="91916" y="906304"/>
                    <a:pt x="95726" y="896779"/>
                    <a:pt x="100489" y="887254"/>
                  </a:cubicBezTo>
                  <a:cubicBezTo>
                    <a:pt x="101441" y="885349"/>
                    <a:pt x="102394" y="883444"/>
                    <a:pt x="103346" y="881539"/>
                  </a:cubicBezTo>
                  <a:cubicBezTo>
                    <a:pt x="108109" y="872014"/>
                    <a:pt x="112871" y="862489"/>
                    <a:pt x="118586" y="852964"/>
                  </a:cubicBezTo>
                  <a:cubicBezTo>
                    <a:pt x="118586" y="852964"/>
                    <a:pt x="118586" y="852964"/>
                    <a:pt x="118586" y="852011"/>
                  </a:cubicBezTo>
                  <a:cubicBezTo>
                    <a:pt x="123349" y="842486"/>
                    <a:pt x="129064" y="832961"/>
                    <a:pt x="134779" y="823436"/>
                  </a:cubicBezTo>
                  <a:cubicBezTo>
                    <a:pt x="135731" y="821531"/>
                    <a:pt x="136684" y="819626"/>
                    <a:pt x="137636" y="817721"/>
                  </a:cubicBezTo>
                  <a:cubicBezTo>
                    <a:pt x="143351" y="808196"/>
                    <a:pt x="149066" y="799624"/>
                    <a:pt x="154781" y="791051"/>
                  </a:cubicBezTo>
                  <a:cubicBezTo>
                    <a:pt x="156686" y="788194"/>
                    <a:pt x="157639" y="786289"/>
                    <a:pt x="159544" y="783431"/>
                  </a:cubicBezTo>
                  <a:cubicBezTo>
                    <a:pt x="162401" y="779621"/>
                    <a:pt x="164306" y="775811"/>
                    <a:pt x="167164" y="772001"/>
                  </a:cubicBezTo>
                  <a:cubicBezTo>
                    <a:pt x="169069" y="769144"/>
                    <a:pt x="170974" y="766286"/>
                    <a:pt x="172879" y="763429"/>
                  </a:cubicBezTo>
                  <a:cubicBezTo>
                    <a:pt x="175736" y="759619"/>
                    <a:pt x="177641" y="755809"/>
                    <a:pt x="180499" y="751999"/>
                  </a:cubicBezTo>
                  <a:cubicBezTo>
                    <a:pt x="182404" y="749141"/>
                    <a:pt x="184309" y="746284"/>
                    <a:pt x="186214" y="743426"/>
                  </a:cubicBezTo>
                  <a:cubicBezTo>
                    <a:pt x="189071" y="739616"/>
                    <a:pt x="191929" y="735806"/>
                    <a:pt x="193834" y="732949"/>
                  </a:cubicBezTo>
                  <a:cubicBezTo>
                    <a:pt x="195739" y="730091"/>
                    <a:pt x="197644" y="727234"/>
                    <a:pt x="200501" y="724376"/>
                  </a:cubicBezTo>
                  <a:cubicBezTo>
                    <a:pt x="203359" y="720566"/>
                    <a:pt x="206216" y="716756"/>
                    <a:pt x="209074" y="713899"/>
                  </a:cubicBezTo>
                  <a:cubicBezTo>
                    <a:pt x="210979" y="711041"/>
                    <a:pt x="212884" y="708184"/>
                    <a:pt x="215741" y="706279"/>
                  </a:cubicBezTo>
                  <a:cubicBezTo>
                    <a:pt x="218599" y="702469"/>
                    <a:pt x="221456" y="698659"/>
                    <a:pt x="224314" y="695801"/>
                  </a:cubicBezTo>
                  <a:cubicBezTo>
                    <a:pt x="226219" y="692944"/>
                    <a:pt x="228124" y="691039"/>
                    <a:pt x="230981" y="688181"/>
                  </a:cubicBezTo>
                  <a:cubicBezTo>
                    <a:pt x="233839" y="684371"/>
                    <a:pt x="237649" y="680561"/>
                    <a:pt x="240506" y="676751"/>
                  </a:cubicBezTo>
                  <a:cubicBezTo>
                    <a:pt x="242411" y="673894"/>
                    <a:pt x="244316" y="671989"/>
                    <a:pt x="246221" y="669131"/>
                  </a:cubicBezTo>
                  <a:cubicBezTo>
                    <a:pt x="250031" y="665321"/>
                    <a:pt x="252889" y="660559"/>
                    <a:pt x="256699" y="656749"/>
                  </a:cubicBezTo>
                  <a:cubicBezTo>
                    <a:pt x="258604" y="654844"/>
                    <a:pt x="260509" y="652939"/>
                    <a:pt x="262414" y="651034"/>
                  </a:cubicBezTo>
                  <a:cubicBezTo>
                    <a:pt x="268129" y="645319"/>
                    <a:pt x="272891" y="638651"/>
                    <a:pt x="278606" y="632936"/>
                  </a:cubicBezTo>
                  <a:lnTo>
                    <a:pt x="278606" y="7144"/>
                  </a:lnTo>
                  <a:cubicBezTo>
                    <a:pt x="272891" y="12859"/>
                    <a:pt x="267176" y="18574"/>
                    <a:pt x="262414" y="25241"/>
                  </a:cubicBezTo>
                  <a:cubicBezTo>
                    <a:pt x="260509" y="27146"/>
                    <a:pt x="258604" y="29051"/>
                    <a:pt x="256699" y="30956"/>
                  </a:cubicBezTo>
                  <a:cubicBezTo>
                    <a:pt x="252889" y="34766"/>
                    <a:pt x="249079" y="38576"/>
                    <a:pt x="246221" y="43339"/>
                  </a:cubicBezTo>
                  <a:cubicBezTo>
                    <a:pt x="244316" y="46196"/>
                    <a:pt x="242411" y="48101"/>
                    <a:pt x="240506" y="50959"/>
                  </a:cubicBezTo>
                  <a:cubicBezTo>
                    <a:pt x="237649" y="54769"/>
                    <a:pt x="233839" y="58579"/>
                    <a:pt x="230981" y="62389"/>
                  </a:cubicBezTo>
                  <a:cubicBezTo>
                    <a:pt x="229076" y="65246"/>
                    <a:pt x="227171" y="67151"/>
                    <a:pt x="224314" y="70009"/>
                  </a:cubicBezTo>
                  <a:cubicBezTo>
                    <a:pt x="221456" y="73819"/>
                    <a:pt x="218599" y="77629"/>
                    <a:pt x="215741" y="80486"/>
                  </a:cubicBezTo>
                  <a:cubicBezTo>
                    <a:pt x="213836" y="83344"/>
                    <a:pt x="211931" y="86201"/>
                    <a:pt x="209074" y="88106"/>
                  </a:cubicBezTo>
                  <a:cubicBezTo>
                    <a:pt x="206216" y="91916"/>
                    <a:pt x="203359" y="95726"/>
                    <a:pt x="200501" y="98584"/>
                  </a:cubicBezTo>
                  <a:cubicBezTo>
                    <a:pt x="198596" y="101441"/>
                    <a:pt x="196691" y="104299"/>
                    <a:pt x="193834" y="107156"/>
                  </a:cubicBezTo>
                  <a:cubicBezTo>
                    <a:pt x="190976" y="110966"/>
                    <a:pt x="188119" y="114776"/>
                    <a:pt x="186214" y="117634"/>
                  </a:cubicBezTo>
                  <a:cubicBezTo>
                    <a:pt x="184309" y="120491"/>
                    <a:pt x="182404" y="123349"/>
                    <a:pt x="180499" y="126206"/>
                  </a:cubicBezTo>
                  <a:cubicBezTo>
                    <a:pt x="177641" y="130016"/>
                    <a:pt x="175736" y="133826"/>
                    <a:pt x="172879" y="137636"/>
                  </a:cubicBezTo>
                  <a:cubicBezTo>
                    <a:pt x="170974" y="140494"/>
                    <a:pt x="169069" y="143351"/>
                    <a:pt x="167164" y="146209"/>
                  </a:cubicBezTo>
                  <a:cubicBezTo>
                    <a:pt x="164306" y="150019"/>
                    <a:pt x="162401" y="153829"/>
                    <a:pt x="159544" y="157639"/>
                  </a:cubicBezTo>
                  <a:cubicBezTo>
                    <a:pt x="158591" y="159544"/>
                    <a:pt x="156686" y="161449"/>
                    <a:pt x="155734" y="163354"/>
                  </a:cubicBezTo>
                  <a:cubicBezTo>
                    <a:pt x="155734" y="164306"/>
                    <a:pt x="154781" y="164306"/>
                    <a:pt x="154781" y="165259"/>
                  </a:cubicBezTo>
                  <a:cubicBezTo>
                    <a:pt x="149066" y="173831"/>
                    <a:pt x="143351" y="183356"/>
                    <a:pt x="137636" y="191929"/>
                  </a:cubicBezTo>
                  <a:cubicBezTo>
                    <a:pt x="136684" y="193834"/>
                    <a:pt x="135731" y="195739"/>
                    <a:pt x="134779" y="197644"/>
                  </a:cubicBezTo>
                  <a:cubicBezTo>
                    <a:pt x="129064" y="207169"/>
                    <a:pt x="123349" y="216694"/>
                    <a:pt x="118586" y="226219"/>
                  </a:cubicBezTo>
                  <a:cubicBezTo>
                    <a:pt x="118586" y="226219"/>
                    <a:pt x="118586" y="226219"/>
                    <a:pt x="118586" y="227171"/>
                  </a:cubicBezTo>
                  <a:cubicBezTo>
                    <a:pt x="113824" y="236696"/>
                    <a:pt x="108109" y="246221"/>
                    <a:pt x="103346" y="255746"/>
                  </a:cubicBezTo>
                  <a:cubicBezTo>
                    <a:pt x="102394" y="257651"/>
                    <a:pt x="101441" y="259556"/>
                    <a:pt x="100489" y="261461"/>
                  </a:cubicBezTo>
                  <a:cubicBezTo>
                    <a:pt x="95726" y="270986"/>
                    <a:pt x="90964" y="280511"/>
                    <a:pt x="87154" y="290036"/>
                  </a:cubicBezTo>
                  <a:cubicBezTo>
                    <a:pt x="86201" y="291941"/>
                    <a:pt x="85249" y="293846"/>
                    <a:pt x="84296" y="295751"/>
                  </a:cubicBezTo>
                  <a:cubicBezTo>
                    <a:pt x="80486" y="305276"/>
                    <a:pt x="75724" y="314801"/>
                    <a:pt x="71914" y="324326"/>
                  </a:cubicBezTo>
                  <a:cubicBezTo>
                    <a:pt x="71914" y="325279"/>
                    <a:pt x="71914" y="325279"/>
                    <a:pt x="70961" y="326231"/>
                  </a:cubicBezTo>
                  <a:cubicBezTo>
                    <a:pt x="67151" y="335756"/>
                    <a:pt x="63341" y="346234"/>
                    <a:pt x="59531" y="355759"/>
                  </a:cubicBezTo>
                  <a:cubicBezTo>
                    <a:pt x="58579" y="357664"/>
                    <a:pt x="57626" y="359569"/>
                    <a:pt x="57626" y="361474"/>
                  </a:cubicBezTo>
                  <a:cubicBezTo>
                    <a:pt x="53816" y="370999"/>
                    <a:pt x="50959" y="381476"/>
                    <a:pt x="48101" y="391001"/>
                  </a:cubicBezTo>
                  <a:cubicBezTo>
                    <a:pt x="47149" y="392906"/>
                    <a:pt x="47149" y="394811"/>
                    <a:pt x="46196" y="395764"/>
                  </a:cubicBezTo>
                  <a:cubicBezTo>
                    <a:pt x="43339" y="405289"/>
                    <a:pt x="40481" y="414814"/>
                    <a:pt x="37624" y="424339"/>
                  </a:cubicBezTo>
                  <a:cubicBezTo>
                    <a:pt x="37624" y="425291"/>
                    <a:pt x="36671" y="426244"/>
                    <a:pt x="36671" y="427196"/>
                  </a:cubicBezTo>
                  <a:cubicBezTo>
                    <a:pt x="36671" y="427196"/>
                    <a:pt x="36671" y="428149"/>
                    <a:pt x="36671" y="428149"/>
                  </a:cubicBezTo>
                  <a:cubicBezTo>
                    <a:pt x="34766" y="435769"/>
                    <a:pt x="32861" y="443389"/>
                    <a:pt x="30956" y="451009"/>
                  </a:cubicBezTo>
                  <a:cubicBezTo>
                    <a:pt x="30956" y="451961"/>
                    <a:pt x="30956" y="452914"/>
                    <a:pt x="30004" y="452914"/>
                  </a:cubicBezTo>
                  <a:cubicBezTo>
                    <a:pt x="28099" y="459581"/>
                    <a:pt x="27146" y="466249"/>
                    <a:pt x="25241" y="472916"/>
                  </a:cubicBezTo>
                  <a:cubicBezTo>
                    <a:pt x="24289" y="475774"/>
                    <a:pt x="24289" y="477679"/>
                    <a:pt x="23336" y="480536"/>
                  </a:cubicBezTo>
                  <a:cubicBezTo>
                    <a:pt x="22384" y="485299"/>
                    <a:pt x="21431" y="491014"/>
                    <a:pt x="20479" y="495776"/>
                  </a:cubicBezTo>
                  <a:cubicBezTo>
                    <a:pt x="19526" y="498634"/>
                    <a:pt x="19526" y="501491"/>
                    <a:pt x="18574" y="504349"/>
                  </a:cubicBezTo>
                  <a:cubicBezTo>
                    <a:pt x="17621" y="509111"/>
                    <a:pt x="16669" y="513874"/>
                    <a:pt x="16669" y="518636"/>
                  </a:cubicBezTo>
                  <a:cubicBezTo>
                    <a:pt x="15716" y="521494"/>
                    <a:pt x="15716" y="525304"/>
                    <a:pt x="15716" y="528161"/>
                  </a:cubicBezTo>
                  <a:cubicBezTo>
                    <a:pt x="14764" y="532924"/>
                    <a:pt x="14764" y="537686"/>
                    <a:pt x="13811" y="541496"/>
                  </a:cubicBezTo>
                  <a:cubicBezTo>
                    <a:pt x="13811" y="544354"/>
                    <a:pt x="12859" y="548164"/>
                    <a:pt x="12859" y="551021"/>
                  </a:cubicBezTo>
                  <a:cubicBezTo>
                    <a:pt x="11906" y="555784"/>
                    <a:pt x="11906" y="560546"/>
                    <a:pt x="10954" y="565309"/>
                  </a:cubicBezTo>
                  <a:cubicBezTo>
                    <a:pt x="10954" y="568166"/>
                    <a:pt x="10001" y="571976"/>
                    <a:pt x="10001" y="574834"/>
                  </a:cubicBezTo>
                  <a:cubicBezTo>
                    <a:pt x="10001" y="579596"/>
                    <a:pt x="9049" y="584359"/>
                    <a:pt x="9049" y="589121"/>
                  </a:cubicBezTo>
                  <a:cubicBezTo>
                    <a:pt x="9049" y="591979"/>
                    <a:pt x="9049" y="594836"/>
                    <a:pt x="8096" y="597694"/>
                  </a:cubicBezTo>
                  <a:cubicBezTo>
                    <a:pt x="8096" y="603409"/>
                    <a:pt x="7144" y="608171"/>
                    <a:pt x="7144" y="613886"/>
                  </a:cubicBezTo>
                  <a:cubicBezTo>
                    <a:pt x="7144" y="615791"/>
                    <a:pt x="7144" y="617696"/>
                    <a:pt x="7144" y="620554"/>
                  </a:cubicBezTo>
                  <a:cubicBezTo>
                    <a:pt x="7144" y="620554"/>
                    <a:pt x="7144" y="621506"/>
                    <a:pt x="7144" y="621506"/>
                  </a:cubicBezTo>
                  <a:cubicBezTo>
                    <a:pt x="7144" y="629126"/>
                    <a:pt x="7144" y="636746"/>
                    <a:pt x="7144" y="645319"/>
                  </a:cubicBezTo>
                  <a:lnTo>
                    <a:pt x="7144" y="1270159"/>
                  </a:lnTo>
                  <a:cubicBezTo>
                    <a:pt x="7144" y="1262539"/>
                    <a:pt x="7144" y="1254919"/>
                    <a:pt x="7144" y="1246346"/>
                  </a:cubicBezTo>
                  <a:cubicBezTo>
                    <a:pt x="7144" y="1243489"/>
                    <a:pt x="7144" y="1241584"/>
                    <a:pt x="7144" y="1238726"/>
                  </a:cubicBezTo>
                  <a:cubicBezTo>
                    <a:pt x="7144" y="1233964"/>
                    <a:pt x="8096" y="1228249"/>
                    <a:pt x="8096" y="1223486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1" name="任意多边形: 形状 20">
              <a:extLst>
                <a:ext uri="{FF2B5EF4-FFF2-40B4-BE49-F238E27FC236}">
                  <a16:creationId xmlns:a16="http://schemas.microsoft.com/office/drawing/2014/main" id="{2945E6F5-21A0-46DF-9A04-F94204F97F26}"/>
                </a:ext>
              </a:extLst>
            </p:cNvPr>
            <p:cNvSpPr/>
            <p:nvPr/>
          </p:nvSpPr>
          <p:spPr>
            <a:xfrm>
              <a:off x="6382733" y="2665859"/>
              <a:ext cx="297762" cy="1643203"/>
            </a:xfrm>
            <a:custGeom>
              <a:avLst/>
              <a:gdLst>
                <a:gd name="connsiteX0" fmla="*/ 10954 w 257175"/>
                <a:gd name="connsiteY0" fmla="*/ 1318736 h 1419225"/>
                <a:gd name="connsiteX1" fmla="*/ 11906 w 257175"/>
                <a:gd name="connsiteY1" fmla="*/ 1306354 h 1419225"/>
                <a:gd name="connsiteX2" fmla="*/ 16669 w 257175"/>
                <a:gd name="connsiteY2" fmla="*/ 1259681 h 1419225"/>
                <a:gd name="connsiteX3" fmla="*/ 17621 w 257175"/>
                <a:gd name="connsiteY3" fmla="*/ 1253014 h 1419225"/>
                <a:gd name="connsiteX4" fmla="*/ 23336 w 257175"/>
                <a:gd name="connsiteY4" fmla="*/ 1213009 h 1419225"/>
                <a:gd name="connsiteX5" fmla="*/ 25241 w 257175"/>
                <a:gd name="connsiteY5" fmla="*/ 1198721 h 1419225"/>
                <a:gd name="connsiteX6" fmla="*/ 31909 w 257175"/>
                <a:gd name="connsiteY6" fmla="*/ 1163479 h 1419225"/>
                <a:gd name="connsiteX7" fmla="*/ 33814 w 257175"/>
                <a:gd name="connsiteY7" fmla="*/ 1152049 h 1419225"/>
                <a:gd name="connsiteX8" fmla="*/ 43339 w 257175"/>
                <a:gd name="connsiteY8" fmla="*/ 1107281 h 1419225"/>
                <a:gd name="connsiteX9" fmla="*/ 45244 w 257175"/>
                <a:gd name="connsiteY9" fmla="*/ 1098709 h 1419225"/>
                <a:gd name="connsiteX10" fmla="*/ 55721 w 257175"/>
                <a:gd name="connsiteY10" fmla="*/ 1059656 h 1419225"/>
                <a:gd name="connsiteX11" fmla="*/ 57626 w 257175"/>
                <a:gd name="connsiteY11" fmla="*/ 1052989 h 1419225"/>
                <a:gd name="connsiteX12" fmla="*/ 70961 w 257175"/>
                <a:gd name="connsiteY12" fmla="*/ 1010126 h 1419225"/>
                <a:gd name="connsiteX13" fmla="*/ 72866 w 257175"/>
                <a:gd name="connsiteY13" fmla="*/ 1002506 h 1419225"/>
                <a:gd name="connsiteX14" fmla="*/ 87154 w 257175"/>
                <a:gd name="connsiteY14" fmla="*/ 959644 h 1419225"/>
                <a:gd name="connsiteX15" fmla="*/ 90011 w 257175"/>
                <a:gd name="connsiteY15" fmla="*/ 952976 h 1419225"/>
                <a:gd name="connsiteX16" fmla="*/ 106204 w 257175"/>
                <a:gd name="connsiteY16" fmla="*/ 910114 h 1419225"/>
                <a:gd name="connsiteX17" fmla="*/ 108109 w 257175"/>
                <a:gd name="connsiteY17" fmla="*/ 905351 h 1419225"/>
                <a:gd name="connsiteX18" fmla="*/ 127159 w 257175"/>
                <a:gd name="connsiteY18" fmla="*/ 861536 h 1419225"/>
                <a:gd name="connsiteX19" fmla="*/ 128111 w 257175"/>
                <a:gd name="connsiteY19" fmla="*/ 859631 h 1419225"/>
                <a:gd name="connsiteX20" fmla="*/ 149066 w 257175"/>
                <a:gd name="connsiteY20" fmla="*/ 815816 h 1419225"/>
                <a:gd name="connsiteX21" fmla="*/ 150019 w 257175"/>
                <a:gd name="connsiteY21" fmla="*/ 812959 h 1419225"/>
                <a:gd name="connsiteX22" fmla="*/ 171926 w 257175"/>
                <a:gd name="connsiteY22" fmla="*/ 771049 h 1419225"/>
                <a:gd name="connsiteX23" fmla="*/ 174784 w 257175"/>
                <a:gd name="connsiteY23" fmla="*/ 765334 h 1419225"/>
                <a:gd name="connsiteX24" fmla="*/ 197644 w 257175"/>
                <a:gd name="connsiteY24" fmla="*/ 725329 h 1419225"/>
                <a:gd name="connsiteX25" fmla="*/ 201454 w 257175"/>
                <a:gd name="connsiteY25" fmla="*/ 718661 h 1419225"/>
                <a:gd name="connsiteX26" fmla="*/ 225266 w 257175"/>
                <a:gd name="connsiteY26" fmla="*/ 679609 h 1419225"/>
                <a:gd name="connsiteX27" fmla="*/ 229076 w 257175"/>
                <a:gd name="connsiteY27" fmla="*/ 672941 h 1419225"/>
                <a:gd name="connsiteX28" fmla="*/ 255746 w 257175"/>
                <a:gd name="connsiteY28" fmla="*/ 631984 h 1419225"/>
                <a:gd name="connsiteX29" fmla="*/ 255746 w 257175"/>
                <a:gd name="connsiteY29" fmla="*/ 7144 h 1419225"/>
                <a:gd name="connsiteX30" fmla="*/ 234791 w 257175"/>
                <a:gd name="connsiteY30" fmla="*/ 38576 h 1419225"/>
                <a:gd name="connsiteX31" fmla="*/ 229076 w 257175"/>
                <a:gd name="connsiteY31" fmla="*/ 48101 h 1419225"/>
                <a:gd name="connsiteX32" fmla="*/ 225266 w 257175"/>
                <a:gd name="connsiteY32" fmla="*/ 54769 h 1419225"/>
                <a:gd name="connsiteX33" fmla="*/ 201454 w 257175"/>
                <a:gd name="connsiteY33" fmla="*/ 93821 h 1419225"/>
                <a:gd name="connsiteX34" fmla="*/ 197644 w 257175"/>
                <a:gd name="connsiteY34" fmla="*/ 100489 h 1419225"/>
                <a:gd name="connsiteX35" fmla="*/ 174784 w 257175"/>
                <a:gd name="connsiteY35" fmla="*/ 140494 h 1419225"/>
                <a:gd name="connsiteX36" fmla="*/ 171926 w 257175"/>
                <a:gd name="connsiteY36" fmla="*/ 146209 h 1419225"/>
                <a:gd name="connsiteX37" fmla="*/ 150019 w 257175"/>
                <a:gd name="connsiteY37" fmla="*/ 188119 h 1419225"/>
                <a:gd name="connsiteX38" fmla="*/ 149066 w 257175"/>
                <a:gd name="connsiteY38" fmla="*/ 190976 h 1419225"/>
                <a:gd name="connsiteX39" fmla="*/ 128111 w 257175"/>
                <a:gd name="connsiteY39" fmla="*/ 234791 h 1419225"/>
                <a:gd name="connsiteX40" fmla="*/ 127159 w 257175"/>
                <a:gd name="connsiteY40" fmla="*/ 236696 h 1419225"/>
                <a:gd name="connsiteX41" fmla="*/ 108109 w 257175"/>
                <a:gd name="connsiteY41" fmla="*/ 280511 h 1419225"/>
                <a:gd name="connsiteX42" fmla="*/ 106204 w 257175"/>
                <a:gd name="connsiteY42" fmla="*/ 285274 h 1419225"/>
                <a:gd name="connsiteX43" fmla="*/ 90011 w 257175"/>
                <a:gd name="connsiteY43" fmla="*/ 328136 h 1419225"/>
                <a:gd name="connsiteX44" fmla="*/ 87154 w 257175"/>
                <a:gd name="connsiteY44" fmla="*/ 334804 h 1419225"/>
                <a:gd name="connsiteX45" fmla="*/ 72866 w 257175"/>
                <a:gd name="connsiteY45" fmla="*/ 377666 h 1419225"/>
                <a:gd name="connsiteX46" fmla="*/ 70961 w 257175"/>
                <a:gd name="connsiteY46" fmla="*/ 385286 h 1419225"/>
                <a:gd name="connsiteX47" fmla="*/ 57626 w 257175"/>
                <a:gd name="connsiteY47" fmla="*/ 428149 h 1419225"/>
                <a:gd name="connsiteX48" fmla="*/ 55721 w 257175"/>
                <a:gd name="connsiteY48" fmla="*/ 434816 h 1419225"/>
                <a:gd name="connsiteX49" fmla="*/ 51911 w 257175"/>
                <a:gd name="connsiteY49" fmla="*/ 449104 h 1419225"/>
                <a:gd name="connsiteX50" fmla="*/ 45244 w 257175"/>
                <a:gd name="connsiteY50" fmla="*/ 474821 h 1419225"/>
                <a:gd name="connsiteX51" fmla="*/ 43339 w 257175"/>
                <a:gd name="connsiteY51" fmla="*/ 483394 h 1419225"/>
                <a:gd name="connsiteX52" fmla="*/ 33814 w 257175"/>
                <a:gd name="connsiteY52" fmla="*/ 528161 h 1419225"/>
                <a:gd name="connsiteX53" fmla="*/ 31909 w 257175"/>
                <a:gd name="connsiteY53" fmla="*/ 539591 h 1419225"/>
                <a:gd name="connsiteX54" fmla="*/ 25241 w 257175"/>
                <a:gd name="connsiteY54" fmla="*/ 574834 h 1419225"/>
                <a:gd name="connsiteX55" fmla="*/ 23336 w 257175"/>
                <a:gd name="connsiteY55" fmla="*/ 589121 h 1419225"/>
                <a:gd name="connsiteX56" fmla="*/ 17621 w 257175"/>
                <a:gd name="connsiteY56" fmla="*/ 629126 h 1419225"/>
                <a:gd name="connsiteX57" fmla="*/ 16669 w 257175"/>
                <a:gd name="connsiteY57" fmla="*/ 635794 h 1419225"/>
                <a:gd name="connsiteX58" fmla="*/ 11906 w 257175"/>
                <a:gd name="connsiteY58" fmla="*/ 682466 h 1419225"/>
                <a:gd name="connsiteX59" fmla="*/ 10954 w 257175"/>
                <a:gd name="connsiteY59" fmla="*/ 694849 h 1419225"/>
                <a:gd name="connsiteX60" fmla="*/ 9049 w 257175"/>
                <a:gd name="connsiteY60" fmla="*/ 730091 h 1419225"/>
                <a:gd name="connsiteX61" fmla="*/ 8096 w 257175"/>
                <a:gd name="connsiteY61" fmla="*/ 744379 h 1419225"/>
                <a:gd name="connsiteX62" fmla="*/ 8096 w 257175"/>
                <a:gd name="connsiteY62" fmla="*/ 752951 h 1419225"/>
                <a:gd name="connsiteX63" fmla="*/ 7144 w 257175"/>
                <a:gd name="connsiteY63" fmla="*/ 791051 h 1419225"/>
                <a:gd name="connsiteX64" fmla="*/ 7144 w 257175"/>
                <a:gd name="connsiteY64" fmla="*/ 1415891 h 1419225"/>
                <a:gd name="connsiteX65" fmla="*/ 8096 w 257175"/>
                <a:gd name="connsiteY65" fmla="*/ 1369219 h 1419225"/>
                <a:gd name="connsiteX66" fmla="*/ 9049 w 257175"/>
                <a:gd name="connsiteY66" fmla="*/ 1354931 h 1419225"/>
                <a:gd name="connsiteX67" fmla="*/ 10954 w 257175"/>
                <a:gd name="connsiteY67" fmla="*/ 1318736 h 141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257175" h="1419225">
                  <a:moveTo>
                    <a:pt x="10954" y="1318736"/>
                  </a:moveTo>
                  <a:cubicBezTo>
                    <a:pt x="10954" y="1314926"/>
                    <a:pt x="11906" y="1310164"/>
                    <a:pt x="11906" y="1306354"/>
                  </a:cubicBezTo>
                  <a:cubicBezTo>
                    <a:pt x="12859" y="1291114"/>
                    <a:pt x="14764" y="1274921"/>
                    <a:pt x="16669" y="1259681"/>
                  </a:cubicBezTo>
                  <a:cubicBezTo>
                    <a:pt x="16669" y="1257776"/>
                    <a:pt x="17621" y="1255871"/>
                    <a:pt x="17621" y="1253014"/>
                  </a:cubicBezTo>
                  <a:cubicBezTo>
                    <a:pt x="19526" y="1239679"/>
                    <a:pt x="21431" y="1226344"/>
                    <a:pt x="23336" y="1213009"/>
                  </a:cubicBezTo>
                  <a:cubicBezTo>
                    <a:pt x="24289" y="1208246"/>
                    <a:pt x="25241" y="1203484"/>
                    <a:pt x="25241" y="1198721"/>
                  </a:cubicBezTo>
                  <a:cubicBezTo>
                    <a:pt x="27146" y="1187291"/>
                    <a:pt x="29051" y="1174909"/>
                    <a:pt x="31909" y="1163479"/>
                  </a:cubicBezTo>
                  <a:cubicBezTo>
                    <a:pt x="32861" y="1159669"/>
                    <a:pt x="33814" y="1155859"/>
                    <a:pt x="33814" y="1152049"/>
                  </a:cubicBezTo>
                  <a:cubicBezTo>
                    <a:pt x="36671" y="1136809"/>
                    <a:pt x="40481" y="1121569"/>
                    <a:pt x="43339" y="1107281"/>
                  </a:cubicBezTo>
                  <a:cubicBezTo>
                    <a:pt x="44291" y="1104424"/>
                    <a:pt x="45244" y="1101566"/>
                    <a:pt x="45244" y="1098709"/>
                  </a:cubicBezTo>
                  <a:cubicBezTo>
                    <a:pt x="48101" y="1085374"/>
                    <a:pt x="51911" y="1072991"/>
                    <a:pt x="55721" y="1059656"/>
                  </a:cubicBezTo>
                  <a:cubicBezTo>
                    <a:pt x="56674" y="1057751"/>
                    <a:pt x="56674" y="1054894"/>
                    <a:pt x="57626" y="1052989"/>
                  </a:cubicBezTo>
                  <a:cubicBezTo>
                    <a:pt x="61436" y="1038701"/>
                    <a:pt x="66199" y="1024414"/>
                    <a:pt x="70961" y="1010126"/>
                  </a:cubicBezTo>
                  <a:cubicBezTo>
                    <a:pt x="71914" y="1007269"/>
                    <a:pt x="72866" y="1005364"/>
                    <a:pt x="72866" y="1002506"/>
                  </a:cubicBezTo>
                  <a:cubicBezTo>
                    <a:pt x="77629" y="988219"/>
                    <a:pt x="82391" y="973931"/>
                    <a:pt x="87154" y="959644"/>
                  </a:cubicBezTo>
                  <a:cubicBezTo>
                    <a:pt x="88106" y="957739"/>
                    <a:pt x="89059" y="954881"/>
                    <a:pt x="90011" y="952976"/>
                  </a:cubicBezTo>
                  <a:cubicBezTo>
                    <a:pt x="95726" y="938689"/>
                    <a:pt x="100489" y="924401"/>
                    <a:pt x="106204" y="910114"/>
                  </a:cubicBezTo>
                  <a:cubicBezTo>
                    <a:pt x="107156" y="908209"/>
                    <a:pt x="108109" y="906304"/>
                    <a:pt x="108109" y="905351"/>
                  </a:cubicBezTo>
                  <a:cubicBezTo>
                    <a:pt x="113824" y="891064"/>
                    <a:pt x="120491" y="875824"/>
                    <a:pt x="127159" y="861536"/>
                  </a:cubicBezTo>
                  <a:cubicBezTo>
                    <a:pt x="127159" y="860584"/>
                    <a:pt x="128111" y="859631"/>
                    <a:pt x="128111" y="859631"/>
                  </a:cubicBezTo>
                  <a:cubicBezTo>
                    <a:pt x="134779" y="845344"/>
                    <a:pt x="141446" y="830104"/>
                    <a:pt x="149066" y="815816"/>
                  </a:cubicBezTo>
                  <a:cubicBezTo>
                    <a:pt x="149066" y="814864"/>
                    <a:pt x="150019" y="813911"/>
                    <a:pt x="150019" y="812959"/>
                  </a:cubicBezTo>
                  <a:cubicBezTo>
                    <a:pt x="156686" y="798671"/>
                    <a:pt x="164306" y="784384"/>
                    <a:pt x="171926" y="771049"/>
                  </a:cubicBezTo>
                  <a:cubicBezTo>
                    <a:pt x="172879" y="769144"/>
                    <a:pt x="173831" y="767239"/>
                    <a:pt x="174784" y="765334"/>
                  </a:cubicBezTo>
                  <a:cubicBezTo>
                    <a:pt x="182404" y="751999"/>
                    <a:pt x="190024" y="738664"/>
                    <a:pt x="197644" y="725329"/>
                  </a:cubicBezTo>
                  <a:cubicBezTo>
                    <a:pt x="198596" y="723424"/>
                    <a:pt x="200501" y="721519"/>
                    <a:pt x="201454" y="718661"/>
                  </a:cubicBezTo>
                  <a:cubicBezTo>
                    <a:pt x="209074" y="705326"/>
                    <a:pt x="217646" y="691991"/>
                    <a:pt x="225266" y="679609"/>
                  </a:cubicBezTo>
                  <a:cubicBezTo>
                    <a:pt x="226219" y="677704"/>
                    <a:pt x="228124" y="674846"/>
                    <a:pt x="229076" y="672941"/>
                  </a:cubicBezTo>
                  <a:cubicBezTo>
                    <a:pt x="237649" y="659606"/>
                    <a:pt x="247174" y="645319"/>
                    <a:pt x="255746" y="631984"/>
                  </a:cubicBezTo>
                  <a:lnTo>
                    <a:pt x="255746" y="7144"/>
                  </a:lnTo>
                  <a:cubicBezTo>
                    <a:pt x="249079" y="17621"/>
                    <a:pt x="241459" y="28099"/>
                    <a:pt x="234791" y="38576"/>
                  </a:cubicBezTo>
                  <a:cubicBezTo>
                    <a:pt x="232886" y="41434"/>
                    <a:pt x="230981" y="45244"/>
                    <a:pt x="229076" y="48101"/>
                  </a:cubicBezTo>
                  <a:cubicBezTo>
                    <a:pt x="228124" y="50006"/>
                    <a:pt x="226219" y="52864"/>
                    <a:pt x="225266" y="54769"/>
                  </a:cubicBezTo>
                  <a:cubicBezTo>
                    <a:pt x="216694" y="68104"/>
                    <a:pt x="209074" y="80486"/>
                    <a:pt x="201454" y="93821"/>
                  </a:cubicBezTo>
                  <a:cubicBezTo>
                    <a:pt x="200501" y="95726"/>
                    <a:pt x="198596" y="97631"/>
                    <a:pt x="197644" y="100489"/>
                  </a:cubicBezTo>
                  <a:cubicBezTo>
                    <a:pt x="190024" y="113824"/>
                    <a:pt x="182404" y="127159"/>
                    <a:pt x="174784" y="140494"/>
                  </a:cubicBezTo>
                  <a:cubicBezTo>
                    <a:pt x="173831" y="142399"/>
                    <a:pt x="172879" y="144304"/>
                    <a:pt x="171926" y="146209"/>
                  </a:cubicBezTo>
                  <a:cubicBezTo>
                    <a:pt x="164306" y="160496"/>
                    <a:pt x="156686" y="174784"/>
                    <a:pt x="150019" y="188119"/>
                  </a:cubicBezTo>
                  <a:cubicBezTo>
                    <a:pt x="150019" y="189071"/>
                    <a:pt x="149066" y="190024"/>
                    <a:pt x="149066" y="190976"/>
                  </a:cubicBezTo>
                  <a:cubicBezTo>
                    <a:pt x="142399" y="205264"/>
                    <a:pt x="134779" y="219551"/>
                    <a:pt x="128111" y="234791"/>
                  </a:cubicBezTo>
                  <a:cubicBezTo>
                    <a:pt x="128111" y="235744"/>
                    <a:pt x="127159" y="236696"/>
                    <a:pt x="127159" y="236696"/>
                  </a:cubicBezTo>
                  <a:cubicBezTo>
                    <a:pt x="120491" y="250984"/>
                    <a:pt x="114776" y="266224"/>
                    <a:pt x="108109" y="280511"/>
                  </a:cubicBezTo>
                  <a:cubicBezTo>
                    <a:pt x="107156" y="282416"/>
                    <a:pt x="106204" y="284321"/>
                    <a:pt x="106204" y="285274"/>
                  </a:cubicBezTo>
                  <a:cubicBezTo>
                    <a:pt x="100489" y="299561"/>
                    <a:pt x="94774" y="313849"/>
                    <a:pt x="90011" y="328136"/>
                  </a:cubicBezTo>
                  <a:cubicBezTo>
                    <a:pt x="89059" y="330041"/>
                    <a:pt x="88106" y="332899"/>
                    <a:pt x="87154" y="334804"/>
                  </a:cubicBezTo>
                  <a:cubicBezTo>
                    <a:pt x="82391" y="349091"/>
                    <a:pt x="76676" y="363379"/>
                    <a:pt x="72866" y="377666"/>
                  </a:cubicBezTo>
                  <a:cubicBezTo>
                    <a:pt x="71914" y="380524"/>
                    <a:pt x="70961" y="382429"/>
                    <a:pt x="70961" y="385286"/>
                  </a:cubicBezTo>
                  <a:cubicBezTo>
                    <a:pt x="66199" y="399574"/>
                    <a:pt x="62389" y="413861"/>
                    <a:pt x="57626" y="428149"/>
                  </a:cubicBezTo>
                  <a:cubicBezTo>
                    <a:pt x="56674" y="430054"/>
                    <a:pt x="56674" y="432911"/>
                    <a:pt x="55721" y="434816"/>
                  </a:cubicBezTo>
                  <a:cubicBezTo>
                    <a:pt x="54769" y="439579"/>
                    <a:pt x="52864" y="444341"/>
                    <a:pt x="51911" y="449104"/>
                  </a:cubicBezTo>
                  <a:cubicBezTo>
                    <a:pt x="50006" y="457676"/>
                    <a:pt x="47149" y="466249"/>
                    <a:pt x="45244" y="474821"/>
                  </a:cubicBezTo>
                  <a:cubicBezTo>
                    <a:pt x="44291" y="477679"/>
                    <a:pt x="43339" y="480536"/>
                    <a:pt x="43339" y="483394"/>
                  </a:cubicBezTo>
                  <a:cubicBezTo>
                    <a:pt x="39529" y="498634"/>
                    <a:pt x="36671" y="512921"/>
                    <a:pt x="33814" y="528161"/>
                  </a:cubicBezTo>
                  <a:cubicBezTo>
                    <a:pt x="32861" y="531971"/>
                    <a:pt x="31909" y="535781"/>
                    <a:pt x="31909" y="539591"/>
                  </a:cubicBezTo>
                  <a:cubicBezTo>
                    <a:pt x="30004" y="551021"/>
                    <a:pt x="27146" y="563404"/>
                    <a:pt x="25241" y="574834"/>
                  </a:cubicBezTo>
                  <a:cubicBezTo>
                    <a:pt x="24289" y="579596"/>
                    <a:pt x="23336" y="584359"/>
                    <a:pt x="23336" y="589121"/>
                  </a:cubicBezTo>
                  <a:cubicBezTo>
                    <a:pt x="21431" y="602456"/>
                    <a:pt x="19526" y="615791"/>
                    <a:pt x="17621" y="629126"/>
                  </a:cubicBezTo>
                  <a:cubicBezTo>
                    <a:pt x="17621" y="631031"/>
                    <a:pt x="16669" y="632936"/>
                    <a:pt x="16669" y="635794"/>
                  </a:cubicBezTo>
                  <a:cubicBezTo>
                    <a:pt x="14764" y="651034"/>
                    <a:pt x="12859" y="666274"/>
                    <a:pt x="11906" y="682466"/>
                  </a:cubicBezTo>
                  <a:cubicBezTo>
                    <a:pt x="11906" y="686276"/>
                    <a:pt x="10954" y="691039"/>
                    <a:pt x="10954" y="694849"/>
                  </a:cubicBezTo>
                  <a:cubicBezTo>
                    <a:pt x="10001" y="706279"/>
                    <a:pt x="9049" y="718661"/>
                    <a:pt x="9049" y="730091"/>
                  </a:cubicBezTo>
                  <a:cubicBezTo>
                    <a:pt x="9049" y="734854"/>
                    <a:pt x="9049" y="739616"/>
                    <a:pt x="8096" y="744379"/>
                  </a:cubicBezTo>
                  <a:cubicBezTo>
                    <a:pt x="8096" y="747236"/>
                    <a:pt x="8096" y="750094"/>
                    <a:pt x="8096" y="752951"/>
                  </a:cubicBezTo>
                  <a:cubicBezTo>
                    <a:pt x="8096" y="765334"/>
                    <a:pt x="7144" y="778669"/>
                    <a:pt x="7144" y="791051"/>
                  </a:cubicBezTo>
                  <a:lnTo>
                    <a:pt x="7144" y="1415891"/>
                  </a:lnTo>
                  <a:cubicBezTo>
                    <a:pt x="7144" y="1399699"/>
                    <a:pt x="7144" y="1384459"/>
                    <a:pt x="8096" y="1369219"/>
                  </a:cubicBezTo>
                  <a:cubicBezTo>
                    <a:pt x="8096" y="1364456"/>
                    <a:pt x="8096" y="1359694"/>
                    <a:pt x="9049" y="1354931"/>
                  </a:cubicBezTo>
                  <a:cubicBezTo>
                    <a:pt x="9049" y="1342549"/>
                    <a:pt x="10001" y="1330166"/>
                    <a:pt x="10954" y="1318736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2" name="任意多边形: 形状 21">
              <a:extLst>
                <a:ext uri="{FF2B5EF4-FFF2-40B4-BE49-F238E27FC236}">
                  <a16:creationId xmlns:a16="http://schemas.microsoft.com/office/drawing/2014/main" id="{7E8E0F2C-6119-4E9D-81B7-2D439BB2AF6D}"/>
                </a:ext>
              </a:extLst>
            </p:cNvPr>
            <p:cNvSpPr/>
            <p:nvPr/>
          </p:nvSpPr>
          <p:spPr>
            <a:xfrm>
              <a:off x="7025678" y="3572378"/>
              <a:ext cx="11028" cy="827116"/>
            </a:xfrm>
            <a:custGeom>
              <a:avLst/>
              <a:gdLst>
                <a:gd name="connsiteX0" fmla="*/ 10954 w 9525"/>
                <a:gd name="connsiteY0" fmla="*/ 90964 h 714375"/>
                <a:gd name="connsiteX1" fmla="*/ 10954 w 9525"/>
                <a:gd name="connsiteY1" fmla="*/ 715804 h 714375"/>
                <a:gd name="connsiteX2" fmla="*/ 7144 w 9525"/>
                <a:gd name="connsiteY2" fmla="*/ 631984 h 714375"/>
                <a:gd name="connsiteX3" fmla="*/ 7144 w 9525"/>
                <a:gd name="connsiteY3" fmla="*/ 7144 h 714375"/>
                <a:gd name="connsiteX4" fmla="*/ 10954 w 9525"/>
                <a:gd name="connsiteY4" fmla="*/ 90964 h 71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714375">
                  <a:moveTo>
                    <a:pt x="10954" y="90964"/>
                  </a:moveTo>
                  <a:lnTo>
                    <a:pt x="10954" y="715804"/>
                  </a:lnTo>
                  <a:cubicBezTo>
                    <a:pt x="9049" y="688181"/>
                    <a:pt x="7144" y="660559"/>
                    <a:pt x="7144" y="631984"/>
                  </a:cubicBezTo>
                  <a:lnTo>
                    <a:pt x="7144" y="7144"/>
                  </a:lnTo>
                  <a:cubicBezTo>
                    <a:pt x="7144" y="34766"/>
                    <a:pt x="9049" y="63341"/>
                    <a:pt x="10954" y="90964"/>
                  </a:cubicBezTo>
                </a:path>
              </a:pathLst>
            </a:custGeom>
            <a:solidFill>
              <a:srgbClr val="0F324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3" name="任意多边形: 形状 22">
              <a:extLst>
                <a:ext uri="{FF2B5EF4-FFF2-40B4-BE49-F238E27FC236}">
                  <a16:creationId xmlns:a16="http://schemas.microsoft.com/office/drawing/2014/main" id="{403DE75C-7279-4983-81E9-E1716D619A0D}"/>
                </a:ext>
              </a:extLst>
            </p:cNvPr>
            <p:cNvSpPr/>
            <p:nvPr/>
          </p:nvSpPr>
          <p:spPr>
            <a:xfrm>
              <a:off x="7030090" y="3612079"/>
              <a:ext cx="308790" cy="794031"/>
            </a:xfrm>
            <a:custGeom>
              <a:avLst/>
              <a:gdLst>
                <a:gd name="connsiteX0" fmla="*/ 264319 w 266700"/>
                <a:gd name="connsiteY0" fmla="*/ 7144 h 685800"/>
                <a:gd name="connsiteX1" fmla="*/ 264319 w 266700"/>
                <a:gd name="connsiteY1" fmla="*/ 631984 h 685800"/>
                <a:gd name="connsiteX2" fmla="*/ 7144 w 266700"/>
                <a:gd name="connsiteY2" fmla="*/ 681514 h 685800"/>
                <a:gd name="connsiteX3" fmla="*/ 7144 w 266700"/>
                <a:gd name="connsiteY3" fmla="*/ 56674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700" h="685800">
                  <a:moveTo>
                    <a:pt x="264319" y="7144"/>
                  </a:moveTo>
                  <a:lnTo>
                    <a:pt x="264319" y="631984"/>
                  </a:lnTo>
                  <a:lnTo>
                    <a:pt x="7144" y="681514"/>
                  </a:lnTo>
                  <a:lnTo>
                    <a:pt x="7144" y="56674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4" name="任意多边形: 形状 23">
              <a:extLst>
                <a:ext uri="{FF2B5EF4-FFF2-40B4-BE49-F238E27FC236}">
                  <a16:creationId xmlns:a16="http://schemas.microsoft.com/office/drawing/2014/main" id="{269364EF-95F5-44AC-933A-DC34CAA9F926}"/>
                </a:ext>
              </a:extLst>
            </p:cNvPr>
            <p:cNvSpPr/>
            <p:nvPr/>
          </p:nvSpPr>
          <p:spPr>
            <a:xfrm>
              <a:off x="8686526" y="3571275"/>
              <a:ext cx="672721" cy="981510"/>
            </a:xfrm>
            <a:custGeom>
              <a:avLst/>
              <a:gdLst>
                <a:gd name="connsiteX0" fmla="*/ 579596 w 581025"/>
                <a:gd name="connsiteY0" fmla="*/ 16669 h 847725"/>
                <a:gd name="connsiteX1" fmla="*/ 579596 w 581025"/>
                <a:gd name="connsiteY1" fmla="*/ 20479 h 847725"/>
                <a:gd name="connsiteX2" fmla="*/ 578644 w 581025"/>
                <a:gd name="connsiteY2" fmla="*/ 27146 h 847725"/>
                <a:gd name="connsiteX3" fmla="*/ 578644 w 581025"/>
                <a:gd name="connsiteY3" fmla="*/ 30956 h 847725"/>
                <a:gd name="connsiteX4" fmla="*/ 577691 w 581025"/>
                <a:gd name="connsiteY4" fmla="*/ 37624 h 847725"/>
                <a:gd name="connsiteX5" fmla="*/ 576739 w 581025"/>
                <a:gd name="connsiteY5" fmla="*/ 40481 h 847725"/>
                <a:gd name="connsiteX6" fmla="*/ 574834 w 581025"/>
                <a:gd name="connsiteY6" fmla="*/ 50959 h 847725"/>
                <a:gd name="connsiteX7" fmla="*/ 571024 w 581025"/>
                <a:gd name="connsiteY7" fmla="*/ 63341 h 847725"/>
                <a:gd name="connsiteX8" fmla="*/ 570071 w 581025"/>
                <a:gd name="connsiteY8" fmla="*/ 67151 h 847725"/>
                <a:gd name="connsiteX9" fmla="*/ 566261 w 581025"/>
                <a:gd name="connsiteY9" fmla="*/ 75724 h 847725"/>
                <a:gd name="connsiteX10" fmla="*/ 564356 w 581025"/>
                <a:gd name="connsiteY10" fmla="*/ 79534 h 847725"/>
                <a:gd name="connsiteX11" fmla="*/ 559594 w 581025"/>
                <a:gd name="connsiteY11" fmla="*/ 88106 h 847725"/>
                <a:gd name="connsiteX12" fmla="*/ 558641 w 581025"/>
                <a:gd name="connsiteY12" fmla="*/ 90964 h 847725"/>
                <a:gd name="connsiteX13" fmla="*/ 551974 w 581025"/>
                <a:gd name="connsiteY13" fmla="*/ 102394 h 847725"/>
                <a:gd name="connsiteX14" fmla="*/ 549116 w 581025"/>
                <a:gd name="connsiteY14" fmla="*/ 106204 h 847725"/>
                <a:gd name="connsiteX15" fmla="*/ 544354 w 581025"/>
                <a:gd name="connsiteY15" fmla="*/ 112871 h 847725"/>
                <a:gd name="connsiteX16" fmla="*/ 541496 w 581025"/>
                <a:gd name="connsiteY16" fmla="*/ 116681 h 847725"/>
                <a:gd name="connsiteX17" fmla="*/ 536734 w 581025"/>
                <a:gd name="connsiteY17" fmla="*/ 122396 h 847725"/>
                <a:gd name="connsiteX18" fmla="*/ 533876 w 581025"/>
                <a:gd name="connsiteY18" fmla="*/ 126206 h 847725"/>
                <a:gd name="connsiteX19" fmla="*/ 529114 w 581025"/>
                <a:gd name="connsiteY19" fmla="*/ 131921 h 847725"/>
                <a:gd name="connsiteX20" fmla="*/ 525304 w 581025"/>
                <a:gd name="connsiteY20" fmla="*/ 135731 h 847725"/>
                <a:gd name="connsiteX21" fmla="*/ 520541 w 581025"/>
                <a:gd name="connsiteY21" fmla="*/ 140494 h 847725"/>
                <a:gd name="connsiteX22" fmla="*/ 516731 w 581025"/>
                <a:gd name="connsiteY22" fmla="*/ 144304 h 847725"/>
                <a:gd name="connsiteX23" fmla="*/ 511016 w 581025"/>
                <a:gd name="connsiteY23" fmla="*/ 149066 h 847725"/>
                <a:gd name="connsiteX24" fmla="*/ 507206 w 581025"/>
                <a:gd name="connsiteY24" fmla="*/ 152876 h 847725"/>
                <a:gd name="connsiteX25" fmla="*/ 501491 w 581025"/>
                <a:gd name="connsiteY25" fmla="*/ 157639 h 847725"/>
                <a:gd name="connsiteX26" fmla="*/ 497681 w 581025"/>
                <a:gd name="connsiteY26" fmla="*/ 160496 h 847725"/>
                <a:gd name="connsiteX27" fmla="*/ 490061 w 581025"/>
                <a:gd name="connsiteY27" fmla="*/ 166211 h 847725"/>
                <a:gd name="connsiteX28" fmla="*/ 487204 w 581025"/>
                <a:gd name="connsiteY28" fmla="*/ 168116 h 847725"/>
                <a:gd name="connsiteX29" fmla="*/ 476726 w 581025"/>
                <a:gd name="connsiteY29" fmla="*/ 175736 h 847725"/>
                <a:gd name="connsiteX30" fmla="*/ 475774 w 581025"/>
                <a:gd name="connsiteY30" fmla="*/ 176689 h 847725"/>
                <a:gd name="connsiteX31" fmla="*/ 463391 w 581025"/>
                <a:gd name="connsiteY31" fmla="*/ 183356 h 847725"/>
                <a:gd name="connsiteX32" fmla="*/ 459581 w 581025"/>
                <a:gd name="connsiteY32" fmla="*/ 185261 h 847725"/>
                <a:gd name="connsiteX33" fmla="*/ 449104 w 581025"/>
                <a:gd name="connsiteY33" fmla="*/ 190024 h 847725"/>
                <a:gd name="connsiteX34" fmla="*/ 445294 w 581025"/>
                <a:gd name="connsiteY34" fmla="*/ 191929 h 847725"/>
                <a:gd name="connsiteX35" fmla="*/ 431006 w 581025"/>
                <a:gd name="connsiteY35" fmla="*/ 198596 h 847725"/>
                <a:gd name="connsiteX36" fmla="*/ 431006 w 581025"/>
                <a:gd name="connsiteY36" fmla="*/ 198596 h 847725"/>
                <a:gd name="connsiteX37" fmla="*/ 415766 w 581025"/>
                <a:gd name="connsiteY37" fmla="*/ 204311 h 847725"/>
                <a:gd name="connsiteX38" fmla="*/ 411956 w 581025"/>
                <a:gd name="connsiteY38" fmla="*/ 205264 h 847725"/>
                <a:gd name="connsiteX39" fmla="*/ 391001 w 581025"/>
                <a:gd name="connsiteY39" fmla="*/ 211931 h 847725"/>
                <a:gd name="connsiteX40" fmla="*/ 389096 w 581025"/>
                <a:gd name="connsiteY40" fmla="*/ 212884 h 847725"/>
                <a:gd name="connsiteX41" fmla="*/ 367189 w 581025"/>
                <a:gd name="connsiteY41" fmla="*/ 217646 h 847725"/>
                <a:gd name="connsiteX42" fmla="*/ 366236 w 581025"/>
                <a:gd name="connsiteY42" fmla="*/ 217646 h 847725"/>
                <a:gd name="connsiteX43" fmla="*/ 346234 w 581025"/>
                <a:gd name="connsiteY43" fmla="*/ 220504 h 847725"/>
                <a:gd name="connsiteX44" fmla="*/ 341471 w 581025"/>
                <a:gd name="connsiteY44" fmla="*/ 221456 h 847725"/>
                <a:gd name="connsiteX45" fmla="*/ 321469 w 581025"/>
                <a:gd name="connsiteY45" fmla="*/ 223361 h 847725"/>
                <a:gd name="connsiteX46" fmla="*/ 318611 w 581025"/>
                <a:gd name="connsiteY46" fmla="*/ 223361 h 847725"/>
                <a:gd name="connsiteX47" fmla="*/ 292894 w 581025"/>
                <a:gd name="connsiteY47" fmla="*/ 224314 h 847725"/>
                <a:gd name="connsiteX48" fmla="*/ 274796 w 581025"/>
                <a:gd name="connsiteY48" fmla="*/ 223361 h 847725"/>
                <a:gd name="connsiteX49" fmla="*/ 270986 w 581025"/>
                <a:gd name="connsiteY49" fmla="*/ 223361 h 847725"/>
                <a:gd name="connsiteX50" fmla="*/ 247174 w 581025"/>
                <a:gd name="connsiteY50" fmla="*/ 221456 h 847725"/>
                <a:gd name="connsiteX51" fmla="*/ 244316 w 581025"/>
                <a:gd name="connsiteY51" fmla="*/ 221456 h 847725"/>
                <a:gd name="connsiteX52" fmla="*/ 220504 w 581025"/>
                <a:gd name="connsiteY52" fmla="*/ 217646 h 847725"/>
                <a:gd name="connsiteX53" fmla="*/ 217646 w 581025"/>
                <a:gd name="connsiteY53" fmla="*/ 216694 h 847725"/>
                <a:gd name="connsiteX54" fmla="*/ 198596 w 581025"/>
                <a:gd name="connsiteY54" fmla="*/ 211931 h 847725"/>
                <a:gd name="connsiteX55" fmla="*/ 195739 w 581025"/>
                <a:gd name="connsiteY55" fmla="*/ 210979 h 847725"/>
                <a:gd name="connsiteX56" fmla="*/ 176689 w 581025"/>
                <a:gd name="connsiteY56" fmla="*/ 205264 h 847725"/>
                <a:gd name="connsiteX57" fmla="*/ 172879 w 581025"/>
                <a:gd name="connsiteY57" fmla="*/ 204311 h 847725"/>
                <a:gd name="connsiteX58" fmla="*/ 154781 w 581025"/>
                <a:gd name="connsiteY58" fmla="*/ 197644 h 847725"/>
                <a:gd name="connsiteX59" fmla="*/ 151924 w 581025"/>
                <a:gd name="connsiteY59" fmla="*/ 196691 h 847725"/>
                <a:gd name="connsiteX60" fmla="*/ 135731 w 581025"/>
                <a:gd name="connsiteY60" fmla="*/ 189071 h 847725"/>
                <a:gd name="connsiteX61" fmla="*/ 133826 w 581025"/>
                <a:gd name="connsiteY61" fmla="*/ 188119 h 847725"/>
                <a:gd name="connsiteX62" fmla="*/ 117634 w 581025"/>
                <a:gd name="connsiteY62" fmla="*/ 179546 h 847725"/>
                <a:gd name="connsiteX63" fmla="*/ 114776 w 581025"/>
                <a:gd name="connsiteY63" fmla="*/ 177641 h 847725"/>
                <a:gd name="connsiteX64" fmla="*/ 99536 w 581025"/>
                <a:gd name="connsiteY64" fmla="*/ 168116 h 847725"/>
                <a:gd name="connsiteX65" fmla="*/ 97631 w 581025"/>
                <a:gd name="connsiteY65" fmla="*/ 166211 h 847725"/>
                <a:gd name="connsiteX66" fmla="*/ 84296 w 581025"/>
                <a:gd name="connsiteY66" fmla="*/ 155734 h 847725"/>
                <a:gd name="connsiteX67" fmla="*/ 83344 w 581025"/>
                <a:gd name="connsiteY67" fmla="*/ 154781 h 847725"/>
                <a:gd name="connsiteX68" fmla="*/ 70009 w 581025"/>
                <a:gd name="connsiteY68" fmla="*/ 143351 h 847725"/>
                <a:gd name="connsiteX69" fmla="*/ 67151 w 581025"/>
                <a:gd name="connsiteY69" fmla="*/ 140494 h 847725"/>
                <a:gd name="connsiteX70" fmla="*/ 55721 w 581025"/>
                <a:gd name="connsiteY70" fmla="*/ 128111 h 847725"/>
                <a:gd name="connsiteX71" fmla="*/ 53816 w 581025"/>
                <a:gd name="connsiteY71" fmla="*/ 126206 h 847725"/>
                <a:gd name="connsiteX72" fmla="*/ 43339 w 581025"/>
                <a:gd name="connsiteY72" fmla="*/ 112871 h 847725"/>
                <a:gd name="connsiteX73" fmla="*/ 42386 w 581025"/>
                <a:gd name="connsiteY73" fmla="*/ 111919 h 847725"/>
                <a:gd name="connsiteX74" fmla="*/ 32861 w 581025"/>
                <a:gd name="connsiteY74" fmla="*/ 97631 h 847725"/>
                <a:gd name="connsiteX75" fmla="*/ 30956 w 581025"/>
                <a:gd name="connsiteY75" fmla="*/ 94774 h 847725"/>
                <a:gd name="connsiteX76" fmla="*/ 23336 w 581025"/>
                <a:gd name="connsiteY76" fmla="*/ 80486 h 847725"/>
                <a:gd name="connsiteX77" fmla="*/ 22384 w 581025"/>
                <a:gd name="connsiteY77" fmla="*/ 77629 h 847725"/>
                <a:gd name="connsiteX78" fmla="*/ 16669 w 581025"/>
                <a:gd name="connsiteY78" fmla="*/ 62389 h 847725"/>
                <a:gd name="connsiteX79" fmla="*/ 16669 w 581025"/>
                <a:gd name="connsiteY79" fmla="*/ 61436 h 847725"/>
                <a:gd name="connsiteX80" fmla="*/ 11906 w 581025"/>
                <a:gd name="connsiteY80" fmla="*/ 45244 h 847725"/>
                <a:gd name="connsiteX81" fmla="*/ 10954 w 581025"/>
                <a:gd name="connsiteY81" fmla="*/ 42386 h 847725"/>
                <a:gd name="connsiteX82" fmla="*/ 8096 w 581025"/>
                <a:gd name="connsiteY82" fmla="*/ 27146 h 847725"/>
                <a:gd name="connsiteX83" fmla="*/ 8096 w 581025"/>
                <a:gd name="connsiteY83" fmla="*/ 24289 h 847725"/>
                <a:gd name="connsiteX84" fmla="*/ 7144 w 581025"/>
                <a:gd name="connsiteY84" fmla="*/ 7144 h 847725"/>
                <a:gd name="connsiteX85" fmla="*/ 7144 w 581025"/>
                <a:gd name="connsiteY85" fmla="*/ 631984 h 847725"/>
                <a:gd name="connsiteX86" fmla="*/ 8096 w 581025"/>
                <a:gd name="connsiteY86" fmla="*/ 649129 h 847725"/>
                <a:gd name="connsiteX87" fmla="*/ 8096 w 581025"/>
                <a:gd name="connsiteY87" fmla="*/ 651986 h 847725"/>
                <a:gd name="connsiteX88" fmla="*/ 10954 w 581025"/>
                <a:gd name="connsiteY88" fmla="*/ 667226 h 847725"/>
                <a:gd name="connsiteX89" fmla="*/ 11906 w 581025"/>
                <a:gd name="connsiteY89" fmla="*/ 670084 h 847725"/>
                <a:gd name="connsiteX90" fmla="*/ 16669 w 581025"/>
                <a:gd name="connsiteY90" fmla="*/ 686276 h 847725"/>
                <a:gd name="connsiteX91" fmla="*/ 16669 w 581025"/>
                <a:gd name="connsiteY91" fmla="*/ 687229 h 847725"/>
                <a:gd name="connsiteX92" fmla="*/ 22384 w 581025"/>
                <a:gd name="connsiteY92" fmla="*/ 702469 h 847725"/>
                <a:gd name="connsiteX93" fmla="*/ 23336 w 581025"/>
                <a:gd name="connsiteY93" fmla="*/ 705326 h 847725"/>
                <a:gd name="connsiteX94" fmla="*/ 30956 w 581025"/>
                <a:gd name="connsiteY94" fmla="*/ 719614 h 847725"/>
                <a:gd name="connsiteX95" fmla="*/ 32861 w 581025"/>
                <a:gd name="connsiteY95" fmla="*/ 722471 h 847725"/>
                <a:gd name="connsiteX96" fmla="*/ 42386 w 581025"/>
                <a:gd name="connsiteY96" fmla="*/ 736759 h 847725"/>
                <a:gd name="connsiteX97" fmla="*/ 43339 w 581025"/>
                <a:gd name="connsiteY97" fmla="*/ 737711 h 847725"/>
                <a:gd name="connsiteX98" fmla="*/ 53816 w 581025"/>
                <a:gd name="connsiteY98" fmla="*/ 751046 h 847725"/>
                <a:gd name="connsiteX99" fmla="*/ 55721 w 581025"/>
                <a:gd name="connsiteY99" fmla="*/ 752951 h 847725"/>
                <a:gd name="connsiteX100" fmla="*/ 67151 w 581025"/>
                <a:gd name="connsiteY100" fmla="*/ 765334 h 847725"/>
                <a:gd name="connsiteX101" fmla="*/ 70009 w 581025"/>
                <a:gd name="connsiteY101" fmla="*/ 767239 h 847725"/>
                <a:gd name="connsiteX102" fmla="*/ 83344 w 581025"/>
                <a:gd name="connsiteY102" fmla="*/ 778669 h 847725"/>
                <a:gd name="connsiteX103" fmla="*/ 84296 w 581025"/>
                <a:gd name="connsiteY103" fmla="*/ 779621 h 847725"/>
                <a:gd name="connsiteX104" fmla="*/ 97631 w 581025"/>
                <a:gd name="connsiteY104" fmla="*/ 790099 h 847725"/>
                <a:gd name="connsiteX105" fmla="*/ 99536 w 581025"/>
                <a:gd name="connsiteY105" fmla="*/ 792004 h 847725"/>
                <a:gd name="connsiteX106" fmla="*/ 114776 w 581025"/>
                <a:gd name="connsiteY106" fmla="*/ 801529 h 847725"/>
                <a:gd name="connsiteX107" fmla="*/ 117634 w 581025"/>
                <a:gd name="connsiteY107" fmla="*/ 803434 h 847725"/>
                <a:gd name="connsiteX108" fmla="*/ 133826 w 581025"/>
                <a:gd name="connsiteY108" fmla="*/ 812006 h 847725"/>
                <a:gd name="connsiteX109" fmla="*/ 135731 w 581025"/>
                <a:gd name="connsiteY109" fmla="*/ 812959 h 847725"/>
                <a:gd name="connsiteX110" fmla="*/ 151924 w 581025"/>
                <a:gd name="connsiteY110" fmla="*/ 820579 h 847725"/>
                <a:gd name="connsiteX111" fmla="*/ 154781 w 581025"/>
                <a:gd name="connsiteY111" fmla="*/ 821531 h 847725"/>
                <a:gd name="connsiteX112" fmla="*/ 172879 w 581025"/>
                <a:gd name="connsiteY112" fmla="*/ 828199 h 847725"/>
                <a:gd name="connsiteX113" fmla="*/ 176689 w 581025"/>
                <a:gd name="connsiteY113" fmla="*/ 829151 h 847725"/>
                <a:gd name="connsiteX114" fmla="*/ 195739 w 581025"/>
                <a:gd name="connsiteY114" fmla="*/ 834866 h 847725"/>
                <a:gd name="connsiteX115" fmla="*/ 198596 w 581025"/>
                <a:gd name="connsiteY115" fmla="*/ 835819 h 847725"/>
                <a:gd name="connsiteX116" fmla="*/ 217646 w 581025"/>
                <a:gd name="connsiteY116" fmla="*/ 840581 h 847725"/>
                <a:gd name="connsiteX117" fmla="*/ 219551 w 581025"/>
                <a:gd name="connsiteY117" fmla="*/ 840581 h 847725"/>
                <a:gd name="connsiteX118" fmla="*/ 220504 w 581025"/>
                <a:gd name="connsiteY118" fmla="*/ 840581 h 847725"/>
                <a:gd name="connsiteX119" fmla="*/ 244316 w 581025"/>
                <a:gd name="connsiteY119" fmla="*/ 844391 h 847725"/>
                <a:gd name="connsiteX120" fmla="*/ 247174 w 581025"/>
                <a:gd name="connsiteY120" fmla="*/ 844391 h 847725"/>
                <a:gd name="connsiteX121" fmla="*/ 270986 w 581025"/>
                <a:gd name="connsiteY121" fmla="*/ 846296 h 847725"/>
                <a:gd name="connsiteX122" fmla="*/ 272891 w 581025"/>
                <a:gd name="connsiteY122" fmla="*/ 846296 h 847725"/>
                <a:gd name="connsiteX123" fmla="*/ 274796 w 581025"/>
                <a:gd name="connsiteY123" fmla="*/ 846296 h 847725"/>
                <a:gd name="connsiteX124" fmla="*/ 292894 w 581025"/>
                <a:gd name="connsiteY124" fmla="*/ 847249 h 847725"/>
                <a:gd name="connsiteX125" fmla="*/ 318611 w 581025"/>
                <a:gd name="connsiteY125" fmla="*/ 846296 h 847725"/>
                <a:gd name="connsiteX126" fmla="*/ 320516 w 581025"/>
                <a:gd name="connsiteY126" fmla="*/ 846296 h 847725"/>
                <a:gd name="connsiteX127" fmla="*/ 321469 w 581025"/>
                <a:gd name="connsiteY127" fmla="*/ 846296 h 847725"/>
                <a:gd name="connsiteX128" fmla="*/ 341471 w 581025"/>
                <a:gd name="connsiteY128" fmla="*/ 844391 h 847725"/>
                <a:gd name="connsiteX129" fmla="*/ 346234 w 581025"/>
                <a:gd name="connsiteY129" fmla="*/ 843439 h 847725"/>
                <a:gd name="connsiteX130" fmla="*/ 366236 w 581025"/>
                <a:gd name="connsiteY130" fmla="*/ 840581 h 847725"/>
                <a:gd name="connsiteX131" fmla="*/ 366236 w 581025"/>
                <a:gd name="connsiteY131" fmla="*/ 840581 h 847725"/>
                <a:gd name="connsiteX132" fmla="*/ 367189 w 581025"/>
                <a:gd name="connsiteY132" fmla="*/ 840581 h 847725"/>
                <a:gd name="connsiteX133" fmla="*/ 389096 w 581025"/>
                <a:gd name="connsiteY133" fmla="*/ 835819 h 847725"/>
                <a:gd name="connsiteX134" fmla="*/ 391001 w 581025"/>
                <a:gd name="connsiteY134" fmla="*/ 834866 h 847725"/>
                <a:gd name="connsiteX135" fmla="*/ 411956 w 581025"/>
                <a:gd name="connsiteY135" fmla="*/ 828199 h 847725"/>
                <a:gd name="connsiteX136" fmla="*/ 413861 w 581025"/>
                <a:gd name="connsiteY136" fmla="*/ 827246 h 847725"/>
                <a:gd name="connsiteX137" fmla="*/ 415766 w 581025"/>
                <a:gd name="connsiteY137" fmla="*/ 826294 h 847725"/>
                <a:gd name="connsiteX138" fmla="*/ 431006 w 581025"/>
                <a:gd name="connsiteY138" fmla="*/ 820579 h 847725"/>
                <a:gd name="connsiteX139" fmla="*/ 431006 w 581025"/>
                <a:gd name="connsiteY139" fmla="*/ 820579 h 847725"/>
                <a:gd name="connsiteX140" fmla="*/ 445294 w 581025"/>
                <a:gd name="connsiteY140" fmla="*/ 813911 h 847725"/>
                <a:gd name="connsiteX141" fmla="*/ 449104 w 581025"/>
                <a:gd name="connsiteY141" fmla="*/ 812006 h 847725"/>
                <a:gd name="connsiteX142" fmla="*/ 459581 w 581025"/>
                <a:gd name="connsiteY142" fmla="*/ 807244 h 847725"/>
                <a:gd name="connsiteX143" fmla="*/ 463391 w 581025"/>
                <a:gd name="connsiteY143" fmla="*/ 805339 h 847725"/>
                <a:gd name="connsiteX144" fmla="*/ 475774 w 581025"/>
                <a:gd name="connsiteY144" fmla="*/ 798671 h 847725"/>
                <a:gd name="connsiteX145" fmla="*/ 476726 w 581025"/>
                <a:gd name="connsiteY145" fmla="*/ 798671 h 847725"/>
                <a:gd name="connsiteX146" fmla="*/ 476726 w 581025"/>
                <a:gd name="connsiteY146" fmla="*/ 798671 h 847725"/>
                <a:gd name="connsiteX147" fmla="*/ 488156 w 581025"/>
                <a:gd name="connsiteY147" fmla="*/ 791051 h 847725"/>
                <a:gd name="connsiteX148" fmla="*/ 491014 w 581025"/>
                <a:gd name="connsiteY148" fmla="*/ 789146 h 847725"/>
                <a:gd name="connsiteX149" fmla="*/ 498634 w 581025"/>
                <a:gd name="connsiteY149" fmla="*/ 783431 h 847725"/>
                <a:gd name="connsiteX150" fmla="*/ 502444 w 581025"/>
                <a:gd name="connsiteY150" fmla="*/ 780574 h 847725"/>
                <a:gd name="connsiteX151" fmla="*/ 508159 w 581025"/>
                <a:gd name="connsiteY151" fmla="*/ 775811 h 847725"/>
                <a:gd name="connsiteX152" fmla="*/ 511969 w 581025"/>
                <a:gd name="connsiteY152" fmla="*/ 772001 h 847725"/>
                <a:gd name="connsiteX153" fmla="*/ 517684 w 581025"/>
                <a:gd name="connsiteY153" fmla="*/ 767239 h 847725"/>
                <a:gd name="connsiteX154" fmla="*/ 521494 w 581025"/>
                <a:gd name="connsiteY154" fmla="*/ 763429 h 847725"/>
                <a:gd name="connsiteX155" fmla="*/ 526256 w 581025"/>
                <a:gd name="connsiteY155" fmla="*/ 758666 h 847725"/>
                <a:gd name="connsiteX156" fmla="*/ 530066 w 581025"/>
                <a:gd name="connsiteY156" fmla="*/ 754856 h 847725"/>
                <a:gd name="connsiteX157" fmla="*/ 534829 w 581025"/>
                <a:gd name="connsiteY157" fmla="*/ 749141 h 847725"/>
                <a:gd name="connsiteX158" fmla="*/ 537686 w 581025"/>
                <a:gd name="connsiteY158" fmla="*/ 745331 h 847725"/>
                <a:gd name="connsiteX159" fmla="*/ 542449 w 581025"/>
                <a:gd name="connsiteY159" fmla="*/ 739616 h 847725"/>
                <a:gd name="connsiteX160" fmla="*/ 545306 w 581025"/>
                <a:gd name="connsiteY160" fmla="*/ 735806 h 847725"/>
                <a:gd name="connsiteX161" fmla="*/ 550069 w 581025"/>
                <a:gd name="connsiteY161" fmla="*/ 729139 h 847725"/>
                <a:gd name="connsiteX162" fmla="*/ 551974 w 581025"/>
                <a:gd name="connsiteY162" fmla="*/ 726281 h 847725"/>
                <a:gd name="connsiteX163" fmla="*/ 551974 w 581025"/>
                <a:gd name="connsiteY163" fmla="*/ 725329 h 847725"/>
                <a:gd name="connsiteX164" fmla="*/ 558641 w 581025"/>
                <a:gd name="connsiteY164" fmla="*/ 713899 h 847725"/>
                <a:gd name="connsiteX165" fmla="*/ 559594 w 581025"/>
                <a:gd name="connsiteY165" fmla="*/ 711041 h 847725"/>
                <a:gd name="connsiteX166" fmla="*/ 564356 w 581025"/>
                <a:gd name="connsiteY166" fmla="*/ 702469 h 847725"/>
                <a:gd name="connsiteX167" fmla="*/ 566261 w 581025"/>
                <a:gd name="connsiteY167" fmla="*/ 698659 h 847725"/>
                <a:gd name="connsiteX168" fmla="*/ 570071 w 581025"/>
                <a:gd name="connsiteY168" fmla="*/ 690086 h 847725"/>
                <a:gd name="connsiteX169" fmla="*/ 571024 w 581025"/>
                <a:gd name="connsiteY169" fmla="*/ 686276 h 847725"/>
                <a:gd name="connsiteX170" fmla="*/ 574834 w 581025"/>
                <a:gd name="connsiteY170" fmla="*/ 673894 h 847725"/>
                <a:gd name="connsiteX171" fmla="*/ 574834 w 581025"/>
                <a:gd name="connsiteY171" fmla="*/ 673894 h 847725"/>
                <a:gd name="connsiteX172" fmla="*/ 576739 w 581025"/>
                <a:gd name="connsiteY172" fmla="*/ 664369 h 847725"/>
                <a:gd name="connsiteX173" fmla="*/ 577691 w 581025"/>
                <a:gd name="connsiteY173" fmla="*/ 661511 h 847725"/>
                <a:gd name="connsiteX174" fmla="*/ 578644 w 581025"/>
                <a:gd name="connsiteY174" fmla="*/ 654844 h 847725"/>
                <a:gd name="connsiteX175" fmla="*/ 578644 w 581025"/>
                <a:gd name="connsiteY175" fmla="*/ 651034 h 847725"/>
                <a:gd name="connsiteX176" fmla="*/ 579596 w 581025"/>
                <a:gd name="connsiteY176" fmla="*/ 644366 h 847725"/>
                <a:gd name="connsiteX177" fmla="*/ 579596 w 581025"/>
                <a:gd name="connsiteY177" fmla="*/ 640556 h 847725"/>
                <a:gd name="connsiteX178" fmla="*/ 579596 w 581025"/>
                <a:gd name="connsiteY178" fmla="*/ 636746 h 847725"/>
                <a:gd name="connsiteX179" fmla="*/ 579596 w 581025"/>
                <a:gd name="connsiteY179" fmla="*/ 631984 h 847725"/>
                <a:gd name="connsiteX180" fmla="*/ 579596 w 581025"/>
                <a:gd name="connsiteY180" fmla="*/ 8096 h 847725"/>
                <a:gd name="connsiteX181" fmla="*/ 579596 w 581025"/>
                <a:gd name="connsiteY181" fmla="*/ 16669 h 847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</a:cxnLst>
              <a:rect l="l" t="t" r="r" b="b"/>
              <a:pathLst>
                <a:path w="581025" h="847725">
                  <a:moveTo>
                    <a:pt x="579596" y="16669"/>
                  </a:moveTo>
                  <a:cubicBezTo>
                    <a:pt x="579596" y="17621"/>
                    <a:pt x="579596" y="19526"/>
                    <a:pt x="579596" y="20479"/>
                  </a:cubicBezTo>
                  <a:cubicBezTo>
                    <a:pt x="579596" y="22384"/>
                    <a:pt x="579596" y="24289"/>
                    <a:pt x="578644" y="27146"/>
                  </a:cubicBezTo>
                  <a:cubicBezTo>
                    <a:pt x="578644" y="28099"/>
                    <a:pt x="578644" y="30004"/>
                    <a:pt x="578644" y="30956"/>
                  </a:cubicBezTo>
                  <a:cubicBezTo>
                    <a:pt x="578644" y="32861"/>
                    <a:pt x="577691" y="35719"/>
                    <a:pt x="577691" y="37624"/>
                  </a:cubicBezTo>
                  <a:cubicBezTo>
                    <a:pt x="577691" y="38576"/>
                    <a:pt x="577691" y="39529"/>
                    <a:pt x="576739" y="40481"/>
                  </a:cubicBezTo>
                  <a:cubicBezTo>
                    <a:pt x="575786" y="44291"/>
                    <a:pt x="574834" y="47149"/>
                    <a:pt x="574834" y="50959"/>
                  </a:cubicBezTo>
                  <a:cubicBezTo>
                    <a:pt x="573881" y="54769"/>
                    <a:pt x="571976" y="59531"/>
                    <a:pt x="571024" y="63341"/>
                  </a:cubicBezTo>
                  <a:cubicBezTo>
                    <a:pt x="571024" y="64294"/>
                    <a:pt x="570071" y="66199"/>
                    <a:pt x="570071" y="67151"/>
                  </a:cubicBezTo>
                  <a:cubicBezTo>
                    <a:pt x="569119" y="70009"/>
                    <a:pt x="568166" y="72866"/>
                    <a:pt x="566261" y="75724"/>
                  </a:cubicBezTo>
                  <a:cubicBezTo>
                    <a:pt x="565309" y="76676"/>
                    <a:pt x="565309" y="78581"/>
                    <a:pt x="564356" y="79534"/>
                  </a:cubicBezTo>
                  <a:cubicBezTo>
                    <a:pt x="563404" y="82391"/>
                    <a:pt x="561499" y="85249"/>
                    <a:pt x="559594" y="88106"/>
                  </a:cubicBezTo>
                  <a:cubicBezTo>
                    <a:pt x="559594" y="89059"/>
                    <a:pt x="558641" y="90011"/>
                    <a:pt x="558641" y="90964"/>
                  </a:cubicBezTo>
                  <a:cubicBezTo>
                    <a:pt x="556736" y="94774"/>
                    <a:pt x="553879" y="98584"/>
                    <a:pt x="551974" y="102394"/>
                  </a:cubicBezTo>
                  <a:cubicBezTo>
                    <a:pt x="551021" y="103346"/>
                    <a:pt x="550069" y="104299"/>
                    <a:pt x="549116" y="106204"/>
                  </a:cubicBezTo>
                  <a:cubicBezTo>
                    <a:pt x="548164" y="108109"/>
                    <a:pt x="546259" y="110014"/>
                    <a:pt x="544354" y="112871"/>
                  </a:cubicBezTo>
                  <a:cubicBezTo>
                    <a:pt x="543401" y="113824"/>
                    <a:pt x="542449" y="115729"/>
                    <a:pt x="541496" y="116681"/>
                  </a:cubicBezTo>
                  <a:cubicBezTo>
                    <a:pt x="539591" y="118586"/>
                    <a:pt x="538639" y="120491"/>
                    <a:pt x="536734" y="122396"/>
                  </a:cubicBezTo>
                  <a:cubicBezTo>
                    <a:pt x="535781" y="123349"/>
                    <a:pt x="534829" y="125254"/>
                    <a:pt x="533876" y="126206"/>
                  </a:cubicBezTo>
                  <a:cubicBezTo>
                    <a:pt x="531971" y="128111"/>
                    <a:pt x="531019" y="130016"/>
                    <a:pt x="529114" y="131921"/>
                  </a:cubicBezTo>
                  <a:cubicBezTo>
                    <a:pt x="528161" y="132874"/>
                    <a:pt x="526256" y="134779"/>
                    <a:pt x="525304" y="135731"/>
                  </a:cubicBezTo>
                  <a:cubicBezTo>
                    <a:pt x="523399" y="137636"/>
                    <a:pt x="521494" y="139541"/>
                    <a:pt x="520541" y="140494"/>
                  </a:cubicBezTo>
                  <a:cubicBezTo>
                    <a:pt x="519589" y="141446"/>
                    <a:pt x="517684" y="143351"/>
                    <a:pt x="516731" y="144304"/>
                  </a:cubicBezTo>
                  <a:cubicBezTo>
                    <a:pt x="514826" y="146209"/>
                    <a:pt x="512921" y="147161"/>
                    <a:pt x="511016" y="149066"/>
                  </a:cubicBezTo>
                  <a:cubicBezTo>
                    <a:pt x="510064" y="150019"/>
                    <a:pt x="508159" y="150971"/>
                    <a:pt x="507206" y="152876"/>
                  </a:cubicBezTo>
                  <a:cubicBezTo>
                    <a:pt x="505301" y="154781"/>
                    <a:pt x="503396" y="155734"/>
                    <a:pt x="501491" y="157639"/>
                  </a:cubicBezTo>
                  <a:cubicBezTo>
                    <a:pt x="500539" y="158591"/>
                    <a:pt x="498634" y="159544"/>
                    <a:pt x="497681" y="160496"/>
                  </a:cubicBezTo>
                  <a:cubicBezTo>
                    <a:pt x="494824" y="162401"/>
                    <a:pt x="492919" y="164306"/>
                    <a:pt x="490061" y="166211"/>
                  </a:cubicBezTo>
                  <a:cubicBezTo>
                    <a:pt x="489109" y="167164"/>
                    <a:pt x="488156" y="168116"/>
                    <a:pt x="487204" y="168116"/>
                  </a:cubicBezTo>
                  <a:cubicBezTo>
                    <a:pt x="483394" y="170974"/>
                    <a:pt x="479584" y="172879"/>
                    <a:pt x="476726" y="175736"/>
                  </a:cubicBezTo>
                  <a:cubicBezTo>
                    <a:pt x="476726" y="175736"/>
                    <a:pt x="475774" y="175736"/>
                    <a:pt x="475774" y="176689"/>
                  </a:cubicBezTo>
                  <a:cubicBezTo>
                    <a:pt x="471964" y="179546"/>
                    <a:pt x="468154" y="181451"/>
                    <a:pt x="463391" y="183356"/>
                  </a:cubicBezTo>
                  <a:cubicBezTo>
                    <a:pt x="462439" y="184309"/>
                    <a:pt x="460534" y="185261"/>
                    <a:pt x="459581" y="185261"/>
                  </a:cubicBezTo>
                  <a:cubicBezTo>
                    <a:pt x="456724" y="187166"/>
                    <a:pt x="452914" y="189071"/>
                    <a:pt x="449104" y="190024"/>
                  </a:cubicBezTo>
                  <a:cubicBezTo>
                    <a:pt x="448151" y="190976"/>
                    <a:pt x="446246" y="190976"/>
                    <a:pt x="445294" y="191929"/>
                  </a:cubicBezTo>
                  <a:cubicBezTo>
                    <a:pt x="440531" y="193834"/>
                    <a:pt x="435769" y="196691"/>
                    <a:pt x="431006" y="198596"/>
                  </a:cubicBezTo>
                  <a:cubicBezTo>
                    <a:pt x="431006" y="198596"/>
                    <a:pt x="431006" y="198596"/>
                    <a:pt x="431006" y="198596"/>
                  </a:cubicBezTo>
                  <a:cubicBezTo>
                    <a:pt x="426244" y="200501"/>
                    <a:pt x="421481" y="202406"/>
                    <a:pt x="415766" y="204311"/>
                  </a:cubicBezTo>
                  <a:cubicBezTo>
                    <a:pt x="414814" y="204311"/>
                    <a:pt x="413861" y="205264"/>
                    <a:pt x="411956" y="205264"/>
                  </a:cubicBezTo>
                  <a:cubicBezTo>
                    <a:pt x="405289" y="207169"/>
                    <a:pt x="398621" y="210026"/>
                    <a:pt x="391001" y="211931"/>
                  </a:cubicBezTo>
                  <a:cubicBezTo>
                    <a:pt x="390049" y="211931"/>
                    <a:pt x="390049" y="211931"/>
                    <a:pt x="389096" y="212884"/>
                  </a:cubicBezTo>
                  <a:cubicBezTo>
                    <a:pt x="381476" y="214789"/>
                    <a:pt x="374809" y="216694"/>
                    <a:pt x="367189" y="217646"/>
                  </a:cubicBezTo>
                  <a:cubicBezTo>
                    <a:pt x="367189" y="217646"/>
                    <a:pt x="366236" y="217646"/>
                    <a:pt x="366236" y="217646"/>
                  </a:cubicBezTo>
                  <a:cubicBezTo>
                    <a:pt x="359569" y="218599"/>
                    <a:pt x="352901" y="219551"/>
                    <a:pt x="346234" y="220504"/>
                  </a:cubicBezTo>
                  <a:cubicBezTo>
                    <a:pt x="344329" y="220504"/>
                    <a:pt x="343376" y="220504"/>
                    <a:pt x="341471" y="221456"/>
                  </a:cubicBezTo>
                  <a:cubicBezTo>
                    <a:pt x="334804" y="222409"/>
                    <a:pt x="328136" y="223361"/>
                    <a:pt x="321469" y="223361"/>
                  </a:cubicBezTo>
                  <a:cubicBezTo>
                    <a:pt x="320516" y="223361"/>
                    <a:pt x="319564" y="223361"/>
                    <a:pt x="318611" y="223361"/>
                  </a:cubicBezTo>
                  <a:cubicBezTo>
                    <a:pt x="310039" y="224314"/>
                    <a:pt x="301466" y="224314"/>
                    <a:pt x="292894" y="224314"/>
                  </a:cubicBezTo>
                  <a:cubicBezTo>
                    <a:pt x="287179" y="224314"/>
                    <a:pt x="280511" y="224314"/>
                    <a:pt x="274796" y="223361"/>
                  </a:cubicBezTo>
                  <a:cubicBezTo>
                    <a:pt x="273844" y="223361"/>
                    <a:pt x="271939" y="223361"/>
                    <a:pt x="270986" y="223361"/>
                  </a:cubicBezTo>
                  <a:cubicBezTo>
                    <a:pt x="263366" y="223361"/>
                    <a:pt x="254794" y="222409"/>
                    <a:pt x="247174" y="221456"/>
                  </a:cubicBezTo>
                  <a:cubicBezTo>
                    <a:pt x="246221" y="221456"/>
                    <a:pt x="245269" y="221456"/>
                    <a:pt x="244316" y="221456"/>
                  </a:cubicBezTo>
                  <a:cubicBezTo>
                    <a:pt x="236696" y="220504"/>
                    <a:pt x="228124" y="219551"/>
                    <a:pt x="220504" y="217646"/>
                  </a:cubicBezTo>
                  <a:cubicBezTo>
                    <a:pt x="219551" y="217646"/>
                    <a:pt x="218599" y="217646"/>
                    <a:pt x="217646" y="216694"/>
                  </a:cubicBezTo>
                  <a:cubicBezTo>
                    <a:pt x="210979" y="215741"/>
                    <a:pt x="205264" y="213836"/>
                    <a:pt x="198596" y="211931"/>
                  </a:cubicBezTo>
                  <a:cubicBezTo>
                    <a:pt x="197644" y="211931"/>
                    <a:pt x="196691" y="211931"/>
                    <a:pt x="195739" y="210979"/>
                  </a:cubicBezTo>
                  <a:cubicBezTo>
                    <a:pt x="189071" y="209074"/>
                    <a:pt x="183356" y="207169"/>
                    <a:pt x="176689" y="205264"/>
                  </a:cubicBezTo>
                  <a:cubicBezTo>
                    <a:pt x="175736" y="205264"/>
                    <a:pt x="173831" y="204311"/>
                    <a:pt x="172879" y="204311"/>
                  </a:cubicBezTo>
                  <a:cubicBezTo>
                    <a:pt x="167164" y="202406"/>
                    <a:pt x="160496" y="199549"/>
                    <a:pt x="154781" y="197644"/>
                  </a:cubicBezTo>
                  <a:cubicBezTo>
                    <a:pt x="153829" y="197644"/>
                    <a:pt x="152876" y="196691"/>
                    <a:pt x="151924" y="196691"/>
                  </a:cubicBezTo>
                  <a:cubicBezTo>
                    <a:pt x="146209" y="193834"/>
                    <a:pt x="140494" y="191929"/>
                    <a:pt x="135731" y="189071"/>
                  </a:cubicBezTo>
                  <a:cubicBezTo>
                    <a:pt x="134779" y="189071"/>
                    <a:pt x="134779" y="188119"/>
                    <a:pt x="133826" y="188119"/>
                  </a:cubicBezTo>
                  <a:cubicBezTo>
                    <a:pt x="128111" y="185261"/>
                    <a:pt x="122396" y="182404"/>
                    <a:pt x="117634" y="179546"/>
                  </a:cubicBezTo>
                  <a:cubicBezTo>
                    <a:pt x="116681" y="178594"/>
                    <a:pt x="115729" y="178594"/>
                    <a:pt x="114776" y="177641"/>
                  </a:cubicBezTo>
                  <a:cubicBezTo>
                    <a:pt x="110014" y="174784"/>
                    <a:pt x="104299" y="170974"/>
                    <a:pt x="99536" y="168116"/>
                  </a:cubicBezTo>
                  <a:cubicBezTo>
                    <a:pt x="98584" y="167164"/>
                    <a:pt x="97631" y="167164"/>
                    <a:pt x="97631" y="166211"/>
                  </a:cubicBezTo>
                  <a:cubicBezTo>
                    <a:pt x="92869" y="162401"/>
                    <a:pt x="88106" y="159544"/>
                    <a:pt x="84296" y="155734"/>
                  </a:cubicBezTo>
                  <a:cubicBezTo>
                    <a:pt x="84296" y="155734"/>
                    <a:pt x="83344" y="154781"/>
                    <a:pt x="83344" y="154781"/>
                  </a:cubicBezTo>
                  <a:cubicBezTo>
                    <a:pt x="78581" y="150971"/>
                    <a:pt x="74771" y="147161"/>
                    <a:pt x="70009" y="143351"/>
                  </a:cubicBezTo>
                  <a:cubicBezTo>
                    <a:pt x="69056" y="142399"/>
                    <a:pt x="68104" y="141446"/>
                    <a:pt x="67151" y="140494"/>
                  </a:cubicBezTo>
                  <a:cubicBezTo>
                    <a:pt x="63341" y="136684"/>
                    <a:pt x="59531" y="132874"/>
                    <a:pt x="55721" y="128111"/>
                  </a:cubicBezTo>
                  <a:cubicBezTo>
                    <a:pt x="54769" y="127159"/>
                    <a:pt x="54769" y="126206"/>
                    <a:pt x="53816" y="126206"/>
                  </a:cubicBezTo>
                  <a:cubicBezTo>
                    <a:pt x="50006" y="122396"/>
                    <a:pt x="47149" y="117634"/>
                    <a:pt x="43339" y="112871"/>
                  </a:cubicBezTo>
                  <a:cubicBezTo>
                    <a:pt x="43339" y="112871"/>
                    <a:pt x="43339" y="111919"/>
                    <a:pt x="42386" y="111919"/>
                  </a:cubicBezTo>
                  <a:cubicBezTo>
                    <a:pt x="39529" y="107156"/>
                    <a:pt x="35719" y="102394"/>
                    <a:pt x="32861" y="97631"/>
                  </a:cubicBezTo>
                  <a:cubicBezTo>
                    <a:pt x="31909" y="96679"/>
                    <a:pt x="31909" y="95726"/>
                    <a:pt x="30956" y="94774"/>
                  </a:cubicBezTo>
                  <a:cubicBezTo>
                    <a:pt x="28099" y="90011"/>
                    <a:pt x="26194" y="85249"/>
                    <a:pt x="23336" y="80486"/>
                  </a:cubicBezTo>
                  <a:cubicBezTo>
                    <a:pt x="23336" y="79534"/>
                    <a:pt x="22384" y="78581"/>
                    <a:pt x="22384" y="77629"/>
                  </a:cubicBezTo>
                  <a:cubicBezTo>
                    <a:pt x="20479" y="72866"/>
                    <a:pt x="18574" y="68104"/>
                    <a:pt x="16669" y="62389"/>
                  </a:cubicBezTo>
                  <a:cubicBezTo>
                    <a:pt x="16669" y="62389"/>
                    <a:pt x="16669" y="62389"/>
                    <a:pt x="16669" y="61436"/>
                  </a:cubicBezTo>
                  <a:cubicBezTo>
                    <a:pt x="14764" y="56674"/>
                    <a:pt x="13811" y="50959"/>
                    <a:pt x="11906" y="45244"/>
                  </a:cubicBezTo>
                  <a:cubicBezTo>
                    <a:pt x="11906" y="44291"/>
                    <a:pt x="10954" y="43339"/>
                    <a:pt x="10954" y="42386"/>
                  </a:cubicBezTo>
                  <a:cubicBezTo>
                    <a:pt x="10001" y="37624"/>
                    <a:pt x="9049" y="31909"/>
                    <a:pt x="8096" y="27146"/>
                  </a:cubicBezTo>
                  <a:cubicBezTo>
                    <a:pt x="8096" y="26194"/>
                    <a:pt x="8096" y="25241"/>
                    <a:pt x="8096" y="24289"/>
                  </a:cubicBezTo>
                  <a:cubicBezTo>
                    <a:pt x="7144" y="18574"/>
                    <a:pt x="7144" y="12859"/>
                    <a:pt x="7144" y="7144"/>
                  </a:cubicBezTo>
                  <a:lnTo>
                    <a:pt x="7144" y="631984"/>
                  </a:lnTo>
                  <a:cubicBezTo>
                    <a:pt x="7144" y="637699"/>
                    <a:pt x="7144" y="643414"/>
                    <a:pt x="8096" y="649129"/>
                  </a:cubicBezTo>
                  <a:cubicBezTo>
                    <a:pt x="8096" y="650081"/>
                    <a:pt x="8096" y="651034"/>
                    <a:pt x="8096" y="651986"/>
                  </a:cubicBezTo>
                  <a:cubicBezTo>
                    <a:pt x="9049" y="657701"/>
                    <a:pt x="10001" y="662464"/>
                    <a:pt x="10954" y="667226"/>
                  </a:cubicBezTo>
                  <a:cubicBezTo>
                    <a:pt x="10954" y="668179"/>
                    <a:pt x="10954" y="669131"/>
                    <a:pt x="11906" y="670084"/>
                  </a:cubicBezTo>
                  <a:cubicBezTo>
                    <a:pt x="12859" y="675799"/>
                    <a:pt x="14764" y="680561"/>
                    <a:pt x="16669" y="686276"/>
                  </a:cubicBezTo>
                  <a:cubicBezTo>
                    <a:pt x="16669" y="686276"/>
                    <a:pt x="16669" y="686276"/>
                    <a:pt x="16669" y="687229"/>
                  </a:cubicBezTo>
                  <a:cubicBezTo>
                    <a:pt x="18574" y="691991"/>
                    <a:pt x="20479" y="697706"/>
                    <a:pt x="22384" y="702469"/>
                  </a:cubicBezTo>
                  <a:cubicBezTo>
                    <a:pt x="22384" y="703421"/>
                    <a:pt x="23336" y="704374"/>
                    <a:pt x="23336" y="705326"/>
                  </a:cubicBezTo>
                  <a:cubicBezTo>
                    <a:pt x="25241" y="710089"/>
                    <a:pt x="28099" y="714851"/>
                    <a:pt x="30956" y="719614"/>
                  </a:cubicBezTo>
                  <a:cubicBezTo>
                    <a:pt x="31909" y="720566"/>
                    <a:pt x="31909" y="721519"/>
                    <a:pt x="32861" y="722471"/>
                  </a:cubicBezTo>
                  <a:cubicBezTo>
                    <a:pt x="35719" y="727234"/>
                    <a:pt x="38576" y="731996"/>
                    <a:pt x="42386" y="736759"/>
                  </a:cubicBezTo>
                  <a:cubicBezTo>
                    <a:pt x="42386" y="736759"/>
                    <a:pt x="42386" y="737711"/>
                    <a:pt x="43339" y="737711"/>
                  </a:cubicBezTo>
                  <a:cubicBezTo>
                    <a:pt x="46196" y="742474"/>
                    <a:pt x="50006" y="746284"/>
                    <a:pt x="53816" y="751046"/>
                  </a:cubicBezTo>
                  <a:cubicBezTo>
                    <a:pt x="54769" y="751999"/>
                    <a:pt x="54769" y="752951"/>
                    <a:pt x="55721" y="752951"/>
                  </a:cubicBezTo>
                  <a:cubicBezTo>
                    <a:pt x="59531" y="756761"/>
                    <a:pt x="63341" y="761524"/>
                    <a:pt x="67151" y="765334"/>
                  </a:cubicBezTo>
                  <a:cubicBezTo>
                    <a:pt x="68104" y="766286"/>
                    <a:pt x="69056" y="767239"/>
                    <a:pt x="70009" y="767239"/>
                  </a:cubicBezTo>
                  <a:cubicBezTo>
                    <a:pt x="73819" y="771049"/>
                    <a:pt x="78581" y="774859"/>
                    <a:pt x="83344" y="778669"/>
                  </a:cubicBezTo>
                  <a:cubicBezTo>
                    <a:pt x="83344" y="778669"/>
                    <a:pt x="84296" y="779621"/>
                    <a:pt x="84296" y="779621"/>
                  </a:cubicBezTo>
                  <a:cubicBezTo>
                    <a:pt x="89059" y="783431"/>
                    <a:pt x="92869" y="786289"/>
                    <a:pt x="97631" y="790099"/>
                  </a:cubicBezTo>
                  <a:cubicBezTo>
                    <a:pt x="98584" y="791051"/>
                    <a:pt x="99536" y="791051"/>
                    <a:pt x="99536" y="792004"/>
                  </a:cubicBezTo>
                  <a:cubicBezTo>
                    <a:pt x="104299" y="795814"/>
                    <a:pt x="109061" y="798671"/>
                    <a:pt x="114776" y="801529"/>
                  </a:cubicBezTo>
                  <a:cubicBezTo>
                    <a:pt x="115729" y="802481"/>
                    <a:pt x="116681" y="802481"/>
                    <a:pt x="117634" y="803434"/>
                  </a:cubicBezTo>
                  <a:cubicBezTo>
                    <a:pt x="123349" y="806291"/>
                    <a:pt x="128111" y="809149"/>
                    <a:pt x="133826" y="812006"/>
                  </a:cubicBezTo>
                  <a:cubicBezTo>
                    <a:pt x="134779" y="812006"/>
                    <a:pt x="134779" y="812959"/>
                    <a:pt x="135731" y="812959"/>
                  </a:cubicBezTo>
                  <a:cubicBezTo>
                    <a:pt x="141446" y="815816"/>
                    <a:pt x="147161" y="818674"/>
                    <a:pt x="151924" y="820579"/>
                  </a:cubicBezTo>
                  <a:cubicBezTo>
                    <a:pt x="152876" y="820579"/>
                    <a:pt x="153829" y="821531"/>
                    <a:pt x="154781" y="821531"/>
                  </a:cubicBezTo>
                  <a:cubicBezTo>
                    <a:pt x="160496" y="824389"/>
                    <a:pt x="167164" y="826294"/>
                    <a:pt x="172879" y="828199"/>
                  </a:cubicBezTo>
                  <a:cubicBezTo>
                    <a:pt x="173831" y="828199"/>
                    <a:pt x="175736" y="829151"/>
                    <a:pt x="176689" y="829151"/>
                  </a:cubicBezTo>
                  <a:cubicBezTo>
                    <a:pt x="183356" y="831056"/>
                    <a:pt x="189071" y="832961"/>
                    <a:pt x="195739" y="834866"/>
                  </a:cubicBezTo>
                  <a:cubicBezTo>
                    <a:pt x="196691" y="834866"/>
                    <a:pt x="197644" y="834866"/>
                    <a:pt x="198596" y="835819"/>
                  </a:cubicBezTo>
                  <a:cubicBezTo>
                    <a:pt x="205264" y="837724"/>
                    <a:pt x="210979" y="838676"/>
                    <a:pt x="217646" y="840581"/>
                  </a:cubicBezTo>
                  <a:cubicBezTo>
                    <a:pt x="218599" y="840581"/>
                    <a:pt x="218599" y="840581"/>
                    <a:pt x="219551" y="840581"/>
                  </a:cubicBezTo>
                  <a:cubicBezTo>
                    <a:pt x="219551" y="840581"/>
                    <a:pt x="220504" y="840581"/>
                    <a:pt x="220504" y="840581"/>
                  </a:cubicBezTo>
                  <a:cubicBezTo>
                    <a:pt x="228124" y="842486"/>
                    <a:pt x="235744" y="843439"/>
                    <a:pt x="244316" y="844391"/>
                  </a:cubicBezTo>
                  <a:cubicBezTo>
                    <a:pt x="245269" y="844391"/>
                    <a:pt x="246221" y="844391"/>
                    <a:pt x="247174" y="844391"/>
                  </a:cubicBezTo>
                  <a:cubicBezTo>
                    <a:pt x="254794" y="845344"/>
                    <a:pt x="263366" y="846296"/>
                    <a:pt x="270986" y="846296"/>
                  </a:cubicBezTo>
                  <a:cubicBezTo>
                    <a:pt x="271939" y="846296"/>
                    <a:pt x="271939" y="846296"/>
                    <a:pt x="272891" y="846296"/>
                  </a:cubicBezTo>
                  <a:cubicBezTo>
                    <a:pt x="273844" y="846296"/>
                    <a:pt x="274796" y="846296"/>
                    <a:pt x="274796" y="846296"/>
                  </a:cubicBezTo>
                  <a:cubicBezTo>
                    <a:pt x="280511" y="846296"/>
                    <a:pt x="287179" y="847249"/>
                    <a:pt x="292894" y="847249"/>
                  </a:cubicBezTo>
                  <a:cubicBezTo>
                    <a:pt x="301466" y="847249"/>
                    <a:pt x="310039" y="847249"/>
                    <a:pt x="318611" y="846296"/>
                  </a:cubicBezTo>
                  <a:cubicBezTo>
                    <a:pt x="319564" y="846296"/>
                    <a:pt x="319564" y="846296"/>
                    <a:pt x="320516" y="846296"/>
                  </a:cubicBezTo>
                  <a:cubicBezTo>
                    <a:pt x="320516" y="846296"/>
                    <a:pt x="321469" y="846296"/>
                    <a:pt x="321469" y="846296"/>
                  </a:cubicBezTo>
                  <a:cubicBezTo>
                    <a:pt x="328136" y="845344"/>
                    <a:pt x="334804" y="845344"/>
                    <a:pt x="341471" y="844391"/>
                  </a:cubicBezTo>
                  <a:cubicBezTo>
                    <a:pt x="343376" y="844391"/>
                    <a:pt x="344329" y="844391"/>
                    <a:pt x="346234" y="843439"/>
                  </a:cubicBezTo>
                  <a:cubicBezTo>
                    <a:pt x="352901" y="842486"/>
                    <a:pt x="359569" y="841534"/>
                    <a:pt x="366236" y="840581"/>
                  </a:cubicBezTo>
                  <a:cubicBezTo>
                    <a:pt x="366236" y="840581"/>
                    <a:pt x="366236" y="840581"/>
                    <a:pt x="366236" y="840581"/>
                  </a:cubicBezTo>
                  <a:cubicBezTo>
                    <a:pt x="366236" y="840581"/>
                    <a:pt x="366236" y="840581"/>
                    <a:pt x="367189" y="840581"/>
                  </a:cubicBezTo>
                  <a:cubicBezTo>
                    <a:pt x="374809" y="838676"/>
                    <a:pt x="382429" y="837724"/>
                    <a:pt x="389096" y="835819"/>
                  </a:cubicBezTo>
                  <a:cubicBezTo>
                    <a:pt x="390049" y="835819"/>
                    <a:pt x="390049" y="835819"/>
                    <a:pt x="391001" y="834866"/>
                  </a:cubicBezTo>
                  <a:cubicBezTo>
                    <a:pt x="397669" y="832961"/>
                    <a:pt x="405289" y="831056"/>
                    <a:pt x="411956" y="828199"/>
                  </a:cubicBezTo>
                  <a:cubicBezTo>
                    <a:pt x="412909" y="828199"/>
                    <a:pt x="412909" y="828199"/>
                    <a:pt x="413861" y="827246"/>
                  </a:cubicBezTo>
                  <a:cubicBezTo>
                    <a:pt x="414814" y="827246"/>
                    <a:pt x="414814" y="827246"/>
                    <a:pt x="415766" y="826294"/>
                  </a:cubicBezTo>
                  <a:cubicBezTo>
                    <a:pt x="420529" y="824389"/>
                    <a:pt x="425291" y="822484"/>
                    <a:pt x="431006" y="820579"/>
                  </a:cubicBezTo>
                  <a:cubicBezTo>
                    <a:pt x="431006" y="820579"/>
                    <a:pt x="431006" y="820579"/>
                    <a:pt x="431006" y="820579"/>
                  </a:cubicBezTo>
                  <a:cubicBezTo>
                    <a:pt x="435769" y="818674"/>
                    <a:pt x="440531" y="816769"/>
                    <a:pt x="445294" y="813911"/>
                  </a:cubicBezTo>
                  <a:cubicBezTo>
                    <a:pt x="446246" y="812959"/>
                    <a:pt x="448151" y="812959"/>
                    <a:pt x="449104" y="812006"/>
                  </a:cubicBezTo>
                  <a:cubicBezTo>
                    <a:pt x="452914" y="810101"/>
                    <a:pt x="455771" y="808196"/>
                    <a:pt x="459581" y="807244"/>
                  </a:cubicBezTo>
                  <a:cubicBezTo>
                    <a:pt x="460534" y="806291"/>
                    <a:pt x="462439" y="806291"/>
                    <a:pt x="463391" y="805339"/>
                  </a:cubicBezTo>
                  <a:cubicBezTo>
                    <a:pt x="467201" y="803434"/>
                    <a:pt x="471964" y="800576"/>
                    <a:pt x="475774" y="798671"/>
                  </a:cubicBezTo>
                  <a:cubicBezTo>
                    <a:pt x="475774" y="798671"/>
                    <a:pt x="475774" y="798671"/>
                    <a:pt x="476726" y="798671"/>
                  </a:cubicBezTo>
                  <a:cubicBezTo>
                    <a:pt x="476726" y="798671"/>
                    <a:pt x="476726" y="798671"/>
                    <a:pt x="476726" y="798671"/>
                  </a:cubicBezTo>
                  <a:cubicBezTo>
                    <a:pt x="480536" y="796766"/>
                    <a:pt x="484346" y="793909"/>
                    <a:pt x="488156" y="791051"/>
                  </a:cubicBezTo>
                  <a:cubicBezTo>
                    <a:pt x="489109" y="790099"/>
                    <a:pt x="490061" y="789146"/>
                    <a:pt x="491014" y="789146"/>
                  </a:cubicBezTo>
                  <a:cubicBezTo>
                    <a:pt x="493871" y="787241"/>
                    <a:pt x="495776" y="785336"/>
                    <a:pt x="498634" y="783431"/>
                  </a:cubicBezTo>
                  <a:cubicBezTo>
                    <a:pt x="499586" y="782479"/>
                    <a:pt x="501491" y="781526"/>
                    <a:pt x="502444" y="780574"/>
                  </a:cubicBezTo>
                  <a:cubicBezTo>
                    <a:pt x="504349" y="778669"/>
                    <a:pt x="506254" y="777716"/>
                    <a:pt x="508159" y="775811"/>
                  </a:cubicBezTo>
                  <a:cubicBezTo>
                    <a:pt x="509111" y="774859"/>
                    <a:pt x="511016" y="773906"/>
                    <a:pt x="511969" y="772001"/>
                  </a:cubicBezTo>
                  <a:cubicBezTo>
                    <a:pt x="513874" y="770096"/>
                    <a:pt x="515779" y="769144"/>
                    <a:pt x="517684" y="767239"/>
                  </a:cubicBezTo>
                  <a:cubicBezTo>
                    <a:pt x="518636" y="766286"/>
                    <a:pt x="520541" y="764381"/>
                    <a:pt x="521494" y="763429"/>
                  </a:cubicBezTo>
                  <a:cubicBezTo>
                    <a:pt x="523399" y="761524"/>
                    <a:pt x="525304" y="759619"/>
                    <a:pt x="526256" y="758666"/>
                  </a:cubicBezTo>
                  <a:cubicBezTo>
                    <a:pt x="527209" y="757714"/>
                    <a:pt x="529114" y="755809"/>
                    <a:pt x="530066" y="754856"/>
                  </a:cubicBezTo>
                  <a:cubicBezTo>
                    <a:pt x="531971" y="752951"/>
                    <a:pt x="532924" y="751046"/>
                    <a:pt x="534829" y="749141"/>
                  </a:cubicBezTo>
                  <a:cubicBezTo>
                    <a:pt x="535781" y="748189"/>
                    <a:pt x="536734" y="746284"/>
                    <a:pt x="537686" y="745331"/>
                  </a:cubicBezTo>
                  <a:cubicBezTo>
                    <a:pt x="539591" y="743426"/>
                    <a:pt x="540544" y="741521"/>
                    <a:pt x="542449" y="739616"/>
                  </a:cubicBezTo>
                  <a:cubicBezTo>
                    <a:pt x="543401" y="738664"/>
                    <a:pt x="544354" y="736759"/>
                    <a:pt x="545306" y="735806"/>
                  </a:cubicBezTo>
                  <a:cubicBezTo>
                    <a:pt x="547211" y="733901"/>
                    <a:pt x="548164" y="731996"/>
                    <a:pt x="550069" y="729139"/>
                  </a:cubicBezTo>
                  <a:cubicBezTo>
                    <a:pt x="551021" y="728186"/>
                    <a:pt x="551021" y="727234"/>
                    <a:pt x="551974" y="726281"/>
                  </a:cubicBezTo>
                  <a:cubicBezTo>
                    <a:pt x="551974" y="726281"/>
                    <a:pt x="551974" y="726281"/>
                    <a:pt x="551974" y="725329"/>
                  </a:cubicBezTo>
                  <a:cubicBezTo>
                    <a:pt x="553879" y="721519"/>
                    <a:pt x="556736" y="717709"/>
                    <a:pt x="558641" y="713899"/>
                  </a:cubicBezTo>
                  <a:cubicBezTo>
                    <a:pt x="558641" y="712946"/>
                    <a:pt x="559594" y="711994"/>
                    <a:pt x="559594" y="711041"/>
                  </a:cubicBezTo>
                  <a:cubicBezTo>
                    <a:pt x="561499" y="708184"/>
                    <a:pt x="562451" y="705326"/>
                    <a:pt x="564356" y="702469"/>
                  </a:cubicBezTo>
                  <a:cubicBezTo>
                    <a:pt x="565309" y="701516"/>
                    <a:pt x="565309" y="699611"/>
                    <a:pt x="566261" y="698659"/>
                  </a:cubicBezTo>
                  <a:cubicBezTo>
                    <a:pt x="567214" y="695801"/>
                    <a:pt x="569119" y="692944"/>
                    <a:pt x="570071" y="690086"/>
                  </a:cubicBezTo>
                  <a:cubicBezTo>
                    <a:pt x="570071" y="689134"/>
                    <a:pt x="571024" y="687229"/>
                    <a:pt x="571024" y="686276"/>
                  </a:cubicBezTo>
                  <a:cubicBezTo>
                    <a:pt x="571976" y="682466"/>
                    <a:pt x="573881" y="678656"/>
                    <a:pt x="574834" y="673894"/>
                  </a:cubicBezTo>
                  <a:cubicBezTo>
                    <a:pt x="574834" y="673894"/>
                    <a:pt x="574834" y="673894"/>
                    <a:pt x="574834" y="673894"/>
                  </a:cubicBezTo>
                  <a:cubicBezTo>
                    <a:pt x="575786" y="671036"/>
                    <a:pt x="576739" y="667226"/>
                    <a:pt x="576739" y="664369"/>
                  </a:cubicBezTo>
                  <a:cubicBezTo>
                    <a:pt x="576739" y="663416"/>
                    <a:pt x="576739" y="662464"/>
                    <a:pt x="577691" y="661511"/>
                  </a:cubicBezTo>
                  <a:cubicBezTo>
                    <a:pt x="577691" y="659606"/>
                    <a:pt x="578644" y="656749"/>
                    <a:pt x="578644" y="654844"/>
                  </a:cubicBezTo>
                  <a:cubicBezTo>
                    <a:pt x="578644" y="653891"/>
                    <a:pt x="578644" y="651986"/>
                    <a:pt x="578644" y="651034"/>
                  </a:cubicBezTo>
                  <a:cubicBezTo>
                    <a:pt x="578644" y="649129"/>
                    <a:pt x="579596" y="647224"/>
                    <a:pt x="579596" y="644366"/>
                  </a:cubicBezTo>
                  <a:cubicBezTo>
                    <a:pt x="579596" y="643414"/>
                    <a:pt x="579596" y="641509"/>
                    <a:pt x="579596" y="640556"/>
                  </a:cubicBezTo>
                  <a:cubicBezTo>
                    <a:pt x="579596" y="639604"/>
                    <a:pt x="579596" y="638651"/>
                    <a:pt x="579596" y="636746"/>
                  </a:cubicBezTo>
                  <a:cubicBezTo>
                    <a:pt x="579596" y="634841"/>
                    <a:pt x="579596" y="633889"/>
                    <a:pt x="579596" y="631984"/>
                  </a:cubicBezTo>
                  <a:lnTo>
                    <a:pt x="579596" y="8096"/>
                  </a:lnTo>
                  <a:cubicBezTo>
                    <a:pt x="579596" y="10954"/>
                    <a:pt x="579596" y="13811"/>
                    <a:pt x="579596" y="16669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5" name="任意多边形: 形状 24">
              <a:extLst>
                <a:ext uri="{FF2B5EF4-FFF2-40B4-BE49-F238E27FC236}">
                  <a16:creationId xmlns:a16="http://schemas.microsoft.com/office/drawing/2014/main" id="{327CC76C-2667-41C0-9A69-6537A4DDB9AE}"/>
                </a:ext>
              </a:extLst>
            </p:cNvPr>
            <p:cNvSpPr/>
            <p:nvPr/>
          </p:nvSpPr>
          <p:spPr>
            <a:xfrm>
              <a:off x="10056230" y="3646267"/>
              <a:ext cx="33085" cy="816087"/>
            </a:xfrm>
            <a:custGeom>
              <a:avLst/>
              <a:gdLst>
                <a:gd name="connsiteX0" fmla="*/ 21431 w 28575"/>
                <a:gd name="connsiteY0" fmla="*/ 7144 h 704850"/>
                <a:gd name="connsiteX1" fmla="*/ 21431 w 28575"/>
                <a:gd name="connsiteY1" fmla="*/ 631984 h 704850"/>
                <a:gd name="connsiteX2" fmla="*/ 7144 w 28575"/>
                <a:gd name="connsiteY2" fmla="*/ 706279 h 704850"/>
                <a:gd name="connsiteX3" fmla="*/ 7144 w 28575"/>
                <a:gd name="connsiteY3" fmla="*/ 81439 h 704850"/>
                <a:gd name="connsiteX4" fmla="*/ 21431 w 28575"/>
                <a:gd name="connsiteY4" fmla="*/ 7144 h 704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704850">
                  <a:moveTo>
                    <a:pt x="21431" y="7144"/>
                  </a:moveTo>
                  <a:lnTo>
                    <a:pt x="21431" y="631984"/>
                  </a:lnTo>
                  <a:cubicBezTo>
                    <a:pt x="18574" y="656749"/>
                    <a:pt x="13811" y="681514"/>
                    <a:pt x="7144" y="706279"/>
                  </a:cubicBezTo>
                  <a:lnTo>
                    <a:pt x="7144" y="81439"/>
                  </a:lnTo>
                  <a:cubicBezTo>
                    <a:pt x="13811" y="56674"/>
                    <a:pt x="18574" y="31909"/>
                    <a:pt x="21431" y="7144"/>
                  </a:cubicBezTo>
                </a:path>
              </a:pathLst>
            </a:custGeom>
            <a:solidFill>
              <a:srgbClr val="113A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6" name="任意多边形: 形状 25">
              <a:extLst>
                <a:ext uri="{FF2B5EF4-FFF2-40B4-BE49-F238E27FC236}">
                  <a16:creationId xmlns:a16="http://schemas.microsoft.com/office/drawing/2014/main" id="{9D8366D6-374C-4C8A-BF69-CABCB52BA113}"/>
                </a:ext>
              </a:extLst>
            </p:cNvPr>
            <p:cNvSpPr/>
            <p:nvPr/>
          </p:nvSpPr>
          <p:spPr>
            <a:xfrm>
              <a:off x="9984546" y="3731184"/>
              <a:ext cx="88226" cy="904313"/>
            </a:xfrm>
            <a:custGeom>
              <a:avLst/>
              <a:gdLst>
                <a:gd name="connsiteX0" fmla="*/ 69056 w 76200"/>
                <a:gd name="connsiteY0" fmla="*/ 7144 h 781050"/>
                <a:gd name="connsiteX1" fmla="*/ 69056 w 76200"/>
                <a:gd name="connsiteY1" fmla="*/ 631984 h 781050"/>
                <a:gd name="connsiteX2" fmla="*/ 7144 w 76200"/>
                <a:gd name="connsiteY2" fmla="*/ 776764 h 781050"/>
                <a:gd name="connsiteX3" fmla="*/ 7144 w 76200"/>
                <a:gd name="connsiteY3" fmla="*/ 151924 h 781050"/>
                <a:gd name="connsiteX4" fmla="*/ 69056 w 76200"/>
                <a:gd name="connsiteY4" fmla="*/ 7144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781050">
                  <a:moveTo>
                    <a:pt x="69056" y="7144"/>
                  </a:moveTo>
                  <a:lnTo>
                    <a:pt x="69056" y="631984"/>
                  </a:lnTo>
                  <a:cubicBezTo>
                    <a:pt x="55721" y="682466"/>
                    <a:pt x="34766" y="731044"/>
                    <a:pt x="7144" y="776764"/>
                  </a:cubicBezTo>
                  <a:lnTo>
                    <a:pt x="7144" y="151924"/>
                  </a:lnTo>
                  <a:cubicBezTo>
                    <a:pt x="34766" y="106204"/>
                    <a:pt x="55721" y="57626"/>
                    <a:pt x="69056" y="7144"/>
                  </a:cubicBezTo>
                </a:path>
              </a:pathLst>
            </a:custGeom>
            <a:solidFill>
              <a:srgbClr val="113C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7" name="任意多边形: 形状 26">
              <a:extLst>
                <a:ext uri="{FF2B5EF4-FFF2-40B4-BE49-F238E27FC236}">
                  <a16:creationId xmlns:a16="http://schemas.microsoft.com/office/drawing/2014/main" id="{C8804FCD-0714-4EC4-A89D-2C0C6567A50B}"/>
                </a:ext>
              </a:extLst>
            </p:cNvPr>
            <p:cNvSpPr/>
            <p:nvPr/>
          </p:nvSpPr>
          <p:spPr>
            <a:xfrm>
              <a:off x="9823534" y="4090703"/>
              <a:ext cx="540382" cy="1003567"/>
            </a:xfrm>
            <a:custGeom>
              <a:avLst/>
              <a:gdLst>
                <a:gd name="connsiteX0" fmla="*/ 459581 w 466725"/>
                <a:gd name="connsiteY0" fmla="*/ 240506 h 866775"/>
                <a:gd name="connsiteX1" fmla="*/ 459581 w 466725"/>
                <a:gd name="connsiteY1" fmla="*/ 865346 h 866775"/>
                <a:gd name="connsiteX2" fmla="*/ 7144 w 466725"/>
                <a:gd name="connsiteY2" fmla="*/ 631984 h 866775"/>
                <a:gd name="connsiteX3" fmla="*/ 7144 w 466725"/>
                <a:gd name="connsiteY3" fmla="*/ 7144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6725" h="866775">
                  <a:moveTo>
                    <a:pt x="459581" y="240506"/>
                  </a:moveTo>
                  <a:lnTo>
                    <a:pt x="459581" y="865346"/>
                  </a:lnTo>
                  <a:lnTo>
                    <a:pt x="7144" y="631984"/>
                  </a:lnTo>
                  <a:lnTo>
                    <a:pt x="7144" y="7144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8" name="任意多边形: 形状 27">
              <a:extLst>
                <a:ext uri="{FF2B5EF4-FFF2-40B4-BE49-F238E27FC236}">
                  <a16:creationId xmlns:a16="http://schemas.microsoft.com/office/drawing/2014/main" id="{80105DBF-1174-4B80-97EA-4975F2E43D4B}"/>
                </a:ext>
              </a:extLst>
            </p:cNvPr>
            <p:cNvSpPr/>
            <p:nvPr/>
          </p:nvSpPr>
          <p:spPr>
            <a:xfrm>
              <a:off x="7966384" y="3572378"/>
              <a:ext cx="1863767" cy="1532921"/>
            </a:xfrm>
            <a:custGeom>
              <a:avLst/>
              <a:gdLst>
                <a:gd name="connsiteX0" fmla="*/ 1525429 w 1609725"/>
                <a:gd name="connsiteY0" fmla="*/ 1145381 h 1323975"/>
                <a:gd name="connsiteX1" fmla="*/ 1552099 w 1609725"/>
                <a:gd name="connsiteY1" fmla="*/ 1126331 h 1323975"/>
                <a:gd name="connsiteX2" fmla="*/ 1556861 w 1609725"/>
                <a:gd name="connsiteY2" fmla="*/ 1122521 h 1323975"/>
                <a:gd name="connsiteX3" fmla="*/ 1581626 w 1609725"/>
                <a:gd name="connsiteY3" fmla="*/ 1103471 h 1323975"/>
                <a:gd name="connsiteX4" fmla="*/ 1586389 w 1609725"/>
                <a:gd name="connsiteY4" fmla="*/ 1099661 h 1323975"/>
                <a:gd name="connsiteX5" fmla="*/ 1611154 w 1609725"/>
                <a:gd name="connsiteY5" fmla="*/ 1078706 h 1323975"/>
                <a:gd name="connsiteX6" fmla="*/ 1611154 w 1609725"/>
                <a:gd name="connsiteY6" fmla="*/ 454819 h 1323975"/>
                <a:gd name="connsiteX7" fmla="*/ 1586389 w 1609725"/>
                <a:gd name="connsiteY7" fmla="*/ 475774 h 1323975"/>
                <a:gd name="connsiteX8" fmla="*/ 1581626 w 1609725"/>
                <a:gd name="connsiteY8" fmla="*/ 479584 h 1323975"/>
                <a:gd name="connsiteX9" fmla="*/ 1556861 w 1609725"/>
                <a:gd name="connsiteY9" fmla="*/ 498634 h 1323975"/>
                <a:gd name="connsiteX10" fmla="*/ 1552099 w 1609725"/>
                <a:gd name="connsiteY10" fmla="*/ 502444 h 1323975"/>
                <a:gd name="connsiteX11" fmla="*/ 1525429 w 1609725"/>
                <a:gd name="connsiteY11" fmla="*/ 521494 h 1323975"/>
                <a:gd name="connsiteX12" fmla="*/ 1523524 w 1609725"/>
                <a:gd name="connsiteY12" fmla="*/ 522446 h 1323975"/>
                <a:gd name="connsiteX13" fmla="*/ 1496854 w 1609725"/>
                <a:gd name="connsiteY13" fmla="*/ 539591 h 1323975"/>
                <a:gd name="connsiteX14" fmla="*/ 1492091 w 1609725"/>
                <a:gd name="connsiteY14" fmla="*/ 542449 h 1323975"/>
                <a:gd name="connsiteX15" fmla="*/ 1474946 w 1609725"/>
                <a:gd name="connsiteY15" fmla="*/ 552926 h 1323975"/>
                <a:gd name="connsiteX16" fmla="*/ 1471136 w 1609725"/>
                <a:gd name="connsiteY16" fmla="*/ 555784 h 1323975"/>
                <a:gd name="connsiteX17" fmla="*/ 1449229 w 1609725"/>
                <a:gd name="connsiteY17" fmla="*/ 568166 h 1323975"/>
                <a:gd name="connsiteX18" fmla="*/ 1443514 w 1609725"/>
                <a:gd name="connsiteY18" fmla="*/ 571024 h 1323975"/>
                <a:gd name="connsiteX19" fmla="*/ 1427321 w 1609725"/>
                <a:gd name="connsiteY19" fmla="*/ 579596 h 1323975"/>
                <a:gd name="connsiteX20" fmla="*/ 1419701 w 1609725"/>
                <a:gd name="connsiteY20" fmla="*/ 583406 h 1323975"/>
                <a:gd name="connsiteX21" fmla="*/ 1405414 w 1609725"/>
                <a:gd name="connsiteY21" fmla="*/ 591026 h 1323975"/>
                <a:gd name="connsiteX22" fmla="*/ 1396841 w 1609725"/>
                <a:gd name="connsiteY22" fmla="*/ 594836 h 1323975"/>
                <a:gd name="connsiteX23" fmla="*/ 1381601 w 1609725"/>
                <a:gd name="connsiteY23" fmla="*/ 601504 h 1323975"/>
                <a:gd name="connsiteX24" fmla="*/ 1373981 w 1609725"/>
                <a:gd name="connsiteY24" fmla="*/ 605314 h 1323975"/>
                <a:gd name="connsiteX25" fmla="*/ 1354931 w 1609725"/>
                <a:gd name="connsiteY25" fmla="*/ 612934 h 1323975"/>
                <a:gd name="connsiteX26" fmla="*/ 1350169 w 1609725"/>
                <a:gd name="connsiteY26" fmla="*/ 614839 h 1323975"/>
                <a:gd name="connsiteX27" fmla="*/ 1326356 w 1609725"/>
                <a:gd name="connsiteY27" fmla="*/ 624364 h 1323975"/>
                <a:gd name="connsiteX28" fmla="*/ 1319689 w 1609725"/>
                <a:gd name="connsiteY28" fmla="*/ 627221 h 1323975"/>
                <a:gd name="connsiteX29" fmla="*/ 1301591 w 1609725"/>
                <a:gd name="connsiteY29" fmla="*/ 633889 h 1323975"/>
                <a:gd name="connsiteX30" fmla="*/ 1294924 w 1609725"/>
                <a:gd name="connsiteY30" fmla="*/ 636746 h 1323975"/>
                <a:gd name="connsiteX31" fmla="*/ 1263491 w 1609725"/>
                <a:gd name="connsiteY31" fmla="*/ 647224 h 1323975"/>
                <a:gd name="connsiteX32" fmla="*/ 1261586 w 1609725"/>
                <a:gd name="connsiteY32" fmla="*/ 648176 h 1323975"/>
                <a:gd name="connsiteX33" fmla="*/ 1228249 w 1609725"/>
                <a:gd name="connsiteY33" fmla="*/ 657701 h 1323975"/>
                <a:gd name="connsiteX34" fmla="*/ 1221581 w 1609725"/>
                <a:gd name="connsiteY34" fmla="*/ 659606 h 1323975"/>
                <a:gd name="connsiteX35" fmla="*/ 1188244 w 1609725"/>
                <a:gd name="connsiteY35" fmla="*/ 668179 h 1323975"/>
                <a:gd name="connsiteX36" fmla="*/ 1182529 w 1609725"/>
                <a:gd name="connsiteY36" fmla="*/ 669131 h 1323975"/>
                <a:gd name="connsiteX37" fmla="*/ 1150144 w 1609725"/>
                <a:gd name="connsiteY37" fmla="*/ 675799 h 1323975"/>
                <a:gd name="connsiteX38" fmla="*/ 1145381 w 1609725"/>
                <a:gd name="connsiteY38" fmla="*/ 676751 h 1323975"/>
                <a:gd name="connsiteX39" fmla="*/ 1113949 w 1609725"/>
                <a:gd name="connsiteY39" fmla="*/ 682466 h 1323975"/>
                <a:gd name="connsiteX40" fmla="*/ 1106329 w 1609725"/>
                <a:gd name="connsiteY40" fmla="*/ 683419 h 1323975"/>
                <a:gd name="connsiteX41" fmla="*/ 1080611 w 1609725"/>
                <a:gd name="connsiteY41" fmla="*/ 687229 h 1323975"/>
                <a:gd name="connsiteX42" fmla="*/ 1073944 w 1609725"/>
                <a:gd name="connsiteY42" fmla="*/ 688181 h 1323975"/>
                <a:gd name="connsiteX43" fmla="*/ 1042511 w 1609725"/>
                <a:gd name="connsiteY43" fmla="*/ 691991 h 1323975"/>
                <a:gd name="connsiteX44" fmla="*/ 1035844 w 1609725"/>
                <a:gd name="connsiteY44" fmla="*/ 692944 h 1323975"/>
                <a:gd name="connsiteX45" fmla="*/ 1009174 w 1609725"/>
                <a:gd name="connsiteY45" fmla="*/ 694849 h 1323975"/>
                <a:gd name="connsiteX46" fmla="*/ 1001554 w 1609725"/>
                <a:gd name="connsiteY46" fmla="*/ 695801 h 1323975"/>
                <a:gd name="connsiteX47" fmla="*/ 964406 w 1609725"/>
                <a:gd name="connsiteY47" fmla="*/ 697706 h 1323975"/>
                <a:gd name="connsiteX48" fmla="*/ 957739 w 1609725"/>
                <a:gd name="connsiteY48" fmla="*/ 697706 h 1323975"/>
                <a:gd name="connsiteX49" fmla="*/ 918686 w 1609725"/>
                <a:gd name="connsiteY49" fmla="*/ 698659 h 1323975"/>
                <a:gd name="connsiteX50" fmla="*/ 889159 w 1609725"/>
                <a:gd name="connsiteY50" fmla="*/ 698659 h 1323975"/>
                <a:gd name="connsiteX51" fmla="*/ 880586 w 1609725"/>
                <a:gd name="connsiteY51" fmla="*/ 698659 h 1323975"/>
                <a:gd name="connsiteX52" fmla="*/ 857726 w 1609725"/>
                <a:gd name="connsiteY52" fmla="*/ 697706 h 1323975"/>
                <a:gd name="connsiteX53" fmla="*/ 851059 w 1609725"/>
                <a:gd name="connsiteY53" fmla="*/ 697706 h 1323975"/>
                <a:gd name="connsiteX54" fmla="*/ 812959 w 1609725"/>
                <a:gd name="connsiteY54" fmla="*/ 694849 h 1323975"/>
                <a:gd name="connsiteX55" fmla="*/ 807244 w 1609725"/>
                <a:gd name="connsiteY55" fmla="*/ 693896 h 1323975"/>
                <a:gd name="connsiteX56" fmla="*/ 770096 w 1609725"/>
                <a:gd name="connsiteY56" fmla="*/ 690086 h 1323975"/>
                <a:gd name="connsiteX57" fmla="*/ 764381 w 1609725"/>
                <a:gd name="connsiteY57" fmla="*/ 689134 h 1323975"/>
                <a:gd name="connsiteX58" fmla="*/ 728186 w 1609725"/>
                <a:gd name="connsiteY58" fmla="*/ 683419 h 1323975"/>
                <a:gd name="connsiteX59" fmla="*/ 722471 w 1609725"/>
                <a:gd name="connsiteY59" fmla="*/ 682466 h 1323975"/>
                <a:gd name="connsiteX60" fmla="*/ 686276 w 1609725"/>
                <a:gd name="connsiteY60" fmla="*/ 675799 h 1323975"/>
                <a:gd name="connsiteX61" fmla="*/ 680561 w 1609725"/>
                <a:gd name="connsiteY61" fmla="*/ 674846 h 1323975"/>
                <a:gd name="connsiteX62" fmla="*/ 648176 w 1609725"/>
                <a:gd name="connsiteY62" fmla="*/ 668179 h 1323975"/>
                <a:gd name="connsiteX63" fmla="*/ 648176 w 1609725"/>
                <a:gd name="connsiteY63" fmla="*/ 668179 h 1323975"/>
                <a:gd name="connsiteX64" fmla="*/ 615791 w 1609725"/>
                <a:gd name="connsiteY64" fmla="*/ 659606 h 1323975"/>
                <a:gd name="connsiteX65" fmla="*/ 610076 w 1609725"/>
                <a:gd name="connsiteY65" fmla="*/ 657701 h 1323975"/>
                <a:gd name="connsiteX66" fmla="*/ 579596 w 1609725"/>
                <a:gd name="connsiteY66" fmla="*/ 649129 h 1323975"/>
                <a:gd name="connsiteX67" fmla="*/ 573881 w 1609725"/>
                <a:gd name="connsiteY67" fmla="*/ 647224 h 1323975"/>
                <a:gd name="connsiteX68" fmla="*/ 543401 w 1609725"/>
                <a:gd name="connsiteY68" fmla="*/ 637699 h 1323975"/>
                <a:gd name="connsiteX69" fmla="*/ 542449 w 1609725"/>
                <a:gd name="connsiteY69" fmla="*/ 637699 h 1323975"/>
                <a:gd name="connsiteX70" fmla="*/ 512921 w 1609725"/>
                <a:gd name="connsiteY70" fmla="*/ 627221 h 1323975"/>
                <a:gd name="connsiteX71" fmla="*/ 507206 w 1609725"/>
                <a:gd name="connsiteY71" fmla="*/ 625316 h 1323975"/>
                <a:gd name="connsiteX72" fmla="*/ 478631 w 1609725"/>
                <a:gd name="connsiteY72" fmla="*/ 613886 h 1323975"/>
                <a:gd name="connsiteX73" fmla="*/ 472916 w 1609725"/>
                <a:gd name="connsiteY73" fmla="*/ 611981 h 1323975"/>
                <a:gd name="connsiteX74" fmla="*/ 444341 w 1609725"/>
                <a:gd name="connsiteY74" fmla="*/ 599599 h 1323975"/>
                <a:gd name="connsiteX75" fmla="*/ 442436 w 1609725"/>
                <a:gd name="connsiteY75" fmla="*/ 598646 h 1323975"/>
                <a:gd name="connsiteX76" fmla="*/ 415766 w 1609725"/>
                <a:gd name="connsiteY76" fmla="*/ 585311 h 1323975"/>
                <a:gd name="connsiteX77" fmla="*/ 411004 w 1609725"/>
                <a:gd name="connsiteY77" fmla="*/ 583406 h 1323975"/>
                <a:gd name="connsiteX78" fmla="*/ 384334 w 1609725"/>
                <a:gd name="connsiteY78" fmla="*/ 569119 h 1323975"/>
                <a:gd name="connsiteX79" fmla="*/ 379571 w 1609725"/>
                <a:gd name="connsiteY79" fmla="*/ 566261 h 1323975"/>
                <a:gd name="connsiteX80" fmla="*/ 353854 w 1609725"/>
                <a:gd name="connsiteY80" fmla="*/ 551021 h 1323975"/>
                <a:gd name="connsiteX81" fmla="*/ 351949 w 1609725"/>
                <a:gd name="connsiteY81" fmla="*/ 550069 h 1323975"/>
                <a:gd name="connsiteX82" fmla="*/ 328136 w 1609725"/>
                <a:gd name="connsiteY82" fmla="*/ 534829 h 1323975"/>
                <a:gd name="connsiteX83" fmla="*/ 324326 w 1609725"/>
                <a:gd name="connsiteY83" fmla="*/ 531971 h 1323975"/>
                <a:gd name="connsiteX84" fmla="*/ 300514 w 1609725"/>
                <a:gd name="connsiteY84" fmla="*/ 515779 h 1323975"/>
                <a:gd name="connsiteX85" fmla="*/ 295751 w 1609725"/>
                <a:gd name="connsiteY85" fmla="*/ 512921 h 1323975"/>
                <a:gd name="connsiteX86" fmla="*/ 272891 w 1609725"/>
                <a:gd name="connsiteY86" fmla="*/ 495776 h 1323975"/>
                <a:gd name="connsiteX87" fmla="*/ 270034 w 1609725"/>
                <a:gd name="connsiteY87" fmla="*/ 493871 h 1323975"/>
                <a:gd name="connsiteX88" fmla="*/ 248126 w 1609725"/>
                <a:gd name="connsiteY88" fmla="*/ 476726 h 1323975"/>
                <a:gd name="connsiteX89" fmla="*/ 245269 w 1609725"/>
                <a:gd name="connsiteY89" fmla="*/ 473869 h 1323975"/>
                <a:gd name="connsiteX90" fmla="*/ 224314 w 1609725"/>
                <a:gd name="connsiteY90" fmla="*/ 455771 h 1323975"/>
                <a:gd name="connsiteX91" fmla="*/ 220504 w 1609725"/>
                <a:gd name="connsiteY91" fmla="*/ 451961 h 1323975"/>
                <a:gd name="connsiteX92" fmla="*/ 200501 w 1609725"/>
                <a:gd name="connsiteY92" fmla="*/ 432911 h 1323975"/>
                <a:gd name="connsiteX93" fmla="*/ 197644 w 1609725"/>
                <a:gd name="connsiteY93" fmla="*/ 430054 h 1323975"/>
                <a:gd name="connsiteX94" fmla="*/ 179546 w 1609725"/>
                <a:gd name="connsiteY94" fmla="*/ 411004 h 1323975"/>
                <a:gd name="connsiteX95" fmla="*/ 176689 w 1609725"/>
                <a:gd name="connsiteY95" fmla="*/ 408146 h 1323975"/>
                <a:gd name="connsiteX96" fmla="*/ 158591 w 1609725"/>
                <a:gd name="connsiteY96" fmla="*/ 388144 h 1323975"/>
                <a:gd name="connsiteX97" fmla="*/ 154781 w 1609725"/>
                <a:gd name="connsiteY97" fmla="*/ 384334 h 1323975"/>
                <a:gd name="connsiteX98" fmla="*/ 137636 w 1609725"/>
                <a:gd name="connsiteY98" fmla="*/ 363379 h 1323975"/>
                <a:gd name="connsiteX99" fmla="*/ 135731 w 1609725"/>
                <a:gd name="connsiteY99" fmla="*/ 360521 h 1323975"/>
                <a:gd name="connsiteX100" fmla="*/ 120491 w 1609725"/>
                <a:gd name="connsiteY100" fmla="*/ 340519 h 1323975"/>
                <a:gd name="connsiteX101" fmla="*/ 118586 w 1609725"/>
                <a:gd name="connsiteY101" fmla="*/ 337661 h 1323975"/>
                <a:gd name="connsiteX102" fmla="*/ 103346 w 1609725"/>
                <a:gd name="connsiteY102" fmla="*/ 315754 h 1323975"/>
                <a:gd name="connsiteX103" fmla="*/ 100489 w 1609725"/>
                <a:gd name="connsiteY103" fmla="*/ 310991 h 1323975"/>
                <a:gd name="connsiteX104" fmla="*/ 86201 w 1609725"/>
                <a:gd name="connsiteY104" fmla="*/ 289084 h 1323975"/>
                <a:gd name="connsiteX105" fmla="*/ 84296 w 1609725"/>
                <a:gd name="connsiteY105" fmla="*/ 285274 h 1323975"/>
                <a:gd name="connsiteX106" fmla="*/ 71914 w 1609725"/>
                <a:gd name="connsiteY106" fmla="*/ 263366 h 1323975"/>
                <a:gd name="connsiteX107" fmla="*/ 70961 w 1609725"/>
                <a:gd name="connsiteY107" fmla="*/ 261461 h 1323975"/>
                <a:gd name="connsiteX108" fmla="*/ 59531 w 1609725"/>
                <a:gd name="connsiteY108" fmla="*/ 237649 h 1323975"/>
                <a:gd name="connsiteX109" fmla="*/ 57626 w 1609725"/>
                <a:gd name="connsiteY109" fmla="*/ 232886 h 1323975"/>
                <a:gd name="connsiteX110" fmla="*/ 47149 w 1609725"/>
                <a:gd name="connsiteY110" fmla="*/ 209074 h 1323975"/>
                <a:gd name="connsiteX111" fmla="*/ 45244 w 1609725"/>
                <a:gd name="connsiteY111" fmla="*/ 205264 h 1323975"/>
                <a:gd name="connsiteX112" fmla="*/ 36671 w 1609725"/>
                <a:gd name="connsiteY112" fmla="*/ 181451 h 1323975"/>
                <a:gd name="connsiteX113" fmla="*/ 35719 w 1609725"/>
                <a:gd name="connsiteY113" fmla="*/ 179546 h 1323975"/>
                <a:gd name="connsiteX114" fmla="*/ 28099 w 1609725"/>
                <a:gd name="connsiteY114" fmla="*/ 154781 h 1323975"/>
                <a:gd name="connsiteX115" fmla="*/ 27146 w 1609725"/>
                <a:gd name="connsiteY115" fmla="*/ 150019 h 1323975"/>
                <a:gd name="connsiteX116" fmla="*/ 20479 w 1609725"/>
                <a:gd name="connsiteY116" fmla="*/ 125254 h 1323975"/>
                <a:gd name="connsiteX117" fmla="*/ 19526 w 1609725"/>
                <a:gd name="connsiteY117" fmla="*/ 120491 h 1323975"/>
                <a:gd name="connsiteX118" fmla="*/ 14764 w 1609725"/>
                <a:gd name="connsiteY118" fmla="*/ 95726 h 1323975"/>
                <a:gd name="connsiteX119" fmla="*/ 14764 w 1609725"/>
                <a:gd name="connsiteY119" fmla="*/ 94774 h 1323975"/>
                <a:gd name="connsiteX120" fmla="*/ 10954 w 1609725"/>
                <a:gd name="connsiteY120" fmla="*/ 69056 h 1323975"/>
                <a:gd name="connsiteX121" fmla="*/ 10001 w 1609725"/>
                <a:gd name="connsiteY121" fmla="*/ 64294 h 1323975"/>
                <a:gd name="connsiteX122" fmla="*/ 8096 w 1609725"/>
                <a:gd name="connsiteY122" fmla="*/ 38576 h 1323975"/>
                <a:gd name="connsiteX123" fmla="*/ 8096 w 1609725"/>
                <a:gd name="connsiteY123" fmla="*/ 33814 h 1323975"/>
                <a:gd name="connsiteX124" fmla="*/ 7144 w 1609725"/>
                <a:gd name="connsiteY124" fmla="*/ 7144 h 1323975"/>
                <a:gd name="connsiteX125" fmla="*/ 7144 w 1609725"/>
                <a:gd name="connsiteY125" fmla="*/ 631984 h 1323975"/>
                <a:gd name="connsiteX126" fmla="*/ 8096 w 1609725"/>
                <a:gd name="connsiteY126" fmla="*/ 658654 h 1323975"/>
                <a:gd name="connsiteX127" fmla="*/ 8096 w 1609725"/>
                <a:gd name="connsiteY127" fmla="*/ 663416 h 1323975"/>
                <a:gd name="connsiteX128" fmla="*/ 10001 w 1609725"/>
                <a:gd name="connsiteY128" fmla="*/ 689134 h 1323975"/>
                <a:gd name="connsiteX129" fmla="*/ 10954 w 1609725"/>
                <a:gd name="connsiteY129" fmla="*/ 693896 h 1323975"/>
                <a:gd name="connsiteX130" fmla="*/ 14764 w 1609725"/>
                <a:gd name="connsiteY130" fmla="*/ 719614 h 1323975"/>
                <a:gd name="connsiteX131" fmla="*/ 14764 w 1609725"/>
                <a:gd name="connsiteY131" fmla="*/ 720566 h 1323975"/>
                <a:gd name="connsiteX132" fmla="*/ 19526 w 1609725"/>
                <a:gd name="connsiteY132" fmla="*/ 745331 h 1323975"/>
                <a:gd name="connsiteX133" fmla="*/ 20479 w 1609725"/>
                <a:gd name="connsiteY133" fmla="*/ 750094 h 1323975"/>
                <a:gd name="connsiteX134" fmla="*/ 27146 w 1609725"/>
                <a:gd name="connsiteY134" fmla="*/ 774859 h 1323975"/>
                <a:gd name="connsiteX135" fmla="*/ 28099 w 1609725"/>
                <a:gd name="connsiteY135" fmla="*/ 779621 h 1323975"/>
                <a:gd name="connsiteX136" fmla="*/ 35719 w 1609725"/>
                <a:gd name="connsiteY136" fmla="*/ 804386 h 1323975"/>
                <a:gd name="connsiteX137" fmla="*/ 36671 w 1609725"/>
                <a:gd name="connsiteY137" fmla="*/ 806291 h 1323975"/>
                <a:gd name="connsiteX138" fmla="*/ 45244 w 1609725"/>
                <a:gd name="connsiteY138" fmla="*/ 830104 h 1323975"/>
                <a:gd name="connsiteX139" fmla="*/ 47149 w 1609725"/>
                <a:gd name="connsiteY139" fmla="*/ 833914 h 1323975"/>
                <a:gd name="connsiteX140" fmla="*/ 57626 w 1609725"/>
                <a:gd name="connsiteY140" fmla="*/ 857726 h 1323975"/>
                <a:gd name="connsiteX141" fmla="*/ 59531 w 1609725"/>
                <a:gd name="connsiteY141" fmla="*/ 862489 h 1323975"/>
                <a:gd name="connsiteX142" fmla="*/ 70961 w 1609725"/>
                <a:gd name="connsiteY142" fmla="*/ 886301 h 1323975"/>
                <a:gd name="connsiteX143" fmla="*/ 71914 w 1609725"/>
                <a:gd name="connsiteY143" fmla="*/ 888206 h 1323975"/>
                <a:gd name="connsiteX144" fmla="*/ 84296 w 1609725"/>
                <a:gd name="connsiteY144" fmla="*/ 910114 h 1323975"/>
                <a:gd name="connsiteX145" fmla="*/ 86201 w 1609725"/>
                <a:gd name="connsiteY145" fmla="*/ 913924 h 1323975"/>
                <a:gd name="connsiteX146" fmla="*/ 100489 w 1609725"/>
                <a:gd name="connsiteY146" fmla="*/ 935831 h 1323975"/>
                <a:gd name="connsiteX147" fmla="*/ 103346 w 1609725"/>
                <a:gd name="connsiteY147" fmla="*/ 940594 h 1323975"/>
                <a:gd name="connsiteX148" fmla="*/ 118586 w 1609725"/>
                <a:gd name="connsiteY148" fmla="*/ 962501 h 1323975"/>
                <a:gd name="connsiteX149" fmla="*/ 120491 w 1609725"/>
                <a:gd name="connsiteY149" fmla="*/ 965359 h 1323975"/>
                <a:gd name="connsiteX150" fmla="*/ 135731 w 1609725"/>
                <a:gd name="connsiteY150" fmla="*/ 985361 h 1323975"/>
                <a:gd name="connsiteX151" fmla="*/ 137636 w 1609725"/>
                <a:gd name="connsiteY151" fmla="*/ 988219 h 1323975"/>
                <a:gd name="connsiteX152" fmla="*/ 154781 w 1609725"/>
                <a:gd name="connsiteY152" fmla="*/ 1009174 h 1323975"/>
                <a:gd name="connsiteX153" fmla="*/ 158591 w 1609725"/>
                <a:gd name="connsiteY153" fmla="*/ 1012984 h 1323975"/>
                <a:gd name="connsiteX154" fmla="*/ 176689 w 1609725"/>
                <a:gd name="connsiteY154" fmla="*/ 1032986 h 1323975"/>
                <a:gd name="connsiteX155" fmla="*/ 179546 w 1609725"/>
                <a:gd name="connsiteY155" fmla="*/ 1035844 h 1323975"/>
                <a:gd name="connsiteX156" fmla="*/ 197644 w 1609725"/>
                <a:gd name="connsiteY156" fmla="*/ 1054894 h 1323975"/>
                <a:gd name="connsiteX157" fmla="*/ 200501 w 1609725"/>
                <a:gd name="connsiteY157" fmla="*/ 1057751 h 1323975"/>
                <a:gd name="connsiteX158" fmla="*/ 220504 w 1609725"/>
                <a:gd name="connsiteY158" fmla="*/ 1076801 h 1323975"/>
                <a:gd name="connsiteX159" fmla="*/ 224314 w 1609725"/>
                <a:gd name="connsiteY159" fmla="*/ 1080611 h 1323975"/>
                <a:gd name="connsiteX160" fmla="*/ 245269 w 1609725"/>
                <a:gd name="connsiteY160" fmla="*/ 1098709 h 1323975"/>
                <a:gd name="connsiteX161" fmla="*/ 248126 w 1609725"/>
                <a:gd name="connsiteY161" fmla="*/ 1101566 h 1323975"/>
                <a:gd name="connsiteX162" fmla="*/ 270034 w 1609725"/>
                <a:gd name="connsiteY162" fmla="*/ 1118711 h 1323975"/>
                <a:gd name="connsiteX163" fmla="*/ 272891 w 1609725"/>
                <a:gd name="connsiteY163" fmla="*/ 1120616 h 1323975"/>
                <a:gd name="connsiteX164" fmla="*/ 295751 w 1609725"/>
                <a:gd name="connsiteY164" fmla="*/ 1137761 h 1323975"/>
                <a:gd name="connsiteX165" fmla="*/ 300514 w 1609725"/>
                <a:gd name="connsiteY165" fmla="*/ 1140619 h 1323975"/>
                <a:gd name="connsiteX166" fmla="*/ 324326 w 1609725"/>
                <a:gd name="connsiteY166" fmla="*/ 1156811 h 1323975"/>
                <a:gd name="connsiteX167" fmla="*/ 328136 w 1609725"/>
                <a:gd name="connsiteY167" fmla="*/ 1159669 h 1323975"/>
                <a:gd name="connsiteX168" fmla="*/ 351949 w 1609725"/>
                <a:gd name="connsiteY168" fmla="*/ 1174909 h 1323975"/>
                <a:gd name="connsiteX169" fmla="*/ 353854 w 1609725"/>
                <a:gd name="connsiteY169" fmla="*/ 1175861 h 1323975"/>
                <a:gd name="connsiteX170" fmla="*/ 379571 w 1609725"/>
                <a:gd name="connsiteY170" fmla="*/ 1191101 h 1323975"/>
                <a:gd name="connsiteX171" fmla="*/ 384334 w 1609725"/>
                <a:gd name="connsiteY171" fmla="*/ 1193959 h 1323975"/>
                <a:gd name="connsiteX172" fmla="*/ 411004 w 1609725"/>
                <a:gd name="connsiteY172" fmla="*/ 1208246 h 1323975"/>
                <a:gd name="connsiteX173" fmla="*/ 415766 w 1609725"/>
                <a:gd name="connsiteY173" fmla="*/ 1210151 h 1323975"/>
                <a:gd name="connsiteX174" fmla="*/ 442436 w 1609725"/>
                <a:gd name="connsiteY174" fmla="*/ 1223486 h 1323975"/>
                <a:gd name="connsiteX175" fmla="*/ 444341 w 1609725"/>
                <a:gd name="connsiteY175" fmla="*/ 1224439 h 1323975"/>
                <a:gd name="connsiteX176" fmla="*/ 472916 w 1609725"/>
                <a:gd name="connsiteY176" fmla="*/ 1236821 h 1323975"/>
                <a:gd name="connsiteX177" fmla="*/ 478631 w 1609725"/>
                <a:gd name="connsiteY177" fmla="*/ 1238726 h 1323975"/>
                <a:gd name="connsiteX178" fmla="*/ 507206 w 1609725"/>
                <a:gd name="connsiteY178" fmla="*/ 1250156 h 1323975"/>
                <a:gd name="connsiteX179" fmla="*/ 512921 w 1609725"/>
                <a:gd name="connsiteY179" fmla="*/ 1252061 h 1323975"/>
                <a:gd name="connsiteX180" fmla="*/ 542449 w 1609725"/>
                <a:gd name="connsiteY180" fmla="*/ 1262539 h 1323975"/>
                <a:gd name="connsiteX181" fmla="*/ 543401 w 1609725"/>
                <a:gd name="connsiteY181" fmla="*/ 1262539 h 1323975"/>
                <a:gd name="connsiteX182" fmla="*/ 573881 w 1609725"/>
                <a:gd name="connsiteY182" fmla="*/ 1272064 h 1323975"/>
                <a:gd name="connsiteX183" fmla="*/ 579596 w 1609725"/>
                <a:gd name="connsiteY183" fmla="*/ 1273969 h 1323975"/>
                <a:gd name="connsiteX184" fmla="*/ 610076 w 1609725"/>
                <a:gd name="connsiteY184" fmla="*/ 1282541 h 1323975"/>
                <a:gd name="connsiteX185" fmla="*/ 615791 w 1609725"/>
                <a:gd name="connsiteY185" fmla="*/ 1284446 h 1323975"/>
                <a:gd name="connsiteX186" fmla="*/ 648176 w 1609725"/>
                <a:gd name="connsiteY186" fmla="*/ 1293019 h 1323975"/>
                <a:gd name="connsiteX187" fmla="*/ 648176 w 1609725"/>
                <a:gd name="connsiteY187" fmla="*/ 1293019 h 1323975"/>
                <a:gd name="connsiteX188" fmla="*/ 680561 w 1609725"/>
                <a:gd name="connsiteY188" fmla="*/ 1299686 h 1323975"/>
                <a:gd name="connsiteX189" fmla="*/ 684371 w 1609725"/>
                <a:gd name="connsiteY189" fmla="*/ 1300639 h 1323975"/>
                <a:gd name="connsiteX190" fmla="*/ 686276 w 1609725"/>
                <a:gd name="connsiteY190" fmla="*/ 1300639 h 1323975"/>
                <a:gd name="connsiteX191" fmla="*/ 722471 w 1609725"/>
                <a:gd name="connsiteY191" fmla="*/ 1307306 h 1323975"/>
                <a:gd name="connsiteX192" fmla="*/ 728186 w 1609725"/>
                <a:gd name="connsiteY192" fmla="*/ 1308259 h 1323975"/>
                <a:gd name="connsiteX193" fmla="*/ 764381 w 1609725"/>
                <a:gd name="connsiteY193" fmla="*/ 1313974 h 1323975"/>
                <a:gd name="connsiteX194" fmla="*/ 770096 w 1609725"/>
                <a:gd name="connsiteY194" fmla="*/ 1314926 h 1323975"/>
                <a:gd name="connsiteX195" fmla="*/ 807244 w 1609725"/>
                <a:gd name="connsiteY195" fmla="*/ 1318736 h 1323975"/>
                <a:gd name="connsiteX196" fmla="*/ 812959 w 1609725"/>
                <a:gd name="connsiteY196" fmla="*/ 1319689 h 1323975"/>
                <a:gd name="connsiteX197" fmla="*/ 851059 w 1609725"/>
                <a:gd name="connsiteY197" fmla="*/ 1322546 h 1323975"/>
                <a:gd name="connsiteX198" fmla="*/ 852964 w 1609725"/>
                <a:gd name="connsiteY198" fmla="*/ 1322546 h 1323975"/>
                <a:gd name="connsiteX199" fmla="*/ 857726 w 1609725"/>
                <a:gd name="connsiteY199" fmla="*/ 1322546 h 1323975"/>
                <a:gd name="connsiteX200" fmla="*/ 880586 w 1609725"/>
                <a:gd name="connsiteY200" fmla="*/ 1323499 h 1323975"/>
                <a:gd name="connsiteX201" fmla="*/ 889159 w 1609725"/>
                <a:gd name="connsiteY201" fmla="*/ 1323499 h 1323975"/>
                <a:gd name="connsiteX202" fmla="*/ 918686 w 1609725"/>
                <a:gd name="connsiteY202" fmla="*/ 1323499 h 1323975"/>
                <a:gd name="connsiteX203" fmla="*/ 957739 w 1609725"/>
                <a:gd name="connsiteY203" fmla="*/ 1322546 h 1323975"/>
                <a:gd name="connsiteX204" fmla="*/ 964406 w 1609725"/>
                <a:gd name="connsiteY204" fmla="*/ 1322546 h 1323975"/>
                <a:gd name="connsiteX205" fmla="*/ 1001554 w 1609725"/>
                <a:gd name="connsiteY205" fmla="*/ 1320641 h 1323975"/>
                <a:gd name="connsiteX206" fmla="*/ 1004411 w 1609725"/>
                <a:gd name="connsiteY206" fmla="*/ 1320641 h 1323975"/>
                <a:gd name="connsiteX207" fmla="*/ 1009174 w 1609725"/>
                <a:gd name="connsiteY207" fmla="*/ 1320641 h 1323975"/>
                <a:gd name="connsiteX208" fmla="*/ 1035844 w 1609725"/>
                <a:gd name="connsiteY208" fmla="*/ 1318736 h 1323975"/>
                <a:gd name="connsiteX209" fmla="*/ 1042511 w 1609725"/>
                <a:gd name="connsiteY209" fmla="*/ 1317784 h 1323975"/>
                <a:gd name="connsiteX210" fmla="*/ 1073944 w 1609725"/>
                <a:gd name="connsiteY210" fmla="*/ 1313974 h 1323975"/>
                <a:gd name="connsiteX211" fmla="*/ 1080611 w 1609725"/>
                <a:gd name="connsiteY211" fmla="*/ 1313021 h 1323975"/>
                <a:gd name="connsiteX212" fmla="*/ 1106329 w 1609725"/>
                <a:gd name="connsiteY212" fmla="*/ 1309211 h 1323975"/>
                <a:gd name="connsiteX213" fmla="*/ 1113949 w 1609725"/>
                <a:gd name="connsiteY213" fmla="*/ 1308259 h 1323975"/>
                <a:gd name="connsiteX214" fmla="*/ 1145381 w 1609725"/>
                <a:gd name="connsiteY214" fmla="*/ 1302544 h 1323975"/>
                <a:gd name="connsiteX215" fmla="*/ 1146334 w 1609725"/>
                <a:gd name="connsiteY215" fmla="*/ 1302544 h 1323975"/>
                <a:gd name="connsiteX216" fmla="*/ 1149191 w 1609725"/>
                <a:gd name="connsiteY216" fmla="*/ 1301591 h 1323975"/>
                <a:gd name="connsiteX217" fmla="*/ 1181576 w 1609725"/>
                <a:gd name="connsiteY217" fmla="*/ 1294924 h 1323975"/>
                <a:gd name="connsiteX218" fmla="*/ 1187291 w 1609725"/>
                <a:gd name="connsiteY218" fmla="*/ 1293971 h 1323975"/>
                <a:gd name="connsiteX219" fmla="*/ 1220629 w 1609725"/>
                <a:gd name="connsiteY219" fmla="*/ 1285399 h 1323975"/>
                <a:gd name="connsiteX220" fmla="*/ 1227296 w 1609725"/>
                <a:gd name="connsiteY220" fmla="*/ 1283494 h 1323975"/>
                <a:gd name="connsiteX221" fmla="*/ 1260634 w 1609725"/>
                <a:gd name="connsiteY221" fmla="*/ 1273969 h 1323975"/>
                <a:gd name="connsiteX222" fmla="*/ 1262539 w 1609725"/>
                <a:gd name="connsiteY222" fmla="*/ 1273016 h 1323975"/>
                <a:gd name="connsiteX223" fmla="*/ 1293971 w 1609725"/>
                <a:gd name="connsiteY223" fmla="*/ 1262539 h 1323975"/>
                <a:gd name="connsiteX224" fmla="*/ 1297781 w 1609725"/>
                <a:gd name="connsiteY224" fmla="*/ 1261586 h 1323975"/>
                <a:gd name="connsiteX225" fmla="*/ 1300639 w 1609725"/>
                <a:gd name="connsiteY225" fmla="*/ 1260634 h 1323975"/>
                <a:gd name="connsiteX226" fmla="*/ 1318736 w 1609725"/>
                <a:gd name="connsiteY226" fmla="*/ 1253966 h 1323975"/>
                <a:gd name="connsiteX227" fmla="*/ 1325404 w 1609725"/>
                <a:gd name="connsiteY227" fmla="*/ 1251109 h 1323975"/>
                <a:gd name="connsiteX228" fmla="*/ 1349216 w 1609725"/>
                <a:gd name="connsiteY228" fmla="*/ 1241584 h 1323975"/>
                <a:gd name="connsiteX229" fmla="*/ 1353979 w 1609725"/>
                <a:gd name="connsiteY229" fmla="*/ 1239679 h 1323975"/>
                <a:gd name="connsiteX230" fmla="*/ 1373029 w 1609725"/>
                <a:gd name="connsiteY230" fmla="*/ 1232059 h 1323975"/>
                <a:gd name="connsiteX231" fmla="*/ 1380649 w 1609725"/>
                <a:gd name="connsiteY231" fmla="*/ 1228249 h 1323975"/>
                <a:gd name="connsiteX232" fmla="*/ 1395889 w 1609725"/>
                <a:gd name="connsiteY232" fmla="*/ 1221581 h 1323975"/>
                <a:gd name="connsiteX233" fmla="*/ 1404461 w 1609725"/>
                <a:gd name="connsiteY233" fmla="*/ 1217771 h 1323975"/>
                <a:gd name="connsiteX234" fmla="*/ 1418749 w 1609725"/>
                <a:gd name="connsiteY234" fmla="*/ 1210151 h 1323975"/>
                <a:gd name="connsiteX235" fmla="*/ 1426369 w 1609725"/>
                <a:gd name="connsiteY235" fmla="*/ 1206341 h 1323975"/>
                <a:gd name="connsiteX236" fmla="*/ 1442561 w 1609725"/>
                <a:gd name="connsiteY236" fmla="*/ 1197769 h 1323975"/>
                <a:gd name="connsiteX237" fmla="*/ 1448276 w 1609725"/>
                <a:gd name="connsiteY237" fmla="*/ 1194911 h 1323975"/>
                <a:gd name="connsiteX238" fmla="*/ 1470184 w 1609725"/>
                <a:gd name="connsiteY238" fmla="*/ 1182529 h 1323975"/>
                <a:gd name="connsiteX239" fmla="*/ 1473994 w 1609725"/>
                <a:gd name="connsiteY239" fmla="*/ 1179671 h 1323975"/>
                <a:gd name="connsiteX240" fmla="*/ 1491139 w 1609725"/>
                <a:gd name="connsiteY240" fmla="*/ 1169194 h 1323975"/>
                <a:gd name="connsiteX241" fmla="*/ 1493044 w 1609725"/>
                <a:gd name="connsiteY241" fmla="*/ 1168241 h 1323975"/>
                <a:gd name="connsiteX242" fmla="*/ 1495901 w 1609725"/>
                <a:gd name="connsiteY242" fmla="*/ 1166336 h 1323975"/>
                <a:gd name="connsiteX243" fmla="*/ 1522571 w 1609725"/>
                <a:gd name="connsiteY243" fmla="*/ 1149191 h 1323975"/>
                <a:gd name="connsiteX244" fmla="*/ 1525429 w 1609725"/>
                <a:gd name="connsiteY244" fmla="*/ 1145381 h 1323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</a:cxnLst>
              <a:rect l="l" t="t" r="r" b="b"/>
              <a:pathLst>
                <a:path w="1609725" h="1323975">
                  <a:moveTo>
                    <a:pt x="1525429" y="1145381"/>
                  </a:moveTo>
                  <a:cubicBezTo>
                    <a:pt x="1534001" y="1139666"/>
                    <a:pt x="1543526" y="1132999"/>
                    <a:pt x="1552099" y="1126331"/>
                  </a:cubicBezTo>
                  <a:cubicBezTo>
                    <a:pt x="1554004" y="1125379"/>
                    <a:pt x="1554956" y="1123474"/>
                    <a:pt x="1556861" y="1122521"/>
                  </a:cubicBezTo>
                  <a:cubicBezTo>
                    <a:pt x="1565434" y="1115854"/>
                    <a:pt x="1573054" y="1110139"/>
                    <a:pt x="1581626" y="1103471"/>
                  </a:cubicBezTo>
                  <a:cubicBezTo>
                    <a:pt x="1583531" y="1102519"/>
                    <a:pt x="1584484" y="1100614"/>
                    <a:pt x="1586389" y="1099661"/>
                  </a:cubicBezTo>
                  <a:cubicBezTo>
                    <a:pt x="1594961" y="1092994"/>
                    <a:pt x="1602581" y="1086326"/>
                    <a:pt x="1611154" y="1078706"/>
                  </a:cubicBezTo>
                  <a:lnTo>
                    <a:pt x="1611154" y="454819"/>
                  </a:lnTo>
                  <a:cubicBezTo>
                    <a:pt x="1603534" y="461486"/>
                    <a:pt x="1594961" y="469106"/>
                    <a:pt x="1586389" y="475774"/>
                  </a:cubicBezTo>
                  <a:cubicBezTo>
                    <a:pt x="1584484" y="476726"/>
                    <a:pt x="1583531" y="478631"/>
                    <a:pt x="1581626" y="479584"/>
                  </a:cubicBezTo>
                  <a:cubicBezTo>
                    <a:pt x="1574006" y="486251"/>
                    <a:pt x="1565434" y="491966"/>
                    <a:pt x="1556861" y="498634"/>
                  </a:cubicBezTo>
                  <a:cubicBezTo>
                    <a:pt x="1554956" y="499586"/>
                    <a:pt x="1554004" y="501491"/>
                    <a:pt x="1552099" y="502444"/>
                  </a:cubicBezTo>
                  <a:cubicBezTo>
                    <a:pt x="1543526" y="509111"/>
                    <a:pt x="1534954" y="514826"/>
                    <a:pt x="1525429" y="521494"/>
                  </a:cubicBezTo>
                  <a:cubicBezTo>
                    <a:pt x="1525429" y="521494"/>
                    <a:pt x="1524476" y="522446"/>
                    <a:pt x="1523524" y="522446"/>
                  </a:cubicBezTo>
                  <a:cubicBezTo>
                    <a:pt x="1514951" y="528161"/>
                    <a:pt x="1505426" y="533876"/>
                    <a:pt x="1496854" y="539591"/>
                  </a:cubicBezTo>
                  <a:cubicBezTo>
                    <a:pt x="1494949" y="540544"/>
                    <a:pt x="1493044" y="541496"/>
                    <a:pt x="1492091" y="542449"/>
                  </a:cubicBezTo>
                  <a:cubicBezTo>
                    <a:pt x="1486376" y="546259"/>
                    <a:pt x="1480661" y="549116"/>
                    <a:pt x="1474946" y="552926"/>
                  </a:cubicBezTo>
                  <a:cubicBezTo>
                    <a:pt x="1473994" y="553879"/>
                    <a:pt x="1472089" y="554831"/>
                    <a:pt x="1471136" y="555784"/>
                  </a:cubicBezTo>
                  <a:cubicBezTo>
                    <a:pt x="1464469" y="559594"/>
                    <a:pt x="1456849" y="564356"/>
                    <a:pt x="1449229" y="568166"/>
                  </a:cubicBezTo>
                  <a:cubicBezTo>
                    <a:pt x="1447324" y="569119"/>
                    <a:pt x="1445419" y="570071"/>
                    <a:pt x="1443514" y="571024"/>
                  </a:cubicBezTo>
                  <a:cubicBezTo>
                    <a:pt x="1437799" y="573881"/>
                    <a:pt x="1433036" y="576739"/>
                    <a:pt x="1427321" y="579596"/>
                  </a:cubicBezTo>
                  <a:cubicBezTo>
                    <a:pt x="1424464" y="580549"/>
                    <a:pt x="1421606" y="582454"/>
                    <a:pt x="1419701" y="583406"/>
                  </a:cubicBezTo>
                  <a:cubicBezTo>
                    <a:pt x="1414939" y="586264"/>
                    <a:pt x="1410176" y="588169"/>
                    <a:pt x="1405414" y="591026"/>
                  </a:cubicBezTo>
                  <a:cubicBezTo>
                    <a:pt x="1402556" y="591979"/>
                    <a:pt x="1399699" y="593884"/>
                    <a:pt x="1396841" y="594836"/>
                  </a:cubicBezTo>
                  <a:cubicBezTo>
                    <a:pt x="1392079" y="596741"/>
                    <a:pt x="1386364" y="599599"/>
                    <a:pt x="1381601" y="601504"/>
                  </a:cubicBezTo>
                  <a:cubicBezTo>
                    <a:pt x="1378744" y="602456"/>
                    <a:pt x="1375886" y="604361"/>
                    <a:pt x="1373981" y="605314"/>
                  </a:cubicBezTo>
                  <a:cubicBezTo>
                    <a:pt x="1368266" y="608171"/>
                    <a:pt x="1361599" y="611029"/>
                    <a:pt x="1354931" y="612934"/>
                  </a:cubicBezTo>
                  <a:cubicBezTo>
                    <a:pt x="1353026" y="613886"/>
                    <a:pt x="1352074" y="613886"/>
                    <a:pt x="1350169" y="614839"/>
                  </a:cubicBezTo>
                  <a:cubicBezTo>
                    <a:pt x="1342549" y="617696"/>
                    <a:pt x="1333976" y="621506"/>
                    <a:pt x="1326356" y="624364"/>
                  </a:cubicBezTo>
                  <a:cubicBezTo>
                    <a:pt x="1324451" y="625316"/>
                    <a:pt x="1321594" y="626269"/>
                    <a:pt x="1319689" y="627221"/>
                  </a:cubicBezTo>
                  <a:cubicBezTo>
                    <a:pt x="1313974" y="629126"/>
                    <a:pt x="1308259" y="631984"/>
                    <a:pt x="1301591" y="633889"/>
                  </a:cubicBezTo>
                  <a:cubicBezTo>
                    <a:pt x="1299686" y="634841"/>
                    <a:pt x="1296829" y="635794"/>
                    <a:pt x="1294924" y="636746"/>
                  </a:cubicBezTo>
                  <a:cubicBezTo>
                    <a:pt x="1284446" y="640556"/>
                    <a:pt x="1273969" y="643414"/>
                    <a:pt x="1263491" y="647224"/>
                  </a:cubicBezTo>
                  <a:cubicBezTo>
                    <a:pt x="1262539" y="647224"/>
                    <a:pt x="1262539" y="647224"/>
                    <a:pt x="1261586" y="648176"/>
                  </a:cubicBezTo>
                  <a:cubicBezTo>
                    <a:pt x="1250156" y="651986"/>
                    <a:pt x="1239679" y="654844"/>
                    <a:pt x="1228249" y="657701"/>
                  </a:cubicBezTo>
                  <a:cubicBezTo>
                    <a:pt x="1226344" y="658654"/>
                    <a:pt x="1223486" y="658654"/>
                    <a:pt x="1221581" y="659606"/>
                  </a:cubicBezTo>
                  <a:cubicBezTo>
                    <a:pt x="1210151" y="662464"/>
                    <a:pt x="1199674" y="665321"/>
                    <a:pt x="1188244" y="668179"/>
                  </a:cubicBezTo>
                  <a:cubicBezTo>
                    <a:pt x="1186339" y="668179"/>
                    <a:pt x="1184434" y="669131"/>
                    <a:pt x="1182529" y="669131"/>
                  </a:cubicBezTo>
                  <a:cubicBezTo>
                    <a:pt x="1172051" y="671989"/>
                    <a:pt x="1161574" y="673894"/>
                    <a:pt x="1150144" y="675799"/>
                  </a:cubicBezTo>
                  <a:cubicBezTo>
                    <a:pt x="1148239" y="675799"/>
                    <a:pt x="1147286" y="676751"/>
                    <a:pt x="1145381" y="676751"/>
                  </a:cubicBezTo>
                  <a:cubicBezTo>
                    <a:pt x="1134904" y="678656"/>
                    <a:pt x="1124426" y="680561"/>
                    <a:pt x="1113949" y="682466"/>
                  </a:cubicBezTo>
                  <a:cubicBezTo>
                    <a:pt x="1111091" y="682466"/>
                    <a:pt x="1109186" y="683419"/>
                    <a:pt x="1106329" y="683419"/>
                  </a:cubicBezTo>
                  <a:cubicBezTo>
                    <a:pt x="1097756" y="684371"/>
                    <a:pt x="1089184" y="686276"/>
                    <a:pt x="1080611" y="687229"/>
                  </a:cubicBezTo>
                  <a:cubicBezTo>
                    <a:pt x="1078706" y="687229"/>
                    <a:pt x="1075849" y="688181"/>
                    <a:pt x="1073944" y="688181"/>
                  </a:cubicBezTo>
                  <a:cubicBezTo>
                    <a:pt x="1063466" y="689134"/>
                    <a:pt x="1052989" y="691039"/>
                    <a:pt x="1042511" y="691991"/>
                  </a:cubicBezTo>
                  <a:cubicBezTo>
                    <a:pt x="1040606" y="691991"/>
                    <a:pt x="1037749" y="691991"/>
                    <a:pt x="1035844" y="692944"/>
                  </a:cubicBezTo>
                  <a:cubicBezTo>
                    <a:pt x="1027271" y="693896"/>
                    <a:pt x="1017746" y="694849"/>
                    <a:pt x="1009174" y="694849"/>
                  </a:cubicBezTo>
                  <a:cubicBezTo>
                    <a:pt x="1006316" y="694849"/>
                    <a:pt x="1003459" y="694849"/>
                    <a:pt x="1001554" y="695801"/>
                  </a:cubicBezTo>
                  <a:cubicBezTo>
                    <a:pt x="989171" y="696754"/>
                    <a:pt x="976789" y="697706"/>
                    <a:pt x="964406" y="697706"/>
                  </a:cubicBezTo>
                  <a:cubicBezTo>
                    <a:pt x="962501" y="697706"/>
                    <a:pt x="959644" y="697706"/>
                    <a:pt x="957739" y="697706"/>
                  </a:cubicBezTo>
                  <a:cubicBezTo>
                    <a:pt x="944404" y="697706"/>
                    <a:pt x="932021" y="698659"/>
                    <a:pt x="918686" y="698659"/>
                  </a:cubicBezTo>
                  <a:cubicBezTo>
                    <a:pt x="909161" y="698659"/>
                    <a:pt x="899636" y="698659"/>
                    <a:pt x="889159" y="698659"/>
                  </a:cubicBezTo>
                  <a:cubicBezTo>
                    <a:pt x="886301" y="698659"/>
                    <a:pt x="883444" y="698659"/>
                    <a:pt x="880586" y="698659"/>
                  </a:cubicBezTo>
                  <a:cubicBezTo>
                    <a:pt x="872966" y="698659"/>
                    <a:pt x="865346" y="697706"/>
                    <a:pt x="857726" y="697706"/>
                  </a:cubicBezTo>
                  <a:cubicBezTo>
                    <a:pt x="855821" y="697706"/>
                    <a:pt x="852964" y="697706"/>
                    <a:pt x="851059" y="697706"/>
                  </a:cubicBezTo>
                  <a:cubicBezTo>
                    <a:pt x="837724" y="696754"/>
                    <a:pt x="825341" y="695801"/>
                    <a:pt x="812959" y="694849"/>
                  </a:cubicBezTo>
                  <a:cubicBezTo>
                    <a:pt x="811054" y="694849"/>
                    <a:pt x="809149" y="694849"/>
                    <a:pt x="807244" y="693896"/>
                  </a:cubicBezTo>
                  <a:cubicBezTo>
                    <a:pt x="794861" y="692944"/>
                    <a:pt x="782479" y="691039"/>
                    <a:pt x="770096" y="690086"/>
                  </a:cubicBezTo>
                  <a:cubicBezTo>
                    <a:pt x="768191" y="690086"/>
                    <a:pt x="766286" y="689134"/>
                    <a:pt x="764381" y="689134"/>
                  </a:cubicBezTo>
                  <a:cubicBezTo>
                    <a:pt x="751999" y="687229"/>
                    <a:pt x="739616" y="685324"/>
                    <a:pt x="728186" y="683419"/>
                  </a:cubicBezTo>
                  <a:cubicBezTo>
                    <a:pt x="726281" y="683419"/>
                    <a:pt x="724376" y="682466"/>
                    <a:pt x="722471" y="682466"/>
                  </a:cubicBezTo>
                  <a:cubicBezTo>
                    <a:pt x="710089" y="680561"/>
                    <a:pt x="698659" y="678656"/>
                    <a:pt x="686276" y="675799"/>
                  </a:cubicBezTo>
                  <a:cubicBezTo>
                    <a:pt x="684371" y="675799"/>
                    <a:pt x="682466" y="674846"/>
                    <a:pt x="680561" y="674846"/>
                  </a:cubicBezTo>
                  <a:cubicBezTo>
                    <a:pt x="670084" y="672941"/>
                    <a:pt x="658654" y="670084"/>
                    <a:pt x="648176" y="668179"/>
                  </a:cubicBezTo>
                  <a:cubicBezTo>
                    <a:pt x="648176" y="668179"/>
                    <a:pt x="648176" y="668179"/>
                    <a:pt x="648176" y="668179"/>
                  </a:cubicBezTo>
                  <a:cubicBezTo>
                    <a:pt x="637699" y="665321"/>
                    <a:pt x="626269" y="662464"/>
                    <a:pt x="615791" y="659606"/>
                  </a:cubicBezTo>
                  <a:cubicBezTo>
                    <a:pt x="613886" y="658654"/>
                    <a:pt x="611981" y="658654"/>
                    <a:pt x="610076" y="657701"/>
                  </a:cubicBezTo>
                  <a:cubicBezTo>
                    <a:pt x="599599" y="654844"/>
                    <a:pt x="590074" y="651986"/>
                    <a:pt x="579596" y="649129"/>
                  </a:cubicBezTo>
                  <a:cubicBezTo>
                    <a:pt x="577691" y="648176"/>
                    <a:pt x="575786" y="648176"/>
                    <a:pt x="573881" y="647224"/>
                  </a:cubicBezTo>
                  <a:cubicBezTo>
                    <a:pt x="563404" y="644366"/>
                    <a:pt x="552926" y="640556"/>
                    <a:pt x="543401" y="637699"/>
                  </a:cubicBezTo>
                  <a:cubicBezTo>
                    <a:pt x="543401" y="637699"/>
                    <a:pt x="542449" y="637699"/>
                    <a:pt x="542449" y="637699"/>
                  </a:cubicBezTo>
                  <a:cubicBezTo>
                    <a:pt x="532924" y="633889"/>
                    <a:pt x="522446" y="631031"/>
                    <a:pt x="512921" y="627221"/>
                  </a:cubicBezTo>
                  <a:cubicBezTo>
                    <a:pt x="511016" y="626269"/>
                    <a:pt x="509111" y="626269"/>
                    <a:pt x="507206" y="625316"/>
                  </a:cubicBezTo>
                  <a:cubicBezTo>
                    <a:pt x="497681" y="621506"/>
                    <a:pt x="488156" y="617696"/>
                    <a:pt x="478631" y="613886"/>
                  </a:cubicBezTo>
                  <a:cubicBezTo>
                    <a:pt x="476726" y="612934"/>
                    <a:pt x="474821" y="611981"/>
                    <a:pt x="472916" y="611981"/>
                  </a:cubicBezTo>
                  <a:cubicBezTo>
                    <a:pt x="463391" y="608171"/>
                    <a:pt x="453866" y="603409"/>
                    <a:pt x="444341" y="599599"/>
                  </a:cubicBezTo>
                  <a:cubicBezTo>
                    <a:pt x="443389" y="599599"/>
                    <a:pt x="443389" y="598646"/>
                    <a:pt x="442436" y="598646"/>
                  </a:cubicBezTo>
                  <a:cubicBezTo>
                    <a:pt x="432911" y="594836"/>
                    <a:pt x="424339" y="590074"/>
                    <a:pt x="415766" y="585311"/>
                  </a:cubicBezTo>
                  <a:cubicBezTo>
                    <a:pt x="413861" y="584359"/>
                    <a:pt x="412909" y="583406"/>
                    <a:pt x="411004" y="583406"/>
                  </a:cubicBezTo>
                  <a:cubicBezTo>
                    <a:pt x="402431" y="578644"/>
                    <a:pt x="392906" y="573881"/>
                    <a:pt x="384334" y="569119"/>
                  </a:cubicBezTo>
                  <a:cubicBezTo>
                    <a:pt x="382429" y="568166"/>
                    <a:pt x="380524" y="567214"/>
                    <a:pt x="379571" y="566261"/>
                  </a:cubicBezTo>
                  <a:cubicBezTo>
                    <a:pt x="370999" y="561499"/>
                    <a:pt x="362426" y="556736"/>
                    <a:pt x="353854" y="551021"/>
                  </a:cubicBezTo>
                  <a:cubicBezTo>
                    <a:pt x="352901" y="551021"/>
                    <a:pt x="351949" y="550069"/>
                    <a:pt x="351949" y="550069"/>
                  </a:cubicBezTo>
                  <a:cubicBezTo>
                    <a:pt x="343376" y="545306"/>
                    <a:pt x="335756" y="540544"/>
                    <a:pt x="328136" y="534829"/>
                  </a:cubicBezTo>
                  <a:cubicBezTo>
                    <a:pt x="327184" y="533876"/>
                    <a:pt x="325279" y="532924"/>
                    <a:pt x="324326" y="531971"/>
                  </a:cubicBezTo>
                  <a:cubicBezTo>
                    <a:pt x="315754" y="526256"/>
                    <a:pt x="308134" y="521494"/>
                    <a:pt x="300514" y="515779"/>
                  </a:cubicBezTo>
                  <a:cubicBezTo>
                    <a:pt x="298609" y="514826"/>
                    <a:pt x="297656" y="513874"/>
                    <a:pt x="295751" y="512921"/>
                  </a:cubicBezTo>
                  <a:cubicBezTo>
                    <a:pt x="288131" y="507206"/>
                    <a:pt x="280511" y="501491"/>
                    <a:pt x="272891" y="495776"/>
                  </a:cubicBezTo>
                  <a:cubicBezTo>
                    <a:pt x="271939" y="494824"/>
                    <a:pt x="270986" y="494824"/>
                    <a:pt x="270034" y="493871"/>
                  </a:cubicBezTo>
                  <a:cubicBezTo>
                    <a:pt x="262414" y="488156"/>
                    <a:pt x="255746" y="482441"/>
                    <a:pt x="248126" y="476726"/>
                  </a:cubicBezTo>
                  <a:cubicBezTo>
                    <a:pt x="247174" y="475774"/>
                    <a:pt x="246221" y="474821"/>
                    <a:pt x="245269" y="473869"/>
                  </a:cubicBezTo>
                  <a:cubicBezTo>
                    <a:pt x="237649" y="468154"/>
                    <a:pt x="230981" y="461486"/>
                    <a:pt x="224314" y="455771"/>
                  </a:cubicBezTo>
                  <a:cubicBezTo>
                    <a:pt x="223361" y="454819"/>
                    <a:pt x="221456" y="452914"/>
                    <a:pt x="220504" y="451961"/>
                  </a:cubicBezTo>
                  <a:cubicBezTo>
                    <a:pt x="213836" y="445294"/>
                    <a:pt x="207169" y="439579"/>
                    <a:pt x="200501" y="432911"/>
                  </a:cubicBezTo>
                  <a:cubicBezTo>
                    <a:pt x="199549" y="431959"/>
                    <a:pt x="198596" y="431006"/>
                    <a:pt x="197644" y="430054"/>
                  </a:cubicBezTo>
                  <a:cubicBezTo>
                    <a:pt x="190976" y="424339"/>
                    <a:pt x="185261" y="417671"/>
                    <a:pt x="179546" y="411004"/>
                  </a:cubicBezTo>
                  <a:cubicBezTo>
                    <a:pt x="178594" y="410051"/>
                    <a:pt x="177641" y="409099"/>
                    <a:pt x="176689" y="408146"/>
                  </a:cubicBezTo>
                  <a:cubicBezTo>
                    <a:pt x="170021" y="401479"/>
                    <a:pt x="164306" y="394811"/>
                    <a:pt x="158591" y="388144"/>
                  </a:cubicBezTo>
                  <a:cubicBezTo>
                    <a:pt x="157639" y="387191"/>
                    <a:pt x="155734" y="385286"/>
                    <a:pt x="154781" y="384334"/>
                  </a:cubicBezTo>
                  <a:cubicBezTo>
                    <a:pt x="149066" y="377666"/>
                    <a:pt x="143351" y="370999"/>
                    <a:pt x="137636" y="363379"/>
                  </a:cubicBezTo>
                  <a:cubicBezTo>
                    <a:pt x="136684" y="362426"/>
                    <a:pt x="135731" y="361474"/>
                    <a:pt x="135731" y="360521"/>
                  </a:cubicBezTo>
                  <a:cubicBezTo>
                    <a:pt x="130016" y="353854"/>
                    <a:pt x="125254" y="347186"/>
                    <a:pt x="120491" y="340519"/>
                  </a:cubicBezTo>
                  <a:cubicBezTo>
                    <a:pt x="119539" y="339566"/>
                    <a:pt x="119539" y="338614"/>
                    <a:pt x="118586" y="337661"/>
                  </a:cubicBezTo>
                  <a:cubicBezTo>
                    <a:pt x="113824" y="330041"/>
                    <a:pt x="108109" y="323374"/>
                    <a:pt x="103346" y="315754"/>
                  </a:cubicBezTo>
                  <a:cubicBezTo>
                    <a:pt x="102394" y="313849"/>
                    <a:pt x="101441" y="312896"/>
                    <a:pt x="100489" y="310991"/>
                  </a:cubicBezTo>
                  <a:cubicBezTo>
                    <a:pt x="95726" y="303371"/>
                    <a:pt x="90964" y="296704"/>
                    <a:pt x="86201" y="289084"/>
                  </a:cubicBezTo>
                  <a:cubicBezTo>
                    <a:pt x="85249" y="288131"/>
                    <a:pt x="85249" y="287179"/>
                    <a:pt x="84296" y="285274"/>
                  </a:cubicBezTo>
                  <a:cubicBezTo>
                    <a:pt x="80486" y="277654"/>
                    <a:pt x="75724" y="270986"/>
                    <a:pt x="71914" y="263366"/>
                  </a:cubicBezTo>
                  <a:cubicBezTo>
                    <a:pt x="71914" y="262414"/>
                    <a:pt x="70961" y="261461"/>
                    <a:pt x="70961" y="261461"/>
                  </a:cubicBezTo>
                  <a:cubicBezTo>
                    <a:pt x="67151" y="253841"/>
                    <a:pt x="63341" y="246221"/>
                    <a:pt x="59531" y="237649"/>
                  </a:cubicBezTo>
                  <a:cubicBezTo>
                    <a:pt x="58579" y="235744"/>
                    <a:pt x="57626" y="234791"/>
                    <a:pt x="57626" y="232886"/>
                  </a:cubicBezTo>
                  <a:cubicBezTo>
                    <a:pt x="53816" y="225266"/>
                    <a:pt x="50959" y="217646"/>
                    <a:pt x="47149" y="209074"/>
                  </a:cubicBezTo>
                  <a:cubicBezTo>
                    <a:pt x="46196" y="208121"/>
                    <a:pt x="46196" y="206216"/>
                    <a:pt x="45244" y="205264"/>
                  </a:cubicBezTo>
                  <a:cubicBezTo>
                    <a:pt x="42386" y="197644"/>
                    <a:pt x="39529" y="190024"/>
                    <a:pt x="36671" y="181451"/>
                  </a:cubicBezTo>
                  <a:cubicBezTo>
                    <a:pt x="36671" y="180499"/>
                    <a:pt x="36671" y="180499"/>
                    <a:pt x="35719" y="179546"/>
                  </a:cubicBezTo>
                  <a:cubicBezTo>
                    <a:pt x="32861" y="170974"/>
                    <a:pt x="30004" y="163354"/>
                    <a:pt x="28099" y="154781"/>
                  </a:cubicBezTo>
                  <a:cubicBezTo>
                    <a:pt x="28099" y="152876"/>
                    <a:pt x="27146" y="151924"/>
                    <a:pt x="27146" y="150019"/>
                  </a:cubicBezTo>
                  <a:cubicBezTo>
                    <a:pt x="25241" y="141446"/>
                    <a:pt x="22384" y="133826"/>
                    <a:pt x="20479" y="125254"/>
                  </a:cubicBezTo>
                  <a:cubicBezTo>
                    <a:pt x="20479" y="123349"/>
                    <a:pt x="19526" y="122396"/>
                    <a:pt x="19526" y="120491"/>
                  </a:cubicBezTo>
                  <a:cubicBezTo>
                    <a:pt x="17621" y="111919"/>
                    <a:pt x="15716" y="103346"/>
                    <a:pt x="14764" y="95726"/>
                  </a:cubicBezTo>
                  <a:cubicBezTo>
                    <a:pt x="14764" y="95726"/>
                    <a:pt x="14764" y="94774"/>
                    <a:pt x="14764" y="94774"/>
                  </a:cubicBezTo>
                  <a:cubicBezTo>
                    <a:pt x="12859" y="86201"/>
                    <a:pt x="11906" y="77629"/>
                    <a:pt x="10954" y="69056"/>
                  </a:cubicBezTo>
                  <a:cubicBezTo>
                    <a:pt x="10954" y="67151"/>
                    <a:pt x="10954" y="66199"/>
                    <a:pt x="10001" y="64294"/>
                  </a:cubicBezTo>
                  <a:cubicBezTo>
                    <a:pt x="9049" y="55721"/>
                    <a:pt x="8096" y="47149"/>
                    <a:pt x="8096" y="38576"/>
                  </a:cubicBezTo>
                  <a:cubicBezTo>
                    <a:pt x="8096" y="36671"/>
                    <a:pt x="8096" y="35719"/>
                    <a:pt x="8096" y="33814"/>
                  </a:cubicBezTo>
                  <a:cubicBezTo>
                    <a:pt x="8096" y="25241"/>
                    <a:pt x="7144" y="15716"/>
                    <a:pt x="7144" y="7144"/>
                  </a:cubicBezTo>
                  <a:lnTo>
                    <a:pt x="7144" y="631984"/>
                  </a:lnTo>
                  <a:cubicBezTo>
                    <a:pt x="7144" y="640556"/>
                    <a:pt x="7144" y="650081"/>
                    <a:pt x="8096" y="658654"/>
                  </a:cubicBezTo>
                  <a:cubicBezTo>
                    <a:pt x="8096" y="660559"/>
                    <a:pt x="8096" y="661511"/>
                    <a:pt x="8096" y="663416"/>
                  </a:cubicBezTo>
                  <a:cubicBezTo>
                    <a:pt x="9049" y="671989"/>
                    <a:pt x="9049" y="680561"/>
                    <a:pt x="10001" y="689134"/>
                  </a:cubicBezTo>
                  <a:cubicBezTo>
                    <a:pt x="10001" y="691039"/>
                    <a:pt x="10001" y="691991"/>
                    <a:pt x="10954" y="693896"/>
                  </a:cubicBezTo>
                  <a:cubicBezTo>
                    <a:pt x="11906" y="702469"/>
                    <a:pt x="12859" y="711041"/>
                    <a:pt x="14764" y="719614"/>
                  </a:cubicBezTo>
                  <a:cubicBezTo>
                    <a:pt x="14764" y="719614"/>
                    <a:pt x="14764" y="720566"/>
                    <a:pt x="14764" y="720566"/>
                  </a:cubicBezTo>
                  <a:cubicBezTo>
                    <a:pt x="16669" y="729139"/>
                    <a:pt x="17621" y="737711"/>
                    <a:pt x="19526" y="745331"/>
                  </a:cubicBezTo>
                  <a:cubicBezTo>
                    <a:pt x="19526" y="747236"/>
                    <a:pt x="20479" y="748189"/>
                    <a:pt x="20479" y="750094"/>
                  </a:cubicBezTo>
                  <a:cubicBezTo>
                    <a:pt x="22384" y="758666"/>
                    <a:pt x="24289" y="766286"/>
                    <a:pt x="27146" y="774859"/>
                  </a:cubicBezTo>
                  <a:cubicBezTo>
                    <a:pt x="27146" y="776764"/>
                    <a:pt x="28099" y="777716"/>
                    <a:pt x="28099" y="779621"/>
                  </a:cubicBezTo>
                  <a:cubicBezTo>
                    <a:pt x="30956" y="788194"/>
                    <a:pt x="32861" y="795814"/>
                    <a:pt x="35719" y="804386"/>
                  </a:cubicBezTo>
                  <a:cubicBezTo>
                    <a:pt x="35719" y="805339"/>
                    <a:pt x="35719" y="805339"/>
                    <a:pt x="36671" y="806291"/>
                  </a:cubicBezTo>
                  <a:cubicBezTo>
                    <a:pt x="39529" y="813911"/>
                    <a:pt x="42386" y="822484"/>
                    <a:pt x="45244" y="830104"/>
                  </a:cubicBezTo>
                  <a:cubicBezTo>
                    <a:pt x="46196" y="831056"/>
                    <a:pt x="46196" y="832961"/>
                    <a:pt x="47149" y="833914"/>
                  </a:cubicBezTo>
                  <a:cubicBezTo>
                    <a:pt x="50006" y="841534"/>
                    <a:pt x="53816" y="849154"/>
                    <a:pt x="57626" y="857726"/>
                  </a:cubicBezTo>
                  <a:cubicBezTo>
                    <a:pt x="58579" y="859631"/>
                    <a:pt x="59531" y="860584"/>
                    <a:pt x="59531" y="862489"/>
                  </a:cubicBezTo>
                  <a:cubicBezTo>
                    <a:pt x="63341" y="870109"/>
                    <a:pt x="67151" y="877729"/>
                    <a:pt x="70961" y="886301"/>
                  </a:cubicBezTo>
                  <a:cubicBezTo>
                    <a:pt x="70961" y="887254"/>
                    <a:pt x="71914" y="888206"/>
                    <a:pt x="71914" y="888206"/>
                  </a:cubicBezTo>
                  <a:cubicBezTo>
                    <a:pt x="75724" y="895826"/>
                    <a:pt x="79534" y="902494"/>
                    <a:pt x="84296" y="910114"/>
                  </a:cubicBezTo>
                  <a:cubicBezTo>
                    <a:pt x="85249" y="911066"/>
                    <a:pt x="85249" y="912019"/>
                    <a:pt x="86201" y="913924"/>
                  </a:cubicBezTo>
                  <a:cubicBezTo>
                    <a:pt x="90964" y="921544"/>
                    <a:pt x="95726" y="929164"/>
                    <a:pt x="100489" y="935831"/>
                  </a:cubicBezTo>
                  <a:cubicBezTo>
                    <a:pt x="101441" y="937736"/>
                    <a:pt x="102394" y="938689"/>
                    <a:pt x="103346" y="940594"/>
                  </a:cubicBezTo>
                  <a:cubicBezTo>
                    <a:pt x="108109" y="948214"/>
                    <a:pt x="112871" y="954881"/>
                    <a:pt x="118586" y="962501"/>
                  </a:cubicBezTo>
                  <a:cubicBezTo>
                    <a:pt x="119539" y="963454"/>
                    <a:pt x="119539" y="964406"/>
                    <a:pt x="120491" y="965359"/>
                  </a:cubicBezTo>
                  <a:cubicBezTo>
                    <a:pt x="125254" y="972026"/>
                    <a:pt x="130969" y="978694"/>
                    <a:pt x="135731" y="985361"/>
                  </a:cubicBezTo>
                  <a:cubicBezTo>
                    <a:pt x="136684" y="986314"/>
                    <a:pt x="137636" y="987266"/>
                    <a:pt x="137636" y="988219"/>
                  </a:cubicBezTo>
                  <a:cubicBezTo>
                    <a:pt x="143351" y="994886"/>
                    <a:pt x="149066" y="1002506"/>
                    <a:pt x="154781" y="1009174"/>
                  </a:cubicBezTo>
                  <a:cubicBezTo>
                    <a:pt x="155734" y="1010126"/>
                    <a:pt x="157639" y="1012031"/>
                    <a:pt x="158591" y="1012984"/>
                  </a:cubicBezTo>
                  <a:cubicBezTo>
                    <a:pt x="164306" y="1019651"/>
                    <a:pt x="170974" y="1026319"/>
                    <a:pt x="176689" y="1032986"/>
                  </a:cubicBezTo>
                  <a:cubicBezTo>
                    <a:pt x="177641" y="1033939"/>
                    <a:pt x="178594" y="1034891"/>
                    <a:pt x="179546" y="1035844"/>
                  </a:cubicBezTo>
                  <a:cubicBezTo>
                    <a:pt x="185261" y="1042511"/>
                    <a:pt x="191929" y="1048226"/>
                    <a:pt x="197644" y="1054894"/>
                  </a:cubicBezTo>
                  <a:cubicBezTo>
                    <a:pt x="198596" y="1055846"/>
                    <a:pt x="199549" y="1056799"/>
                    <a:pt x="200501" y="1057751"/>
                  </a:cubicBezTo>
                  <a:cubicBezTo>
                    <a:pt x="207169" y="1064419"/>
                    <a:pt x="213836" y="1070134"/>
                    <a:pt x="220504" y="1076801"/>
                  </a:cubicBezTo>
                  <a:cubicBezTo>
                    <a:pt x="221456" y="1077754"/>
                    <a:pt x="223361" y="1079659"/>
                    <a:pt x="224314" y="1080611"/>
                  </a:cubicBezTo>
                  <a:cubicBezTo>
                    <a:pt x="230981" y="1086326"/>
                    <a:pt x="238601" y="1092994"/>
                    <a:pt x="245269" y="1098709"/>
                  </a:cubicBezTo>
                  <a:cubicBezTo>
                    <a:pt x="246221" y="1099661"/>
                    <a:pt x="247174" y="1100614"/>
                    <a:pt x="248126" y="1101566"/>
                  </a:cubicBezTo>
                  <a:cubicBezTo>
                    <a:pt x="254794" y="1107281"/>
                    <a:pt x="262414" y="1112996"/>
                    <a:pt x="270034" y="1118711"/>
                  </a:cubicBezTo>
                  <a:cubicBezTo>
                    <a:pt x="270986" y="1119664"/>
                    <a:pt x="271939" y="1119664"/>
                    <a:pt x="272891" y="1120616"/>
                  </a:cubicBezTo>
                  <a:cubicBezTo>
                    <a:pt x="280511" y="1126331"/>
                    <a:pt x="288131" y="1132046"/>
                    <a:pt x="295751" y="1137761"/>
                  </a:cubicBezTo>
                  <a:cubicBezTo>
                    <a:pt x="297656" y="1138714"/>
                    <a:pt x="298609" y="1139666"/>
                    <a:pt x="300514" y="1140619"/>
                  </a:cubicBezTo>
                  <a:cubicBezTo>
                    <a:pt x="308134" y="1146334"/>
                    <a:pt x="316706" y="1151096"/>
                    <a:pt x="324326" y="1156811"/>
                  </a:cubicBezTo>
                  <a:cubicBezTo>
                    <a:pt x="325279" y="1157764"/>
                    <a:pt x="327184" y="1158716"/>
                    <a:pt x="328136" y="1159669"/>
                  </a:cubicBezTo>
                  <a:cubicBezTo>
                    <a:pt x="335756" y="1164431"/>
                    <a:pt x="344329" y="1170146"/>
                    <a:pt x="351949" y="1174909"/>
                  </a:cubicBezTo>
                  <a:cubicBezTo>
                    <a:pt x="352901" y="1174909"/>
                    <a:pt x="353854" y="1175861"/>
                    <a:pt x="353854" y="1175861"/>
                  </a:cubicBezTo>
                  <a:cubicBezTo>
                    <a:pt x="362426" y="1180624"/>
                    <a:pt x="370999" y="1186339"/>
                    <a:pt x="379571" y="1191101"/>
                  </a:cubicBezTo>
                  <a:cubicBezTo>
                    <a:pt x="381476" y="1192054"/>
                    <a:pt x="383381" y="1193006"/>
                    <a:pt x="384334" y="1193959"/>
                  </a:cubicBezTo>
                  <a:cubicBezTo>
                    <a:pt x="392906" y="1198721"/>
                    <a:pt x="401479" y="1203484"/>
                    <a:pt x="411004" y="1208246"/>
                  </a:cubicBezTo>
                  <a:cubicBezTo>
                    <a:pt x="412909" y="1209199"/>
                    <a:pt x="413861" y="1210151"/>
                    <a:pt x="415766" y="1210151"/>
                  </a:cubicBezTo>
                  <a:cubicBezTo>
                    <a:pt x="424339" y="1214914"/>
                    <a:pt x="433864" y="1218724"/>
                    <a:pt x="442436" y="1223486"/>
                  </a:cubicBezTo>
                  <a:cubicBezTo>
                    <a:pt x="443389" y="1223486"/>
                    <a:pt x="443389" y="1224439"/>
                    <a:pt x="444341" y="1224439"/>
                  </a:cubicBezTo>
                  <a:cubicBezTo>
                    <a:pt x="453866" y="1229201"/>
                    <a:pt x="463391" y="1233011"/>
                    <a:pt x="472916" y="1236821"/>
                  </a:cubicBezTo>
                  <a:cubicBezTo>
                    <a:pt x="474821" y="1237774"/>
                    <a:pt x="476726" y="1238726"/>
                    <a:pt x="478631" y="1238726"/>
                  </a:cubicBezTo>
                  <a:cubicBezTo>
                    <a:pt x="488156" y="1242536"/>
                    <a:pt x="497681" y="1246346"/>
                    <a:pt x="507206" y="1250156"/>
                  </a:cubicBezTo>
                  <a:cubicBezTo>
                    <a:pt x="509111" y="1251109"/>
                    <a:pt x="511016" y="1251109"/>
                    <a:pt x="512921" y="1252061"/>
                  </a:cubicBezTo>
                  <a:cubicBezTo>
                    <a:pt x="522446" y="1255871"/>
                    <a:pt x="532924" y="1259681"/>
                    <a:pt x="542449" y="1262539"/>
                  </a:cubicBezTo>
                  <a:cubicBezTo>
                    <a:pt x="542449" y="1262539"/>
                    <a:pt x="543401" y="1262539"/>
                    <a:pt x="543401" y="1262539"/>
                  </a:cubicBezTo>
                  <a:cubicBezTo>
                    <a:pt x="553879" y="1266349"/>
                    <a:pt x="563404" y="1269206"/>
                    <a:pt x="573881" y="1272064"/>
                  </a:cubicBezTo>
                  <a:cubicBezTo>
                    <a:pt x="575786" y="1273016"/>
                    <a:pt x="577691" y="1273016"/>
                    <a:pt x="579596" y="1273969"/>
                  </a:cubicBezTo>
                  <a:cubicBezTo>
                    <a:pt x="590074" y="1276826"/>
                    <a:pt x="599599" y="1279684"/>
                    <a:pt x="610076" y="1282541"/>
                  </a:cubicBezTo>
                  <a:cubicBezTo>
                    <a:pt x="611981" y="1283494"/>
                    <a:pt x="613886" y="1283494"/>
                    <a:pt x="615791" y="1284446"/>
                  </a:cubicBezTo>
                  <a:cubicBezTo>
                    <a:pt x="626269" y="1287304"/>
                    <a:pt x="636746" y="1290161"/>
                    <a:pt x="648176" y="1293019"/>
                  </a:cubicBezTo>
                  <a:cubicBezTo>
                    <a:pt x="648176" y="1293019"/>
                    <a:pt x="648176" y="1293019"/>
                    <a:pt x="648176" y="1293019"/>
                  </a:cubicBezTo>
                  <a:cubicBezTo>
                    <a:pt x="658654" y="1295876"/>
                    <a:pt x="670084" y="1297781"/>
                    <a:pt x="680561" y="1299686"/>
                  </a:cubicBezTo>
                  <a:cubicBezTo>
                    <a:pt x="681514" y="1299686"/>
                    <a:pt x="683419" y="1300639"/>
                    <a:pt x="684371" y="1300639"/>
                  </a:cubicBezTo>
                  <a:cubicBezTo>
                    <a:pt x="685324" y="1300639"/>
                    <a:pt x="685324" y="1300639"/>
                    <a:pt x="686276" y="1300639"/>
                  </a:cubicBezTo>
                  <a:cubicBezTo>
                    <a:pt x="698659" y="1303496"/>
                    <a:pt x="710089" y="1305401"/>
                    <a:pt x="722471" y="1307306"/>
                  </a:cubicBezTo>
                  <a:cubicBezTo>
                    <a:pt x="724376" y="1307306"/>
                    <a:pt x="726281" y="1308259"/>
                    <a:pt x="728186" y="1308259"/>
                  </a:cubicBezTo>
                  <a:cubicBezTo>
                    <a:pt x="740569" y="1310164"/>
                    <a:pt x="752951" y="1312069"/>
                    <a:pt x="764381" y="1313974"/>
                  </a:cubicBezTo>
                  <a:cubicBezTo>
                    <a:pt x="766286" y="1313974"/>
                    <a:pt x="768191" y="1314926"/>
                    <a:pt x="770096" y="1314926"/>
                  </a:cubicBezTo>
                  <a:cubicBezTo>
                    <a:pt x="782479" y="1316831"/>
                    <a:pt x="794861" y="1317784"/>
                    <a:pt x="807244" y="1318736"/>
                  </a:cubicBezTo>
                  <a:cubicBezTo>
                    <a:pt x="809149" y="1318736"/>
                    <a:pt x="811054" y="1318736"/>
                    <a:pt x="812959" y="1319689"/>
                  </a:cubicBezTo>
                  <a:cubicBezTo>
                    <a:pt x="825341" y="1320641"/>
                    <a:pt x="838676" y="1321594"/>
                    <a:pt x="851059" y="1322546"/>
                  </a:cubicBezTo>
                  <a:cubicBezTo>
                    <a:pt x="852011" y="1322546"/>
                    <a:pt x="852011" y="1322546"/>
                    <a:pt x="852964" y="1322546"/>
                  </a:cubicBezTo>
                  <a:cubicBezTo>
                    <a:pt x="854869" y="1322546"/>
                    <a:pt x="855821" y="1322546"/>
                    <a:pt x="857726" y="1322546"/>
                  </a:cubicBezTo>
                  <a:cubicBezTo>
                    <a:pt x="865346" y="1322546"/>
                    <a:pt x="872966" y="1323499"/>
                    <a:pt x="880586" y="1323499"/>
                  </a:cubicBezTo>
                  <a:cubicBezTo>
                    <a:pt x="883444" y="1323499"/>
                    <a:pt x="886301" y="1323499"/>
                    <a:pt x="889159" y="1323499"/>
                  </a:cubicBezTo>
                  <a:cubicBezTo>
                    <a:pt x="898684" y="1323499"/>
                    <a:pt x="908209" y="1323499"/>
                    <a:pt x="918686" y="1323499"/>
                  </a:cubicBezTo>
                  <a:cubicBezTo>
                    <a:pt x="932021" y="1323499"/>
                    <a:pt x="944404" y="1323499"/>
                    <a:pt x="957739" y="1322546"/>
                  </a:cubicBezTo>
                  <a:cubicBezTo>
                    <a:pt x="959644" y="1322546"/>
                    <a:pt x="962501" y="1322546"/>
                    <a:pt x="964406" y="1322546"/>
                  </a:cubicBezTo>
                  <a:cubicBezTo>
                    <a:pt x="976789" y="1322546"/>
                    <a:pt x="989171" y="1321594"/>
                    <a:pt x="1001554" y="1320641"/>
                  </a:cubicBezTo>
                  <a:cubicBezTo>
                    <a:pt x="1002506" y="1320641"/>
                    <a:pt x="1003459" y="1320641"/>
                    <a:pt x="1004411" y="1320641"/>
                  </a:cubicBezTo>
                  <a:cubicBezTo>
                    <a:pt x="1006316" y="1320641"/>
                    <a:pt x="1008221" y="1320641"/>
                    <a:pt x="1009174" y="1320641"/>
                  </a:cubicBezTo>
                  <a:cubicBezTo>
                    <a:pt x="1017746" y="1319689"/>
                    <a:pt x="1027271" y="1318736"/>
                    <a:pt x="1035844" y="1318736"/>
                  </a:cubicBezTo>
                  <a:cubicBezTo>
                    <a:pt x="1037749" y="1318736"/>
                    <a:pt x="1040606" y="1318736"/>
                    <a:pt x="1042511" y="1317784"/>
                  </a:cubicBezTo>
                  <a:cubicBezTo>
                    <a:pt x="1052989" y="1316831"/>
                    <a:pt x="1063466" y="1315879"/>
                    <a:pt x="1073944" y="1313974"/>
                  </a:cubicBezTo>
                  <a:cubicBezTo>
                    <a:pt x="1075849" y="1313974"/>
                    <a:pt x="1078706" y="1313021"/>
                    <a:pt x="1080611" y="1313021"/>
                  </a:cubicBezTo>
                  <a:cubicBezTo>
                    <a:pt x="1089184" y="1312069"/>
                    <a:pt x="1097756" y="1310164"/>
                    <a:pt x="1106329" y="1309211"/>
                  </a:cubicBezTo>
                  <a:cubicBezTo>
                    <a:pt x="1109186" y="1309211"/>
                    <a:pt x="1111091" y="1308259"/>
                    <a:pt x="1113949" y="1308259"/>
                  </a:cubicBezTo>
                  <a:cubicBezTo>
                    <a:pt x="1124426" y="1306354"/>
                    <a:pt x="1134904" y="1304449"/>
                    <a:pt x="1145381" y="1302544"/>
                  </a:cubicBezTo>
                  <a:cubicBezTo>
                    <a:pt x="1145381" y="1302544"/>
                    <a:pt x="1146334" y="1302544"/>
                    <a:pt x="1146334" y="1302544"/>
                  </a:cubicBezTo>
                  <a:cubicBezTo>
                    <a:pt x="1147286" y="1302544"/>
                    <a:pt x="1148239" y="1302544"/>
                    <a:pt x="1149191" y="1301591"/>
                  </a:cubicBezTo>
                  <a:cubicBezTo>
                    <a:pt x="1159669" y="1299686"/>
                    <a:pt x="1171099" y="1296829"/>
                    <a:pt x="1181576" y="1294924"/>
                  </a:cubicBezTo>
                  <a:cubicBezTo>
                    <a:pt x="1183481" y="1294924"/>
                    <a:pt x="1185386" y="1293971"/>
                    <a:pt x="1187291" y="1293971"/>
                  </a:cubicBezTo>
                  <a:cubicBezTo>
                    <a:pt x="1198721" y="1291114"/>
                    <a:pt x="1209199" y="1288256"/>
                    <a:pt x="1220629" y="1285399"/>
                  </a:cubicBezTo>
                  <a:cubicBezTo>
                    <a:pt x="1222534" y="1284446"/>
                    <a:pt x="1225391" y="1284446"/>
                    <a:pt x="1227296" y="1283494"/>
                  </a:cubicBezTo>
                  <a:cubicBezTo>
                    <a:pt x="1238726" y="1280636"/>
                    <a:pt x="1250156" y="1276826"/>
                    <a:pt x="1260634" y="1273969"/>
                  </a:cubicBezTo>
                  <a:cubicBezTo>
                    <a:pt x="1261586" y="1273969"/>
                    <a:pt x="1261586" y="1273969"/>
                    <a:pt x="1262539" y="1273016"/>
                  </a:cubicBezTo>
                  <a:cubicBezTo>
                    <a:pt x="1273016" y="1270159"/>
                    <a:pt x="1283494" y="1266349"/>
                    <a:pt x="1293971" y="1262539"/>
                  </a:cubicBezTo>
                  <a:cubicBezTo>
                    <a:pt x="1294924" y="1262539"/>
                    <a:pt x="1296829" y="1261586"/>
                    <a:pt x="1297781" y="1261586"/>
                  </a:cubicBezTo>
                  <a:cubicBezTo>
                    <a:pt x="1298734" y="1261586"/>
                    <a:pt x="1299686" y="1260634"/>
                    <a:pt x="1300639" y="1260634"/>
                  </a:cubicBezTo>
                  <a:cubicBezTo>
                    <a:pt x="1306354" y="1258729"/>
                    <a:pt x="1313021" y="1256824"/>
                    <a:pt x="1318736" y="1253966"/>
                  </a:cubicBezTo>
                  <a:cubicBezTo>
                    <a:pt x="1320641" y="1253014"/>
                    <a:pt x="1323499" y="1252061"/>
                    <a:pt x="1325404" y="1251109"/>
                  </a:cubicBezTo>
                  <a:cubicBezTo>
                    <a:pt x="1333024" y="1248251"/>
                    <a:pt x="1341596" y="1244441"/>
                    <a:pt x="1349216" y="1241584"/>
                  </a:cubicBezTo>
                  <a:cubicBezTo>
                    <a:pt x="1351121" y="1240631"/>
                    <a:pt x="1352074" y="1240631"/>
                    <a:pt x="1353979" y="1239679"/>
                  </a:cubicBezTo>
                  <a:cubicBezTo>
                    <a:pt x="1360646" y="1236821"/>
                    <a:pt x="1366361" y="1234916"/>
                    <a:pt x="1373029" y="1232059"/>
                  </a:cubicBezTo>
                  <a:cubicBezTo>
                    <a:pt x="1375886" y="1231106"/>
                    <a:pt x="1378744" y="1229201"/>
                    <a:pt x="1380649" y="1228249"/>
                  </a:cubicBezTo>
                  <a:cubicBezTo>
                    <a:pt x="1385411" y="1226344"/>
                    <a:pt x="1391126" y="1223486"/>
                    <a:pt x="1395889" y="1221581"/>
                  </a:cubicBezTo>
                  <a:cubicBezTo>
                    <a:pt x="1398746" y="1220629"/>
                    <a:pt x="1401604" y="1218724"/>
                    <a:pt x="1404461" y="1217771"/>
                  </a:cubicBezTo>
                  <a:cubicBezTo>
                    <a:pt x="1409224" y="1215866"/>
                    <a:pt x="1413986" y="1213009"/>
                    <a:pt x="1418749" y="1210151"/>
                  </a:cubicBezTo>
                  <a:cubicBezTo>
                    <a:pt x="1421606" y="1209199"/>
                    <a:pt x="1424464" y="1207294"/>
                    <a:pt x="1426369" y="1206341"/>
                  </a:cubicBezTo>
                  <a:cubicBezTo>
                    <a:pt x="1432084" y="1203484"/>
                    <a:pt x="1436846" y="1200626"/>
                    <a:pt x="1442561" y="1197769"/>
                  </a:cubicBezTo>
                  <a:cubicBezTo>
                    <a:pt x="1444466" y="1196816"/>
                    <a:pt x="1446371" y="1195864"/>
                    <a:pt x="1448276" y="1194911"/>
                  </a:cubicBezTo>
                  <a:cubicBezTo>
                    <a:pt x="1455896" y="1191101"/>
                    <a:pt x="1462564" y="1187291"/>
                    <a:pt x="1470184" y="1182529"/>
                  </a:cubicBezTo>
                  <a:cubicBezTo>
                    <a:pt x="1471136" y="1181576"/>
                    <a:pt x="1473041" y="1180624"/>
                    <a:pt x="1473994" y="1179671"/>
                  </a:cubicBezTo>
                  <a:cubicBezTo>
                    <a:pt x="1479709" y="1175861"/>
                    <a:pt x="1485424" y="1173004"/>
                    <a:pt x="1491139" y="1169194"/>
                  </a:cubicBezTo>
                  <a:cubicBezTo>
                    <a:pt x="1492091" y="1169194"/>
                    <a:pt x="1493044" y="1168241"/>
                    <a:pt x="1493044" y="1168241"/>
                  </a:cubicBezTo>
                  <a:cubicBezTo>
                    <a:pt x="1493996" y="1167289"/>
                    <a:pt x="1494949" y="1167289"/>
                    <a:pt x="1495901" y="1166336"/>
                  </a:cubicBezTo>
                  <a:cubicBezTo>
                    <a:pt x="1505426" y="1160621"/>
                    <a:pt x="1513999" y="1154906"/>
                    <a:pt x="1522571" y="1149191"/>
                  </a:cubicBezTo>
                  <a:cubicBezTo>
                    <a:pt x="1524476" y="1146334"/>
                    <a:pt x="1525429" y="1146334"/>
                    <a:pt x="1525429" y="114538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9" name="任意多边形: 形状 28">
              <a:extLst>
                <a:ext uri="{FF2B5EF4-FFF2-40B4-BE49-F238E27FC236}">
                  <a16:creationId xmlns:a16="http://schemas.microsoft.com/office/drawing/2014/main" id="{A1AB6D13-6BA6-41AB-A17C-932FB0CAF758}"/>
                </a:ext>
              </a:extLst>
            </p:cNvPr>
            <p:cNvSpPr/>
            <p:nvPr/>
          </p:nvSpPr>
          <p:spPr>
            <a:xfrm>
              <a:off x="7199924" y="4186649"/>
              <a:ext cx="242621" cy="1036652"/>
            </a:xfrm>
            <a:custGeom>
              <a:avLst/>
              <a:gdLst>
                <a:gd name="connsiteX0" fmla="*/ 209074 w 209550"/>
                <a:gd name="connsiteY0" fmla="*/ 263366 h 895350"/>
                <a:gd name="connsiteX1" fmla="*/ 209074 w 209550"/>
                <a:gd name="connsiteY1" fmla="*/ 888206 h 895350"/>
                <a:gd name="connsiteX2" fmla="*/ 7144 w 209550"/>
                <a:gd name="connsiteY2" fmla="*/ 631984 h 895350"/>
                <a:gd name="connsiteX3" fmla="*/ 7144 w 209550"/>
                <a:gd name="connsiteY3" fmla="*/ 7144 h 895350"/>
                <a:gd name="connsiteX4" fmla="*/ 209074 w 209550"/>
                <a:gd name="connsiteY4" fmla="*/ 263366 h 895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50" h="895350">
                  <a:moveTo>
                    <a:pt x="209074" y="263366"/>
                  </a:moveTo>
                  <a:lnTo>
                    <a:pt x="209074" y="888206"/>
                  </a:lnTo>
                  <a:cubicBezTo>
                    <a:pt x="129064" y="809149"/>
                    <a:pt x="61436" y="723424"/>
                    <a:pt x="7144" y="631984"/>
                  </a:cubicBezTo>
                  <a:lnTo>
                    <a:pt x="7144" y="7144"/>
                  </a:lnTo>
                  <a:cubicBezTo>
                    <a:pt x="61436" y="98584"/>
                    <a:pt x="130016" y="184309"/>
                    <a:pt x="209074" y="263366"/>
                  </a:cubicBezTo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0" name="任意多边形: 形状 29">
              <a:extLst>
                <a:ext uri="{FF2B5EF4-FFF2-40B4-BE49-F238E27FC236}">
                  <a16:creationId xmlns:a16="http://schemas.microsoft.com/office/drawing/2014/main" id="{9EE49D87-0596-4544-9C05-69AFEA49B50D}"/>
                </a:ext>
              </a:extLst>
            </p:cNvPr>
            <p:cNvSpPr/>
            <p:nvPr/>
          </p:nvSpPr>
          <p:spPr>
            <a:xfrm>
              <a:off x="9953667" y="3572378"/>
              <a:ext cx="1069736" cy="2062275"/>
            </a:xfrm>
            <a:custGeom>
              <a:avLst/>
              <a:gdLst>
                <a:gd name="connsiteX0" fmla="*/ 920592 w 923925"/>
                <a:gd name="connsiteY0" fmla="*/ 7144 h 1781175"/>
                <a:gd name="connsiteX1" fmla="*/ 920592 w 923925"/>
                <a:gd name="connsiteY1" fmla="*/ 33814 h 1781175"/>
                <a:gd name="connsiteX2" fmla="*/ 920592 w 923925"/>
                <a:gd name="connsiteY2" fmla="*/ 42386 h 1781175"/>
                <a:gd name="connsiteX3" fmla="*/ 919639 w 923925"/>
                <a:gd name="connsiteY3" fmla="*/ 61436 h 1781175"/>
                <a:gd name="connsiteX4" fmla="*/ 918686 w 923925"/>
                <a:gd name="connsiteY4" fmla="*/ 70009 h 1781175"/>
                <a:gd name="connsiteX5" fmla="*/ 916781 w 923925"/>
                <a:gd name="connsiteY5" fmla="*/ 90011 h 1781175"/>
                <a:gd name="connsiteX6" fmla="*/ 915829 w 923925"/>
                <a:gd name="connsiteY6" fmla="*/ 97631 h 1781175"/>
                <a:gd name="connsiteX7" fmla="*/ 912971 w 923925"/>
                <a:gd name="connsiteY7" fmla="*/ 124301 h 1781175"/>
                <a:gd name="connsiteX8" fmla="*/ 912019 w 923925"/>
                <a:gd name="connsiteY8" fmla="*/ 129064 h 1781175"/>
                <a:gd name="connsiteX9" fmla="*/ 909161 w 923925"/>
                <a:gd name="connsiteY9" fmla="*/ 150971 h 1781175"/>
                <a:gd name="connsiteX10" fmla="*/ 908209 w 923925"/>
                <a:gd name="connsiteY10" fmla="*/ 159544 h 1781175"/>
                <a:gd name="connsiteX11" fmla="*/ 905351 w 923925"/>
                <a:gd name="connsiteY11" fmla="*/ 177641 h 1781175"/>
                <a:gd name="connsiteX12" fmla="*/ 903446 w 923925"/>
                <a:gd name="connsiteY12" fmla="*/ 186214 h 1781175"/>
                <a:gd name="connsiteX13" fmla="*/ 899636 w 923925"/>
                <a:gd name="connsiteY13" fmla="*/ 207169 h 1781175"/>
                <a:gd name="connsiteX14" fmla="*/ 898684 w 923925"/>
                <a:gd name="connsiteY14" fmla="*/ 211931 h 1781175"/>
                <a:gd name="connsiteX15" fmla="*/ 892969 w 923925"/>
                <a:gd name="connsiteY15" fmla="*/ 237649 h 1781175"/>
                <a:gd name="connsiteX16" fmla="*/ 891064 w 923925"/>
                <a:gd name="connsiteY16" fmla="*/ 244316 h 1781175"/>
                <a:gd name="connsiteX17" fmla="*/ 886301 w 923925"/>
                <a:gd name="connsiteY17" fmla="*/ 263366 h 1781175"/>
                <a:gd name="connsiteX18" fmla="*/ 884396 w 923925"/>
                <a:gd name="connsiteY18" fmla="*/ 270034 h 1781175"/>
                <a:gd name="connsiteX19" fmla="*/ 873919 w 923925"/>
                <a:gd name="connsiteY19" fmla="*/ 305276 h 1781175"/>
                <a:gd name="connsiteX20" fmla="*/ 872014 w 923925"/>
                <a:gd name="connsiteY20" fmla="*/ 310039 h 1781175"/>
                <a:gd name="connsiteX21" fmla="*/ 859631 w 923925"/>
                <a:gd name="connsiteY21" fmla="*/ 346234 h 1781175"/>
                <a:gd name="connsiteX22" fmla="*/ 858679 w 923925"/>
                <a:gd name="connsiteY22" fmla="*/ 350044 h 1781175"/>
                <a:gd name="connsiteX23" fmla="*/ 844392 w 923925"/>
                <a:gd name="connsiteY23" fmla="*/ 387191 h 1781175"/>
                <a:gd name="connsiteX24" fmla="*/ 844392 w 923925"/>
                <a:gd name="connsiteY24" fmla="*/ 388144 h 1781175"/>
                <a:gd name="connsiteX25" fmla="*/ 829151 w 923925"/>
                <a:gd name="connsiteY25" fmla="*/ 424339 h 1781175"/>
                <a:gd name="connsiteX26" fmla="*/ 828199 w 923925"/>
                <a:gd name="connsiteY26" fmla="*/ 427196 h 1781175"/>
                <a:gd name="connsiteX27" fmla="*/ 812006 w 923925"/>
                <a:gd name="connsiteY27" fmla="*/ 462439 h 1781175"/>
                <a:gd name="connsiteX28" fmla="*/ 810101 w 923925"/>
                <a:gd name="connsiteY28" fmla="*/ 467201 h 1781175"/>
                <a:gd name="connsiteX29" fmla="*/ 792956 w 923925"/>
                <a:gd name="connsiteY29" fmla="*/ 500539 h 1781175"/>
                <a:gd name="connsiteX30" fmla="*/ 790099 w 923925"/>
                <a:gd name="connsiteY30" fmla="*/ 505301 h 1781175"/>
                <a:gd name="connsiteX31" fmla="*/ 771049 w 923925"/>
                <a:gd name="connsiteY31" fmla="*/ 537686 h 1781175"/>
                <a:gd name="connsiteX32" fmla="*/ 768192 w 923925"/>
                <a:gd name="connsiteY32" fmla="*/ 543401 h 1781175"/>
                <a:gd name="connsiteX33" fmla="*/ 748189 w 923925"/>
                <a:gd name="connsiteY33" fmla="*/ 575786 h 1781175"/>
                <a:gd name="connsiteX34" fmla="*/ 744379 w 923925"/>
                <a:gd name="connsiteY34" fmla="*/ 581501 h 1781175"/>
                <a:gd name="connsiteX35" fmla="*/ 726281 w 923925"/>
                <a:gd name="connsiteY35" fmla="*/ 608171 h 1781175"/>
                <a:gd name="connsiteX36" fmla="*/ 725329 w 923925"/>
                <a:gd name="connsiteY36" fmla="*/ 610076 h 1781175"/>
                <a:gd name="connsiteX37" fmla="*/ 705326 w 923925"/>
                <a:gd name="connsiteY37" fmla="*/ 637699 h 1781175"/>
                <a:gd name="connsiteX38" fmla="*/ 701517 w 923925"/>
                <a:gd name="connsiteY38" fmla="*/ 643414 h 1781175"/>
                <a:gd name="connsiteX39" fmla="*/ 681514 w 923925"/>
                <a:gd name="connsiteY39" fmla="*/ 670084 h 1781175"/>
                <a:gd name="connsiteX40" fmla="*/ 678656 w 923925"/>
                <a:gd name="connsiteY40" fmla="*/ 673894 h 1781175"/>
                <a:gd name="connsiteX41" fmla="*/ 658654 w 923925"/>
                <a:gd name="connsiteY41" fmla="*/ 697706 h 1781175"/>
                <a:gd name="connsiteX42" fmla="*/ 654844 w 923925"/>
                <a:gd name="connsiteY42" fmla="*/ 702469 h 1781175"/>
                <a:gd name="connsiteX43" fmla="*/ 632936 w 923925"/>
                <a:gd name="connsiteY43" fmla="*/ 728186 h 1781175"/>
                <a:gd name="connsiteX44" fmla="*/ 628174 w 923925"/>
                <a:gd name="connsiteY44" fmla="*/ 733901 h 1781175"/>
                <a:gd name="connsiteX45" fmla="*/ 604361 w 923925"/>
                <a:gd name="connsiteY45" fmla="*/ 759619 h 1781175"/>
                <a:gd name="connsiteX46" fmla="*/ 603409 w 923925"/>
                <a:gd name="connsiteY46" fmla="*/ 760571 h 1781175"/>
                <a:gd name="connsiteX47" fmla="*/ 579596 w 923925"/>
                <a:gd name="connsiteY47" fmla="*/ 785336 h 1781175"/>
                <a:gd name="connsiteX48" fmla="*/ 574834 w 923925"/>
                <a:gd name="connsiteY48" fmla="*/ 790099 h 1781175"/>
                <a:gd name="connsiteX49" fmla="*/ 550069 w 923925"/>
                <a:gd name="connsiteY49" fmla="*/ 813911 h 1781175"/>
                <a:gd name="connsiteX50" fmla="*/ 545306 w 923925"/>
                <a:gd name="connsiteY50" fmla="*/ 818674 h 1781175"/>
                <a:gd name="connsiteX51" fmla="*/ 521494 w 923925"/>
                <a:gd name="connsiteY51" fmla="*/ 840581 h 1781175"/>
                <a:gd name="connsiteX52" fmla="*/ 518636 w 923925"/>
                <a:gd name="connsiteY52" fmla="*/ 843439 h 1781175"/>
                <a:gd name="connsiteX53" fmla="*/ 491966 w 923925"/>
                <a:gd name="connsiteY53" fmla="*/ 866299 h 1781175"/>
                <a:gd name="connsiteX54" fmla="*/ 486251 w 923925"/>
                <a:gd name="connsiteY54" fmla="*/ 871061 h 1781175"/>
                <a:gd name="connsiteX55" fmla="*/ 458629 w 923925"/>
                <a:gd name="connsiteY55" fmla="*/ 893921 h 1781175"/>
                <a:gd name="connsiteX56" fmla="*/ 455771 w 923925"/>
                <a:gd name="connsiteY56" fmla="*/ 895826 h 1781175"/>
                <a:gd name="connsiteX57" fmla="*/ 429101 w 923925"/>
                <a:gd name="connsiteY57" fmla="*/ 916781 h 1781175"/>
                <a:gd name="connsiteX58" fmla="*/ 423386 w 923925"/>
                <a:gd name="connsiteY58" fmla="*/ 920591 h 1781175"/>
                <a:gd name="connsiteX59" fmla="*/ 394811 w 923925"/>
                <a:gd name="connsiteY59" fmla="*/ 941546 h 1781175"/>
                <a:gd name="connsiteX60" fmla="*/ 389096 w 923925"/>
                <a:gd name="connsiteY60" fmla="*/ 946309 h 1781175"/>
                <a:gd name="connsiteX61" fmla="*/ 360521 w 923925"/>
                <a:gd name="connsiteY61" fmla="*/ 966311 h 1781175"/>
                <a:gd name="connsiteX62" fmla="*/ 358616 w 923925"/>
                <a:gd name="connsiteY62" fmla="*/ 967264 h 1781175"/>
                <a:gd name="connsiteX63" fmla="*/ 328136 w 923925"/>
                <a:gd name="connsiteY63" fmla="*/ 988219 h 1781175"/>
                <a:gd name="connsiteX64" fmla="*/ 321469 w 923925"/>
                <a:gd name="connsiteY64" fmla="*/ 992981 h 1781175"/>
                <a:gd name="connsiteX65" fmla="*/ 290989 w 923925"/>
                <a:gd name="connsiteY65" fmla="*/ 1012984 h 1781175"/>
                <a:gd name="connsiteX66" fmla="*/ 285274 w 923925"/>
                <a:gd name="connsiteY66" fmla="*/ 1015841 h 1781175"/>
                <a:gd name="connsiteX67" fmla="*/ 260509 w 923925"/>
                <a:gd name="connsiteY67" fmla="*/ 1031081 h 1781175"/>
                <a:gd name="connsiteX68" fmla="*/ 252889 w 923925"/>
                <a:gd name="connsiteY68" fmla="*/ 1035844 h 1781175"/>
                <a:gd name="connsiteX69" fmla="*/ 223361 w 923925"/>
                <a:gd name="connsiteY69" fmla="*/ 1052989 h 1781175"/>
                <a:gd name="connsiteX70" fmla="*/ 218599 w 923925"/>
                <a:gd name="connsiteY70" fmla="*/ 1055846 h 1781175"/>
                <a:gd name="connsiteX71" fmla="*/ 191929 w 923925"/>
                <a:gd name="connsiteY71" fmla="*/ 1070134 h 1781175"/>
                <a:gd name="connsiteX72" fmla="*/ 184309 w 923925"/>
                <a:gd name="connsiteY72" fmla="*/ 1073944 h 1781175"/>
                <a:gd name="connsiteX73" fmla="*/ 153829 w 923925"/>
                <a:gd name="connsiteY73" fmla="*/ 1090136 h 1781175"/>
                <a:gd name="connsiteX74" fmla="*/ 150019 w 923925"/>
                <a:gd name="connsiteY74" fmla="*/ 1092041 h 1781175"/>
                <a:gd name="connsiteX75" fmla="*/ 121444 w 923925"/>
                <a:gd name="connsiteY75" fmla="*/ 1106329 h 1781175"/>
                <a:gd name="connsiteX76" fmla="*/ 113824 w 923925"/>
                <a:gd name="connsiteY76" fmla="*/ 1110139 h 1781175"/>
                <a:gd name="connsiteX77" fmla="*/ 81439 w 923925"/>
                <a:gd name="connsiteY77" fmla="*/ 1125379 h 1781175"/>
                <a:gd name="connsiteX78" fmla="*/ 79534 w 923925"/>
                <a:gd name="connsiteY78" fmla="*/ 1126331 h 1781175"/>
                <a:gd name="connsiteX79" fmla="*/ 49054 w 923925"/>
                <a:gd name="connsiteY79" fmla="*/ 1139666 h 1781175"/>
                <a:gd name="connsiteX80" fmla="*/ 40481 w 923925"/>
                <a:gd name="connsiteY80" fmla="*/ 1143476 h 1781175"/>
                <a:gd name="connsiteX81" fmla="*/ 7144 w 923925"/>
                <a:gd name="connsiteY81" fmla="*/ 1156811 h 1781175"/>
                <a:gd name="connsiteX82" fmla="*/ 7144 w 923925"/>
                <a:gd name="connsiteY82" fmla="*/ 1156811 h 1781175"/>
                <a:gd name="connsiteX83" fmla="*/ 7144 w 923925"/>
                <a:gd name="connsiteY83" fmla="*/ 1781651 h 1781175"/>
                <a:gd name="connsiteX84" fmla="*/ 40481 w 923925"/>
                <a:gd name="connsiteY84" fmla="*/ 1768316 h 1781175"/>
                <a:gd name="connsiteX85" fmla="*/ 49054 w 923925"/>
                <a:gd name="connsiteY85" fmla="*/ 1764506 h 1781175"/>
                <a:gd name="connsiteX86" fmla="*/ 79534 w 923925"/>
                <a:gd name="connsiteY86" fmla="*/ 1751171 h 1781175"/>
                <a:gd name="connsiteX87" fmla="*/ 81439 w 923925"/>
                <a:gd name="connsiteY87" fmla="*/ 1750219 h 1781175"/>
                <a:gd name="connsiteX88" fmla="*/ 113824 w 923925"/>
                <a:gd name="connsiteY88" fmla="*/ 1734979 h 1781175"/>
                <a:gd name="connsiteX89" fmla="*/ 122396 w 923925"/>
                <a:gd name="connsiteY89" fmla="*/ 1731169 h 1781175"/>
                <a:gd name="connsiteX90" fmla="*/ 150971 w 923925"/>
                <a:gd name="connsiteY90" fmla="*/ 1716881 h 1781175"/>
                <a:gd name="connsiteX91" fmla="*/ 154781 w 923925"/>
                <a:gd name="connsiteY91" fmla="*/ 1714976 h 1781175"/>
                <a:gd name="connsiteX92" fmla="*/ 185261 w 923925"/>
                <a:gd name="connsiteY92" fmla="*/ 1698784 h 1781175"/>
                <a:gd name="connsiteX93" fmla="*/ 192881 w 923925"/>
                <a:gd name="connsiteY93" fmla="*/ 1694974 h 1781175"/>
                <a:gd name="connsiteX94" fmla="*/ 219551 w 923925"/>
                <a:gd name="connsiteY94" fmla="*/ 1680686 h 1781175"/>
                <a:gd name="connsiteX95" fmla="*/ 224314 w 923925"/>
                <a:gd name="connsiteY95" fmla="*/ 1677829 h 1781175"/>
                <a:gd name="connsiteX96" fmla="*/ 253841 w 923925"/>
                <a:gd name="connsiteY96" fmla="*/ 1660684 h 1781175"/>
                <a:gd name="connsiteX97" fmla="*/ 261461 w 923925"/>
                <a:gd name="connsiteY97" fmla="*/ 1655921 h 1781175"/>
                <a:gd name="connsiteX98" fmla="*/ 286226 w 923925"/>
                <a:gd name="connsiteY98" fmla="*/ 1640681 h 1781175"/>
                <a:gd name="connsiteX99" fmla="*/ 290036 w 923925"/>
                <a:gd name="connsiteY99" fmla="*/ 1638776 h 1781175"/>
                <a:gd name="connsiteX100" fmla="*/ 290989 w 923925"/>
                <a:gd name="connsiteY100" fmla="*/ 1637824 h 1781175"/>
                <a:gd name="connsiteX101" fmla="*/ 321469 w 923925"/>
                <a:gd name="connsiteY101" fmla="*/ 1617821 h 1781175"/>
                <a:gd name="connsiteX102" fmla="*/ 328136 w 923925"/>
                <a:gd name="connsiteY102" fmla="*/ 1613059 h 1781175"/>
                <a:gd name="connsiteX103" fmla="*/ 358616 w 923925"/>
                <a:gd name="connsiteY103" fmla="*/ 1592104 h 1781175"/>
                <a:gd name="connsiteX104" fmla="*/ 360521 w 923925"/>
                <a:gd name="connsiteY104" fmla="*/ 1591151 h 1781175"/>
                <a:gd name="connsiteX105" fmla="*/ 389096 w 923925"/>
                <a:gd name="connsiteY105" fmla="*/ 1571149 h 1781175"/>
                <a:gd name="connsiteX106" fmla="*/ 394811 w 923925"/>
                <a:gd name="connsiteY106" fmla="*/ 1566386 h 1781175"/>
                <a:gd name="connsiteX107" fmla="*/ 423386 w 923925"/>
                <a:gd name="connsiteY107" fmla="*/ 1545431 h 1781175"/>
                <a:gd name="connsiteX108" fmla="*/ 429101 w 923925"/>
                <a:gd name="connsiteY108" fmla="*/ 1541621 h 1781175"/>
                <a:gd name="connsiteX109" fmla="*/ 455771 w 923925"/>
                <a:gd name="connsiteY109" fmla="*/ 1520666 h 1781175"/>
                <a:gd name="connsiteX110" fmla="*/ 458629 w 923925"/>
                <a:gd name="connsiteY110" fmla="*/ 1518761 h 1781175"/>
                <a:gd name="connsiteX111" fmla="*/ 486251 w 923925"/>
                <a:gd name="connsiteY111" fmla="*/ 1495901 h 1781175"/>
                <a:gd name="connsiteX112" fmla="*/ 491966 w 923925"/>
                <a:gd name="connsiteY112" fmla="*/ 1491139 h 1781175"/>
                <a:gd name="connsiteX113" fmla="*/ 518636 w 923925"/>
                <a:gd name="connsiteY113" fmla="*/ 1468279 h 1781175"/>
                <a:gd name="connsiteX114" fmla="*/ 521494 w 923925"/>
                <a:gd name="connsiteY114" fmla="*/ 1465421 h 1781175"/>
                <a:gd name="connsiteX115" fmla="*/ 545306 w 923925"/>
                <a:gd name="connsiteY115" fmla="*/ 1443514 h 1781175"/>
                <a:gd name="connsiteX116" fmla="*/ 550069 w 923925"/>
                <a:gd name="connsiteY116" fmla="*/ 1438751 h 1781175"/>
                <a:gd name="connsiteX117" fmla="*/ 574834 w 923925"/>
                <a:gd name="connsiteY117" fmla="*/ 1414939 h 1781175"/>
                <a:gd name="connsiteX118" fmla="*/ 579596 w 923925"/>
                <a:gd name="connsiteY118" fmla="*/ 1410176 h 1781175"/>
                <a:gd name="connsiteX119" fmla="*/ 603409 w 923925"/>
                <a:gd name="connsiteY119" fmla="*/ 1385411 h 1781175"/>
                <a:gd name="connsiteX120" fmla="*/ 604361 w 923925"/>
                <a:gd name="connsiteY120" fmla="*/ 1384459 h 1781175"/>
                <a:gd name="connsiteX121" fmla="*/ 628174 w 923925"/>
                <a:gd name="connsiteY121" fmla="*/ 1358741 h 1781175"/>
                <a:gd name="connsiteX122" fmla="*/ 632936 w 923925"/>
                <a:gd name="connsiteY122" fmla="*/ 1353026 h 1781175"/>
                <a:gd name="connsiteX123" fmla="*/ 654844 w 923925"/>
                <a:gd name="connsiteY123" fmla="*/ 1327309 h 1781175"/>
                <a:gd name="connsiteX124" fmla="*/ 658654 w 923925"/>
                <a:gd name="connsiteY124" fmla="*/ 1322546 h 1781175"/>
                <a:gd name="connsiteX125" fmla="*/ 678656 w 923925"/>
                <a:gd name="connsiteY125" fmla="*/ 1298734 h 1781175"/>
                <a:gd name="connsiteX126" fmla="*/ 681514 w 923925"/>
                <a:gd name="connsiteY126" fmla="*/ 1294924 h 1781175"/>
                <a:gd name="connsiteX127" fmla="*/ 701517 w 923925"/>
                <a:gd name="connsiteY127" fmla="*/ 1268254 h 1781175"/>
                <a:gd name="connsiteX128" fmla="*/ 705326 w 923925"/>
                <a:gd name="connsiteY128" fmla="*/ 1262539 h 1781175"/>
                <a:gd name="connsiteX129" fmla="*/ 725329 w 923925"/>
                <a:gd name="connsiteY129" fmla="*/ 1234916 h 1781175"/>
                <a:gd name="connsiteX130" fmla="*/ 726281 w 923925"/>
                <a:gd name="connsiteY130" fmla="*/ 1233011 h 1781175"/>
                <a:gd name="connsiteX131" fmla="*/ 744379 w 923925"/>
                <a:gd name="connsiteY131" fmla="*/ 1206341 h 1781175"/>
                <a:gd name="connsiteX132" fmla="*/ 746284 w 923925"/>
                <a:gd name="connsiteY132" fmla="*/ 1202531 h 1781175"/>
                <a:gd name="connsiteX133" fmla="*/ 747236 w 923925"/>
                <a:gd name="connsiteY133" fmla="*/ 1200626 h 1781175"/>
                <a:gd name="connsiteX134" fmla="*/ 767239 w 923925"/>
                <a:gd name="connsiteY134" fmla="*/ 1168241 h 1781175"/>
                <a:gd name="connsiteX135" fmla="*/ 770096 w 923925"/>
                <a:gd name="connsiteY135" fmla="*/ 1162526 h 1781175"/>
                <a:gd name="connsiteX136" fmla="*/ 789146 w 923925"/>
                <a:gd name="connsiteY136" fmla="*/ 1130141 h 1781175"/>
                <a:gd name="connsiteX137" fmla="*/ 792004 w 923925"/>
                <a:gd name="connsiteY137" fmla="*/ 1125379 h 1781175"/>
                <a:gd name="connsiteX138" fmla="*/ 809149 w 923925"/>
                <a:gd name="connsiteY138" fmla="*/ 1092041 h 1781175"/>
                <a:gd name="connsiteX139" fmla="*/ 811054 w 923925"/>
                <a:gd name="connsiteY139" fmla="*/ 1087279 h 1781175"/>
                <a:gd name="connsiteX140" fmla="*/ 827246 w 923925"/>
                <a:gd name="connsiteY140" fmla="*/ 1052036 h 1781175"/>
                <a:gd name="connsiteX141" fmla="*/ 828199 w 923925"/>
                <a:gd name="connsiteY141" fmla="*/ 1049179 h 1781175"/>
                <a:gd name="connsiteX142" fmla="*/ 843439 w 923925"/>
                <a:gd name="connsiteY142" fmla="*/ 1012984 h 1781175"/>
                <a:gd name="connsiteX143" fmla="*/ 843439 w 923925"/>
                <a:gd name="connsiteY143" fmla="*/ 1012031 h 1781175"/>
                <a:gd name="connsiteX144" fmla="*/ 857726 w 923925"/>
                <a:gd name="connsiteY144" fmla="*/ 974884 h 1781175"/>
                <a:gd name="connsiteX145" fmla="*/ 858679 w 923925"/>
                <a:gd name="connsiteY145" fmla="*/ 971074 h 1781175"/>
                <a:gd name="connsiteX146" fmla="*/ 871061 w 923925"/>
                <a:gd name="connsiteY146" fmla="*/ 934879 h 1781175"/>
                <a:gd name="connsiteX147" fmla="*/ 872967 w 923925"/>
                <a:gd name="connsiteY147" fmla="*/ 930116 h 1781175"/>
                <a:gd name="connsiteX148" fmla="*/ 883444 w 923925"/>
                <a:gd name="connsiteY148" fmla="*/ 894874 h 1781175"/>
                <a:gd name="connsiteX149" fmla="*/ 884396 w 923925"/>
                <a:gd name="connsiteY149" fmla="*/ 892016 h 1781175"/>
                <a:gd name="connsiteX150" fmla="*/ 885349 w 923925"/>
                <a:gd name="connsiteY150" fmla="*/ 888206 h 1781175"/>
                <a:gd name="connsiteX151" fmla="*/ 890111 w 923925"/>
                <a:gd name="connsiteY151" fmla="*/ 869156 h 1781175"/>
                <a:gd name="connsiteX152" fmla="*/ 892017 w 923925"/>
                <a:gd name="connsiteY152" fmla="*/ 862489 h 1781175"/>
                <a:gd name="connsiteX153" fmla="*/ 897731 w 923925"/>
                <a:gd name="connsiteY153" fmla="*/ 836771 h 1781175"/>
                <a:gd name="connsiteX154" fmla="*/ 898684 w 923925"/>
                <a:gd name="connsiteY154" fmla="*/ 832009 h 1781175"/>
                <a:gd name="connsiteX155" fmla="*/ 902494 w 923925"/>
                <a:gd name="connsiteY155" fmla="*/ 811054 h 1781175"/>
                <a:gd name="connsiteX156" fmla="*/ 904399 w 923925"/>
                <a:gd name="connsiteY156" fmla="*/ 802481 h 1781175"/>
                <a:gd name="connsiteX157" fmla="*/ 907256 w 923925"/>
                <a:gd name="connsiteY157" fmla="*/ 784384 h 1781175"/>
                <a:gd name="connsiteX158" fmla="*/ 908209 w 923925"/>
                <a:gd name="connsiteY158" fmla="*/ 775811 h 1781175"/>
                <a:gd name="connsiteX159" fmla="*/ 911067 w 923925"/>
                <a:gd name="connsiteY159" fmla="*/ 753904 h 1781175"/>
                <a:gd name="connsiteX160" fmla="*/ 912019 w 923925"/>
                <a:gd name="connsiteY160" fmla="*/ 749141 h 1781175"/>
                <a:gd name="connsiteX161" fmla="*/ 914876 w 923925"/>
                <a:gd name="connsiteY161" fmla="*/ 722471 h 1781175"/>
                <a:gd name="connsiteX162" fmla="*/ 915829 w 923925"/>
                <a:gd name="connsiteY162" fmla="*/ 714851 h 1781175"/>
                <a:gd name="connsiteX163" fmla="*/ 917734 w 923925"/>
                <a:gd name="connsiteY163" fmla="*/ 694849 h 1781175"/>
                <a:gd name="connsiteX164" fmla="*/ 918686 w 923925"/>
                <a:gd name="connsiteY164" fmla="*/ 686276 h 1781175"/>
                <a:gd name="connsiteX165" fmla="*/ 919639 w 923925"/>
                <a:gd name="connsiteY165" fmla="*/ 667226 h 1781175"/>
                <a:gd name="connsiteX166" fmla="*/ 919639 w 923925"/>
                <a:gd name="connsiteY166" fmla="*/ 661511 h 1781175"/>
                <a:gd name="connsiteX167" fmla="*/ 919639 w 923925"/>
                <a:gd name="connsiteY167" fmla="*/ 658654 h 1781175"/>
                <a:gd name="connsiteX168" fmla="*/ 919639 w 923925"/>
                <a:gd name="connsiteY168" fmla="*/ 631984 h 1781175"/>
                <a:gd name="connsiteX169" fmla="*/ 919639 w 923925"/>
                <a:gd name="connsiteY169" fmla="*/ 7144 h 1781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923925" h="1781175">
                  <a:moveTo>
                    <a:pt x="920592" y="7144"/>
                  </a:moveTo>
                  <a:cubicBezTo>
                    <a:pt x="920592" y="15716"/>
                    <a:pt x="920592" y="25241"/>
                    <a:pt x="920592" y="33814"/>
                  </a:cubicBezTo>
                  <a:cubicBezTo>
                    <a:pt x="920592" y="36671"/>
                    <a:pt x="920592" y="39529"/>
                    <a:pt x="920592" y="42386"/>
                  </a:cubicBezTo>
                  <a:cubicBezTo>
                    <a:pt x="920592" y="49054"/>
                    <a:pt x="919639" y="54769"/>
                    <a:pt x="919639" y="61436"/>
                  </a:cubicBezTo>
                  <a:cubicBezTo>
                    <a:pt x="919639" y="64294"/>
                    <a:pt x="919639" y="67151"/>
                    <a:pt x="918686" y="70009"/>
                  </a:cubicBezTo>
                  <a:cubicBezTo>
                    <a:pt x="918686" y="76676"/>
                    <a:pt x="917734" y="83344"/>
                    <a:pt x="916781" y="90011"/>
                  </a:cubicBezTo>
                  <a:cubicBezTo>
                    <a:pt x="916781" y="92869"/>
                    <a:pt x="916781" y="94774"/>
                    <a:pt x="915829" y="97631"/>
                  </a:cubicBezTo>
                  <a:cubicBezTo>
                    <a:pt x="914876" y="106204"/>
                    <a:pt x="913924" y="114776"/>
                    <a:pt x="912971" y="124301"/>
                  </a:cubicBezTo>
                  <a:cubicBezTo>
                    <a:pt x="912971" y="126206"/>
                    <a:pt x="912971" y="127159"/>
                    <a:pt x="912019" y="129064"/>
                  </a:cubicBezTo>
                  <a:cubicBezTo>
                    <a:pt x="911067" y="136684"/>
                    <a:pt x="910114" y="143351"/>
                    <a:pt x="909161" y="150971"/>
                  </a:cubicBezTo>
                  <a:cubicBezTo>
                    <a:pt x="909161" y="153829"/>
                    <a:pt x="908209" y="156686"/>
                    <a:pt x="908209" y="159544"/>
                  </a:cubicBezTo>
                  <a:cubicBezTo>
                    <a:pt x="907256" y="165259"/>
                    <a:pt x="906304" y="171926"/>
                    <a:pt x="905351" y="177641"/>
                  </a:cubicBezTo>
                  <a:cubicBezTo>
                    <a:pt x="904399" y="180499"/>
                    <a:pt x="904399" y="183356"/>
                    <a:pt x="903446" y="186214"/>
                  </a:cubicBezTo>
                  <a:cubicBezTo>
                    <a:pt x="902494" y="192881"/>
                    <a:pt x="900589" y="200501"/>
                    <a:pt x="899636" y="207169"/>
                  </a:cubicBezTo>
                  <a:cubicBezTo>
                    <a:pt x="899636" y="209074"/>
                    <a:pt x="898684" y="210979"/>
                    <a:pt x="898684" y="211931"/>
                  </a:cubicBezTo>
                  <a:cubicBezTo>
                    <a:pt x="896779" y="220504"/>
                    <a:pt x="894874" y="229076"/>
                    <a:pt x="892969" y="237649"/>
                  </a:cubicBezTo>
                  <a:cubicBezTo>
                    <a:pt x="892017" y="239554"/>
                    <a:pt x="892017" y="242411"/>
                    <a:pt x="891064" y="244316"/>
                  </a:cubicBezTo>
                  <a:cubicBezTo>
                    <a:pt x="889159" y="250984"/>
                    <a:pt x="888206" y="256699"/>
                    <a:pt x="886301" y="263366"/>
                  </a:cubicBezTo>
                  <a:cubicBezTo>
                    <a:pt x="885349" y="265271"/>
                    <a:pt x="885349" y="268129"/>
                    <a:pt x="884396" y="270034"/>
                  </a:cubicBezTo>
                  <a:cubicBezTo>
                    <a:pt x="881539" y="281464"/>
                    <a:pt x="877729" y="293846"/>
                    <a:pt x="873919" y="305276"/>
                  </a:cubicBezTo>
                  <a:cubicBezTo>
                    <a:pt x="872967" y="307181"/>
                    <a:pt x="872967" y="309086"/>
                    <a:pt x="872014" y="310039"/>
                  </a:cubicBezTo>
                  <a:cubicBezTo>
                    <a:pt x="868204" y="322421"/>
                    <a:pt x="864394" y="333851"/>
                    <a:pt x="859631" y="346234"/>
                  </a:cubicBezTo>
                  <a:cubicBezTo>
                    <a:pt x="859631" y="347186"/>
                    <a:pt x="858679" y="349091"/>
                    <a:pt x="858679" y="350044"/>
                  </a:cubicBezTo>
                  <a:cubicBezTo>
                    <a:pt x="853917" y="362426"/>
                    <a:pt x="849154" y="374809"/>
                    <a:pt x="844392" y="387191"/>
                  </a:cubicBezTo>
                  <a:cubicBezTo>
                    <a:pt x="844392" y="387191"/>
                    <a:pt x="844392" y="388144"/>
                    <a:pt x="844392" y="388144"/>
                  </a:cubicBezTo>
                  <a:cubicBezTo>
                    <a:pt x="839629" y="400526"/>
                    <a:pt x="833914" y="412909"/>
                    <a:pt x="829151" y="424339"/>
                  </a:cubicBezTo>
                  <a:cubicBezTo>
                    <a:pt x="829151" y="425291"/>
                    <a:pt x="828199" y="426244"/>
                    <a:pt x="828199" y="427196"/>
                  </a:cubicBezTo>
                  <a:cubicBezTo>
                    <a:pt x="822484" y="438626"/>
                    <a:pt x="817721" y="451009"/>
                    <a:pt x="812006" y="462439"/>
                  </a:cubicBezTo>
                  <a:cubicBezTo>
                    <a:pt x="811054" y="464344"/>
                    <a:pt x="810101" y="465296"/>
                    <a:pt x="810101" y="467201"/>
                  </a:cubicBezTo>
                  <a:cubicBezTo>
                    <a:pt x="804386" y="478631"/>
                    <a:pt x="798671" y="489109"/>
                    <a:pt x="792956" y="500539"/>
                  </a:cubicBezTo>
                  <a:cubicBezTo>
                    <a:pt x="792004" y="502444"/>
                    <a:pt x="791051" y="504349"/>
                    <a:pt x="790099" y="505301"/>
                  </a:cubicBezTo>
                  <a:cubicBezTo>
                    <a:pt x="784384" y="515779"/>
                    <a:pt x="777717" y="527209"/>
                    <a:pt x="771049" y="537686"/>
                  </a:cubicBezTo>
                  <a:cubicBezTo>
                    <a:pt x="770096" y="539591"/>
                    <a:pt x="769144" y="541496"/>
                    <a:pt x="768192" y="543401"/>
                  </a:cubicBezTo>
                  <a:cubicBezTo>
                    <a:pt x="761524" y="553879"/>
                    <a:pt x="754856" y="564356"/>
                    <a:pt x="748189" y="575786"/>
                  </a:cubicBezTo>
                  <a:cubicBezTo>
                    <a:pt x="747236" y="577691"/>
                    <a:pt x="746284" y="579596"/>
                    <a:pt x="744379" y="581501"/>
                  </a:cubicBezTo>
                  <a:cubicBezTo>
                    <a:pt x="738664" y="590074"/>
                    <a:pt x="732949" y="599599"/>
                    <a:pt x="726281" y="608171"/>
                  </a:cubicBezTo>
                  <a:cubicBezTo>
                    <a:pt x="726281" y="609124"/>
                    <a:pt x="725329" y="609124"/>
                    <a:pt x="725329" y="610076"/>
                  </a:cubicBezTo>
                  <a:cubicBezTo>
                    <a:pt x="718661" y="619601"/>
                    <a:pt x="711994" y="628174"/>
                    <a:pt x="705326" y="637699"/>
                  </a:cubicBezTo>
                  <a:cubicBezTo>
                    <a:pt x="704374" y="639604"/>
                    <a:pt x="702469" y="641509"/>
                    <a:pt x="701517" y="643414"/>
                  </a:cubicBezTo>
                  <a:cubicBezTo>
                    <a:pt x="694849" y="651986"/>
                    <a:pt x="688181" y="661511"/>
                    <a:pt x="681514" y="670084"/>
                  </a:cubicBezTo>
                  <a:cubicBezTo>
                    <a:pt x="680561" y="671036"/>
                    <a:pt x="679609" y="672941"/>
                    <a:pt x="678656" y="673894"/>
                  </a:cubicBezTo>
                  <a:cubicBezTo>
                    <a:pt x="671989" y="681514"/>
                    <a:pt x="665321" y="690086"/>
                    <a:pt x="658654" y="697706"/>
                  </a:cubicBezTo>
                  <a:cubicBezTo>
                    <a:pt x="657701" y="699611"/>
                    <a:pt x="656749" y="700564"/>
                    <a:pt x="654844" y="702469"/>
                  </a:cubicBezTo>
                  <a:cubicBezTo>
                    <a:pt x="647224" y="711041"/>
                    <a:pt x="640556" y="719614"/>
                    <a:pt x="632936" y="728186"/>
                  </a:cubicBezTo>
                  <a:cubicBezTo>
                    <a:pt x="631031" y="730091"/>
                    <a:pt x="630079" y="731996"/>
                    <a:pt x="628174" y="733901"/>
                  </a:cubicBezTo>
                  <a:cubicBezTo>
                    <a:pt x="620554" y="742474"/>
                    <a:pt x="612934" y="751046"/>
                    <a:pt x="604361" y="759619"/>
                  </a:cubicBezTo>
                  <a:cubicBezTo>
                    <a:pt x="604361" y="759619"/>
                    <a:pt x="603409" y="760571"/>
                    <a:pt x="603409" y="760571"/>
                  </a:cubicBezTo>
                  <a:cubicBezTo>
                    <a:pt x="595789" y="769144"/>
                    <a:pt x="588169" y="776764"/>
                    <a:pt x="579596" y="785336"/>
                  </a:cubicBezTo>
                  <a:cubicBezTo>
                    <a:pt x="577692" y="787241"/>
                    <a:pt x="575786" y="789146"/>
                    <a:pt x="574834" y="790099"/>
                  </a:cubicBezTo>
                  <a:cubicBezTo>
                    <a:pt x="567214" y="797719"/>
                    <a:pt x="558642" y="806291"/>
                    <a:pt x="550069" y="813911"/>
                  </a:cubicBezTo>
                  <a:cubicBezTo>
                    <a:pt x="548164" y="815816"/>
                    <a:pt x="547211" y="816769"/>
                    <a:pt x="545306" y="818674"/>
                  </a:cubicBezTo>
                  <a:cubicBezTo>
                    <a:pt x="537686" y="826294"/>
                    <a:pt x="529114" y="832961"/>
                    <a:pt x="521494" y="840581"/>
                  </a:cubicBezTo>
                  <a:cubicBezTo>
                    <a:pt x="520541" y="841534"/>
                    <a:pt x="519589" y="842486"/>
                    <a:pt x="518636" y="843439"/>
                  </a:cubicBezTo>
                  <a:cubicBezTo>
                    <a:pt x="510064" y="851059"/>
                    <a:pt x="501491" y="858679"/>
                    <a:pt x="491966" y="866299"/>
                  </a:cubicBezTo>
                  <a:cubicBezTo>
                    <a:pt x="490061" y="868204"/>
                    <a:pt x="488156" y="870109"/>
                    <a:pt x="486251" y="871061"/>
                  </a:cubicBezTo>
                  <a:cubicBezTo>
                    <a:pt x="477679" y="878681"/>
                    <a:pt x="468154" y="886301"/>
                    <a:pt x="458629" y="893921"/>
                  </a:cubicBezTo>
                  <a:cubicBezTo>
                    <a:pt x="457676" y="894874"/>
                    <a:pt x="456724" y="895826"/>
                    <a:pt x="455771" y="895826"/>
                  </a:cubicBezTo>
                  <a:cubicBezTo>
                    <a:pt x="447199" y="902494"/>
                    <a:pt x="438626" y="910114"/>
                    <a:pt x="429101" y="916781"/>
                  </a:cubicBezTo>
                  <a:cubicBezTo>
                    <a:pt x="427196" y="917734"/>
                    <a:pt x="425291" y="919639"/>
                    <a:pt x="423386" y="920591"/>
                  </a:cubicBezTo>
                  <a:cubicBezTo>
                    <a:pt x="413861" y="928211"/>
                    <a:pt x="404336" y="934879"/>
                    <a:pt x="394811" y="941546"/>
                  </a:cubicBezTo>
                  <a:cubicBezTo>
                    <a:pt x="392906" y="943451"/>
                    <a:pt x="391001" y="944404"/>
                    <a:pt x="389096" y="946309"/>
                  </a:cubicBezTo>
                  <a:cubicBezTo>
                    <a:pt x="379571" y="952976"/>
                    <a:pt x="370046" y="959644"/>
                    <a:pt x="360521" y="966311"/>
                  </a:cubicBezTo>
                  <a:cubicBezTo>
                    <a:pt x="359569" y="966311"/>
                    <a:pt x="359569" y="967264"/>
                    <a:pt x="358616" y="967264"/>
                  </a:cubicBezTo>
                  <a:cubicBezTo>
                    <a:pt x="348139" y="973931"/>
                    <a:pt x="338614" y="980599"/>
                    <a:pt x="328136" y="988219"/>
                  </a:cubicBezTo>
                  <a:cubicBezTo>
                    <a:pt x="326231" y="990124"/>
                    <a:pt x="323374" y="991076"/>
                    <a:pt x="321469" y="992981"/>
                  </a:cubicBezTo>
                  <a:cubicBezTo>
                    <a:pt x="310991" y="999649"/>
                    <a:pt x="301466" y="1006316"/>
                    <a:pt x="290989" y="1012984"/>
                  </a:cubicBezTo>
                  <a:cubicBezTo>
                    <a:pt x="289084" y="1013936"/>
                    <a:pt x="287179" y="1014889"/>
                    <a:pt x="285274" y="1015841"/>
                  </a:cubicBezTo>
                  <a:cubicBezTo>
                    <a:pt x="276701" y="1020604"/>
                    <a:pt x="269081" y="1026319"/>
                    <a:pt x="260509" y="1031081"/>
                  </a:cubicBezTo>
                  <a:cubicBezTo>
                    <a:pt x="257651" y="1032986"/>
                    <a:pt x="255746" y="1033939"/>
                    <a:pt x="252889" y="1035844"/>
                  </a:cubicBezTo>
                  <a:cubicBezTo>
                    <a:pt x="243364" y="1041559"/>
                    <a:pt x="232886" y="1047274"/>
                    <a:pt x="223361" y="1052989"/>
                  </a:cubicBezTo>
                  <a:cubicBezTo>
                    <a:pt x="221456" y="1053941"/>
                    <a:pt x="220504" y="1054894"/>
                    <a:pt x="218599" y="1055846"/>
                  </a:cubicBezTo>
                  <a:cubicBezTo>
                    <a:pt x="210026" y="1060609"/>
                    <a:pt x="201454" y="1065371"/>
                    <a:pt x="191929" y="1070134"/>
                  </a:cubicBezTo>
                  <a:cubicBezTo>
                    <a:pt x="189071" y="1071086"/>
                    <a:pt x="187166" y="1072991"/>
                    <a:pt x="184309" y="1073944"/>
                  </a:cubicBezTo>
                  <a:cubicBezTo>
                    <a:pt x="173831" y="1079659"/>
                    <a:pt x="164306" y="1084421"/>
                    <a:pt x="153829" y="1090136"/>
                  </a:cubicBezTo>
                  <a:cubicBezTo>
                    <a:pt x="152876" y="1091089"/>
                    <a:pt x="150971" y="1091089"/>
                    <a:pt x="150019" y="1092041"/>
                  </a:cubicBezTo>
                  <a:cubicBezTo>
                    <a:pt x="140494" y="1096804"/>
                    <a:pt x="130969" y="1101566"/>
                    <a:pt x="121444" y="1106329"/>
                  </a:cubicBezTo>
                  <a:cubicBezTo>
                    <a:pt x="118586" y="1107281"/>
                    <a:pt x="115729" y="1109186"/>
                    <a:pt x="113824" y="1110139"/>
                  </a:cubicBezTo>
                  <a:cubicBezTo>
                    <a:pt x="103346" y="1114901"/>
                    <a:pt x="92869" y="1120616"/>
                    <a:pt x="81439" y="1125379"/>
                  </a:cubicBezTo>
                  <a:cubicBezTo>
                    <a:pt x="80486" y="1125379"/>
                    <a:pt x="80486" y="1126331"/>
                    <a:pt x="79534" y="1126331"/>
                  </a:cubicBezTo>
                  <a:cubicBezTo>
                    <a:pt x="69056" y="1131094"/>
                    <a:pt x="59531" y="1135856"/>
                    <a:pt x="49054" y="1139666"/>
                  </a:cubicBezTo>
                  <a:cubicBezTo>
                    <a:pt x="46196" y="1140619"/>
                    <a:pt x="43339" y="1142524"/>
                    <a:pt x="40481" y="1143476"/>
                  </a:cubicBezTo>
                  <a:cubicBezTo>
                    <a:pt x="29051" y="1148239"/>
                    <a:pt x="18574" y="1153001"/>
                    <a:pt x="7144" y="1156811"/>
                  </a:cubicBezTo>
                  <a:lnTo>
                    <a:pt x="7144" y="1156811"/>
                  </a:lnTo>
                  <a:lnTo>
                    <a:pt x="7144" y="1781651"/>
                  </a:lnTo>
                  <a:cubicBezTo>
                    <a:pt x="18574" y="1776889"/>
                    <a:pt x="29051" y="1772126"/>
                    <a:pt x="40481" y="1768316"/>
                  </a:cubicBezTo>
                  <a:cubicBezTo>
                    <a:pt x="43339" y="1767364"/>
                    <a:pt x="46196" y="1765459"/>
                    <a:pt x="49054" y="1764506"/>
                  </a:cubicBezTo>
                  <a:cubicBezTo>
                    <a:pt x="59531" y="1759744"/>
                    <a:pt x="69056" y="1755934"/>
                    <a:pt x="79534" y="1751171"/>
                  </a:cubicBezTo>
                  <a:cubicBezTo>
                    <a:pt x="80486" y="1751171"/>
                    <a:pt x="81439" y="1750219"/>
                    <a:pt x="81439" y="1750219"/>
                  </a:cubicBezTo>
                  <a:cubicBezTo>
                    <a:pt x="91916" y="1745456"/>
                    <a:pt x="102394" y="1740694"/>
                    <a:pt x="113824" y="1734979"/>
                  </a:cubicBezTo>
                  <a:cubicBezTo>
                    <a:pt x="116681" y="1734026"/>
                    <a:pt x="119539" y="1732121"/>
                    <a:pt x="122396" y="1731169"/>
                  </a:cubicBezTo>
                  <a:cubicBezTo>
                    <a:pt x="131921" y="1726406"/>
                    <a:pt x="141446" y="1721644"/>
                    <a:pt x="150971" y="1716881"/>
                  </a:cubicBezTo>
                  <a:cubicBezTo>
                    <a:pt x="151924" y="1715929"/>
                    <a:pt x="153829" y="1715929"/>
                    <a:pt x="154781" y="1714976"/>
                  </a:cubicBezTo>
                  <a:cubicBezTo>
                    <a:pt x="165259" y="1710214"/>
                    <a:pt x="175736" y="1704499"/>
                    <a:pt x="185261" y="1698784"/>
                  </a:cubicBezTo>
                  <a:cubicBezTo>
                    <a:pt x="188119" y="1697831"/>
                    <a:pt x="190024" y="1695926"/>
                    <a:pt x="192881" y="1694974"/>
                  </a:cubicBezTo>
                  <a:cubicBezTo>
                    <a:pt x="201454" y="1690211"/>
                    <a:pt x="210979" y="1685449"/>
                    <a:pt x="219551" y="1680686"/>
                  </a:cubicBezTo>
                  <a:cubicBezTo>
                    <a:pt x="221456" y="1679734"/>
                    <a:pt x="222409" y="1678781"/>
                    <a:pt x="224314" y="1677829"/>
                  </a:cubicBezTo>
                  <a:cubicBezTo>
                    <a:pt x="233839" y="1672114"/>
                    <a:pt x="244316" y="1666399"/>
                    <a:pt x="253841" y="1660684"/>
                  </a:cubicBezTo>
                  <a:cubicBezTo>
                    <a:pt x="256699" y="1659731"/>
                    <a:pt x="258604" y="1657826"/>
                    <a:pt x="261461" y="1655921"/>
                  </a:cubicBezTo>
                  <a:cubicBezTo>
                    <a:pt x="270034" y="1651159"/>
                    <a:pt x="277654" y="1646396"/>
                    <a:pt x="286226" y="1640681"/>
                  </a:cubicBezTo>
                  <a:cubicBezTo>
                    <a:pt x="287179" y="1639729"/>
                    <a:pt x="289084" y="1638776"/>
                    <a:pt x="290036" y="1638776"/>
                  </a:cubicBezTo>
                  <a:cubicBezTo>
                    <a:pt x="290036" y="1638776"/>
                    <a:pt x="290989" y="1637824"/>
                    <a:pt x="290989" y="1637824"/>
                  </a:cubicBezTo>
                  <a:cubicBezTo>
                    <a:pt x="301466" y="1631156"/>
                    <a:pt x="311944" y="1624489"/>
                    <a:pt x="321469" y="1617821"/>
                  </a:cubicBezTo>
                  <a:cubicBezTo>
                    <a:pt x="323374" y="1615916"/>
                    <a:pt x="326231" y="1614964"/>
                    <a:pt x="328136" y="1613059"/>
                  </a:cubicBezTo>
                  <a:cubicBezTo>
                    <a:pt x="338614" y="1606391"/>
                    <a:pt x="349091" y="1599724"/>
                    <a:pt x="358616" y="1592104"/>
                  </a:cubicBezTo>
                  <a:cubicBezTo>
                    <a:pt x="359569" y="1592104"/>
                    <a:pt x="359569" y="1591151"/>
                    <a:pt x="360521" y="1591151"/>
                  </a:cubicBezTo>
                  <a:cubicBezTo>
                    <a:pt x="370046" y="1584484"/>
                    <a:pt x="379571" y="1577816"/>
                    <a:pt x="389096" y="1571149"/>
                  </a:cubicBezTo>
                  <a:cubicBezTo>
                    <a:pt x="391001" y="1569244"/>
                    <a:pt x="392906" y="1568291"/>
                    <a:pt x="394811" y="1566386"/>
                  </a:cubicBezTo>
                  <a:cubicBezTo>
                    <a:pt x="404336" y="1559719"/>
                    <a:pt x="413861" y="1552099"/>
                    <a:pt x="423386" y="1545431"/>
                  </a:cubicBezTo>
                  <a:cubicBezTo>
                    <a:pt x="425291" y="1544479"/>
                    <a:pt x="427196" y="1542574"/>
                    <a:pt x="429101" y="1541621"/>
                  </a:cubicBezTo>
                  <a:cubicBezTo>
                    <a:pt x="437674" y="1534954"/>
                    <a:pt x="447199" y="1528286"/>
                    <a:pt x="455771" y="1520666"/>
                  </a:cubicBezTo>
                  <a:cubicBezTo>
                    <a:pt x="456724" y="1519714"/>
                    <a:pt x="457676" y="1518761"/>
                    <a:pt x="458629" y="1518761"/>
                  </a:cubicBezTo>
                  <a:cubicBezTo>
                    <a:pt x="468154" y="1511141"/>
                    <a:pt x="476726" y="1503521"/>
                    <a:pt x="486251" y="1495901"/>
                  </a:cubicBezTo>
                  <a:cubicBezTo>
                    <a:pt x="488156" y="1493996"/>
                    <a:pt x="490061" y="1492091"/>
                    <a:pt x="491966" y="1491139"/>
                  </a:cubicBezTo>
                  <a:cubicBezTo>
                    <a:pt x="500539" y="1483519"/>
                    <a:pt x="510064" y="1475899"/>
                    <a:pt x="518636" y="1468279"/>
                  </a:cubicBezTo>
                  <a:cubicBezTo>
                    <a:pt x="519589" y="1467326"/>
                    <a:pt x="520541" y="1466374"/>
                    <a:pt x="521494" y="1465421"/>
                  </a:cubicBezTo>
                  <a:cubicBezTo>
                    <a:pt x="529114" y="1457801"/>
                    <a:pt x="537686" y="1451134"/>
                    <a:pt x="545306" y="1443514"/>
                  </a:cubicBezTo>
                  <a:cubicBezTo>
                    <a:pt x="547211" y="1441609"/>
                    <a:pt x="548164" y="1440656"/>
                    <a:pt x="550069" y="1438751"/>
                  </a:cubicBezTo>
                  <a:cubicBezTo>
                    <a:pt x="558642" y="1431131"/>
                    <a:pt x="566261" y="1422559"/>
                    <a:pt x="574834" y="1414939"/>
                  </a:cubicBezTo>
                  <a:cubicBezTo>
                    <a:pt x="576739" y="1413034"/>
                    <a:pt x="578644" y="1411129"/>
                    <a:pt x="579596" y="1410176"/>
                  </a:cubicBezTo>
                  <a:cubicBezTo>
                    <a:pt x="587217" y="1401604"/>
                    <a:pt x="595789" y="1393984"/>
                    <a:pt x="603409" y="1385411"/>
                  </a:cubicBezTo>
                  <a:cubicBezTo>
                    <a:pt x="603409" y="1385411"/>
                    <a:pt x="604361" y="1384459"/>
                    <a:pt x="604361" y="1384459"/>
                  </a:cubicBezTo>
                  <a:cubicBezTo>
                    <a:pt x="611981" y="1375886"/>
                    <a:pt x="619601" y="1367314"/>
                    <a:pt x="628174" y="1358741"/>
                  </a:cubicBezTo>
                  <a:cubicBezTo>
                    <a:pt x="630079" y="1356836"/>
                    <a:pt x="631031" y="1354931"/>
                    <a:pt x="632936" y="1353026"/>
                  </a:cubicBezTo>
                  <a:cubicBezTo>
                    <a:pt x="640556" y="1344454"/>
                    <a:pt x="648176" y="1335881"/>
                    <a:pt x="654844" y="1327309"/>
                  </a:cubicBezTo>
                  <a:cubicBezTo>
                    <a:pt x="655796" y="1326356"/>
                    <a:pt x="656749" y="1324451"/>
                    <a:pt x="658654" y="1322546"/>
                  </a:cubicBezTo>
                  <a:cubicBezTo>
                    <a:pt x="665321" y="1314926"/>
                    <a:pt x="671989" y="1306354"/>
                    <a:pt x="678656" y="1298734"/>
                  </a:cubicBezTo>
                  <a:cubicBezTo>
                    <a:pt x="679609" y="1297781"/>
                    <a:pt x="680561" y="1295876"/>
                    <a:pt x="681514" y="1294924"/>
                  </a:cubicBezTo>
                  <a:cubicBezTo>
                    <a:pt x="688181" y="1286351"/>
                    <a:pt x="694849" y="1277779"/>
                    <a:pt x="701517" y="1268254"/>
                  </a:cubicBezTo>
                  <a:cubicBezTo>
                    <a:pt x="703421" y="1266349"/>
                    <a:pt x="704374" y="1264444"/>
                    <a:pt x="705326" y="1262539"/>
                  </a:cubicBezTo>
                  <a:cubicBezTo>
                    <a:pt x="711994" y="1253014"/>
                    <a:pt x="718661" y="1244441"/>
                    <a:pt x="725329" y="1234916"/>
                  </a:cubicBezTo>
                  <a:cubicBezTo>
                    <a:pt x="725329" y="1233964"/>
                    <a:pt x="726281" y="1233964"/>
                    <a:pt x="726281" y="1233011"/>
                  </a:cubicBezTo>
                  <a:cubicBezTo>
                    <a:pt x="731996" y="1224439"/>
                    <a:pt x="738664" y="1214914"/>
                    <a:pt x="744379" y="1206341"/>
                  </a:cubicBezTo>
                  <a:cubicBezTo>
                    <a:pt x="745331" y="1205389"/>
                    <a:pt x="746284" y="1204436"/>
                    <a:pt x="746284" y="1202531"/>
                  </a:cubicBezTo>
                  <a:cubicBezTo>
                    <a:pt x="746284" y="1201579"/>
                    <a:pt x="747236" y="1201579"/>
                    <a:pt x="747236" y="1200626"/>
                  </a:cubicBezTo>
                  <a:cubicBezTo>
                    <a:pt x="753904" y="1190149"/>
                    <a:pt x="760571" y="1179671"/>
                    <a:pt x="767239" y="1168241"/>
                  </a:cubicBezTo>
                  <a:cubicBezTo>
                    <a:pt x="768192" y="1166336"/>
                    <a:pt x="769144" y="1164431"/>
                    <a:pt x="770096" y="1162526"/>
                  </a:cubicBezTo>
                  <a:cubicBezTo>
                    <a:pt x="776764" y="1152049"/>
                    <a:pt x="782479" y="1140619"/>
                    <a:pt x="789146" y="1130141"/>
                  </a:cubicBezTo>
                  <a:cubicBezTo>
                    <a:pt x="790099" y="1128236"/>
                    <a:pt x="791051" y="1126331"/>
                    <a:pt x="792004" y="1125379"/>
                  </a:cubicBezTo>
                  <a:cubicBezTo>
                    <a:pt x="797719" y="1113949"/>
                    <a:pt x="803434" y="1103471"/>
                    <a:pt x="809149" y="1092041"/>
                  </a:cubicBezTo>
                  <a:cubicBezTo>
                    <a:pt x="810101" y="1090136"/>
                    <a:pt x="811054" y="1089184"/>
                    <a:pt x="811054" y="1087279"/>
                  </a:cubicBezTo>
                  <a:cubicBezTo>
                    <a:pt x="816769" y="1075849"/>
                    <a:pt x="822484" y="1064419"/>
                    <a:pt x="827246" y="1052036"/>
                  </a:cubicBezTo>
                  <a:cubicBezTo>
                    <a:pt x="827246" y="1051084"/>
                    <a:pt x="828199" y="1050131"/>
                    <a:pt x="828199" y="1049179"/>
                  </a:cubicBezTo>
                  <a:cubicBezTo>
                    <a:pt x="833914" y="1036796"/>
                    <a:pt x="838676" y="1025366"/>
                    <a:pt x="843439" y="1012984"/>
                  </a:cubicBezTo>
                  <a:cubicBezTo>
                    <a:pt x="843439" y="1012984"/>
                    <a:pt x="843439" y="1012031"/>
                    <a:pt x="843439" y="1012031"/>
                  </a:cubicBezTo>
                  <a:cubicBezTo>
                    <a:pt x="848201" y="999649"/>
                    <a:pt x="852964" y="987266"/>
                    <a:pt x="857726" y="974884"/>
                  </a:cubicBezTo>
                  <a:cubicBezTo>
                    <a:pt x="857726" y="973931"/>
                    <a:pt x="858679" y="972026"/>
                    <a:pt x="858679" y="971074"/>
                  </a:cubicBezTo>
                  <a:cubicBezTo>
                    <a:pt x="862489" y="959644"/>
                    <a:pt x="867251" y="947261"/>
                    <a:pt x="871061" y="934879"/>
                  </a:cubicBezTo>
                  <a:cubicBezTo>
                    <a:pt x="872014" y="932974"/>
                    <a:pt x="872014" y="931069"/>
                    <a:pt x="872967" y="930116"/>
                  </a:cubicBezTo>
                  <a:cubicBezTo>
                    <a:pt x="876776" y="918686"/>
                    <a:pt x="879634" y="906304"/>
                    <a:pt x="883444" y="894874"/>
                  </a:cubicBezTo>
                  <a:cubicBezTo>
                    <a:pt x="883444" y="893921"/>
                    <a:pt x="884396" y="892969"/>
                    <a:pt x="884396" y="892016"/>
                  </a:cubicBezTo>
                  <a:cubicBezTo>
                    <a:pt x="884396" y="891064"/>
                    <a:pt x="885349" y="889159"/>
                    <a:pt x="885349" y="888206"/>
                  </a:cubicBezTo>
                  <a:cubicBezTo>
                    <a:pt x="887254" y="881539"/>
                    <a:pt x="888206" y="875824"/>
                    <a:pt x="890111" y="869156"/>
                  </a:cubicBezTo>
                  <a:cubicBezTo>
                    <a:pt x="891064" y="867251"/>
                    <a:pt x="891064" y="864394"/>
                    <a:pt x="892017" y="862489"/>
                  </a:cubicBezTo>
                  <a:cubicBezTo>
                    <a:pt x="893921" y="853916"/>
                    <a:pt x="895826" y="845344"/>
                    <a:pt x="897731" y="836771"/>
                  </a:cubicBezTo>
                  <a:cubicBezTo>
                    <a:pt x="897731" y="834866"/>
                    <a:pt x="898684" y="832961"/>
                    <a:pt x="898684" y="832009"/>
                  </a:cubicBezTo>
                  <a:cubicBezTo>
                    <a:pt x="899636" y="825341"/>
                    <a:pt x="901542" y="817721"/>
                    <a:pt x="902494" y="811054"/>
                  </a:cubicBezTo>
                  <a:cubicBezTo>
                    <a:pt x="903446" y="808196"/>
                    <a:pt x="903446" y="805339"/>
                    <a:pt x="904399" y="802481"/>
                  </a:cubicBezTo>
                  <a:cubicBezTo>
                    <a:pt x="905351" y="796766"/>
                    <a:pt x="906304" y="790099"/>
                    <a:pt x="907256" y="784384"/>
                  </a:cubicBezTo>
                  <a:cubicBezTo>
                    <a:pt x="907256" y="781526"/>
                    <a:pt x="908209" y="778669"/>
                    <a:pt x="908209" y="775811"/>
                  </a:cubicBezTo>
                  <a:cubicBezTo>
                    <a:pt x="909161" y="768191"/>
                    <a:pt x="910114" y="761524"/>
                    <a:pt x="911067" y="753904"/>
                  </a:cubicBezTo>
                  <a:cubicBezTo>
                    <a:pt x="911067" y="751999"/>
                    <a:pt x="911067" y="751046"/>
                    <a:pt x="912019" y="749141"/>
                  </a:cubicBezTo>
                  <a:cubicBezTo>
                    <a:pt x="912971" y="740569"/>
                    <a:pt x="913924" y="731996"/>
                    <a:pt x="914876" y="722471"/>
                  </a:cubicBezTo>
                  <a:cubicBezTo>
                    <a:pt x="914876" y="719614"/>
                    <a:pt x="914876" y="717709"/>
                    <a:pt x="915829" y="714851"/>
                  </a:cubicBezTo>
                  <a:cubicBezTo>
                    <a:pt x="916781" y="708184"/>
                    <a:pt x="916781" y="701516"/>
                    <a:pt x="917734" y="694849"/>
                  </a:cubicBezTo>
                  <a:cubicBezTo>
                    <a:pt x="917734" y="691991"/>
                    <a:pt x="917734" y="689134"/>
                    <a:pt x="918686" y="686276"/>
                  </a:cubicBezTo>
                  <a:cubicBezTo>
                    <a:pt x="918686" y="679609"/>
                    <a:pt x="919639" y="673894"/>
                    <a:pt x="919639" y="667226"/>
                  </a:cubicBezTo>
                  <a:cubicBezTo>
                    <a:pt x="919639" y="665321"/>
                    <a:pt x="919639" y="663416"/>
                    <a:pt x="919639" y="661511"/>
                  </a:cubicBezTo>
                  <a:cubicBezTo>
                    <a:pt x="919639" y="660559"/>
                    <a:pt x="919639" y="659606"/>
                    <a:pt x="919639" y="658654"/>
                  </a:cubicBezTo>
                  <a:cubicBezTo>
                    <a:pt x="919639" y="650081"/>
                    <a:pt x="919639" y="640556"/>
                    <a:pt x="919639" y="631984"/>
                  </a:cubicBezTo>
                  <a:lnTo>
                    <a:pt x="919639" y="7144"/>
                  </a:ln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1" name="任意多边形: 形状 30">
              <a:extLst>
                <a:ext uri="{FF2B5EF4-FFF2-40B4-BE49-F238E27FC236}">
                  <a16:creationId xmlns:a16="http://schemas.microsoft.com/office/drawing/2014/main" id="{74E0298C-DB63-492D-A5DB-8A426EECCFB3}"/>
                </a:ext>
              </a:extLst>
            </p:cNvPr>
            <p:cNvSpPr/>
            <p:nvPr/>
          </p:nvSpPr>
          <p:spPr>
            <a:xfrm>
              <a:off x="7207643" y="4654245"/>
              <a:ext cx="441128" cy="1102821"/>
            </a:xfrm>
            <a:custGeom>
              <a:avLst/>
              <a:gdLst>
                <a:gd name="connsiteX0" fmla="*/ 376714 w 381000"/>
                <a:gd name="connsiteY0" fmla="*/ 7144 h 952500"/>
                <a:gd name="connsiteX1" fmla="*/ 376714 w 381000"/>
                <a:gd name="connsiteY1" fmla="*/ 631984 h 952500"/>
                <a:gd name="connsiteX2" fmla="*/ 7144 w 381000"/>
                <a:gd name="connsiteY2" fmla="*/ 945356 h 952500"/>
                <a:gd name="connsiteX3" fmla="*/ 7144 w 381000"/>
                <a:gd name="connsiteY3" fmla="*/ 320516 h 95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0" h="952500">
                  <a:moveTo>
                    <a:pt x="376714" y="7144"/>
                  </a:moveTo>
                  <a:lnTo>
                    <a:pt x="376714" y="631984"/>
                  </a:lnTo>
                  <a:lnTo>
                    <a:pt x="7144" y="945356"/>
                  </a:lnTo>
                  <a:lnTo>
                    <a:pt x="7144" y="320516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792" name="任意多边形: 形状 9791">
              <a:extLst>
                <a:ext uri="{FF2B5EF4-FFF2-40B4-BE49-F238E27FC236}">
                  <a16:creationId xmlns:a16="http://schemas.microsoft.com/office/drawing/2014/main" id="{263B6426-FF93-42F1-A8C9-9A3BAA50726C}"/>
                </a:ext>
              </a:extLst>
            </p:cNvPr>
            <p:cNvSpPr/>
            <p:nvPr/>
          </p:nvSpPr>
          <p:spPr>
            <a:xfrm>
              <a:off x="7638847" y="4652040"/>
              <a:ext cx="2051247" cy="1157962"/>
            </a:xfrm>
            <a:custGeom>
              <a:avLst/>
              <a:gdLst>
                <a:gd name="connsiteX0" fmla="*/ 1666399 w 1771650"/>
                <a:gd name="connsiteY0" fmla="*/ 949166 h 1000125"/>
                <a:gd name="connsiteX1" fmla="*/ 1687354 w 1771650"/>
                <a:gd name="connsiteY1" fmla="*/ 944404 h 1000125"/>
                <a:gd name="connsiteX2" fmla="*/ 1701641 w 1771650"/>
                <a:gd name="connsiteY2" fmla="*/ 941546 h 1000125"/>
                <a:gd name="connsiteX3" fmla="*/ 1724501 w 1771650"/>
                <a:gd name="connsiteY3" fmla="*/ 935831 h 1000125"/>
                <a:gd name="connsiteX4" fmla="*/ 1735931 w 1771650"/>
                <a:gd name="connsiteY4" fmla="*/ 932974 h 1000125"/>
                <a:gd name="connsiteX5" fmla="*/ 1770221 w 1771650"/>
                <a:gd name="connsiteY5" fmla="*/ 924401 h 1000125"/>
                <a:gd name="connsiteX6" fmla="*/ 1770221 w 1771650"/>
                <a:gd name="connsiteY6" fmla="*/ 299561 h 1000125"/>
                <a:gd name="connsiteX7" fmla="*/ 1735931 w 1771650"/>
                <a:gd name="connsiteY7" fmla="*/ 308134 h 1000125"/>
                <a:gd name="connsiteX8" fmla="*/ 1724501 w 1771650"/>
                <a:gd name="connsiteY8" fmla="*/ 310991 h 1000125"/>
                <a:gd name="connsiteX9" fmla="*/ 1701641 w 1771650"/>
                <a:gd name="connsiteY9" fmla="*/ 316706 h 1000125"/>
                <a:gd name="connsiteX10" fmla="*/ 1687354 w 1771650"/>
                <a:gd name="connsiteY10" fmla="*/ 319564 h 1000125"/>
                <a:gd name="connsiteX11" fmla="*/ 1666399 w 1771650"/>
                <a:gd name="connsiteY11" fmla="*/ 324326 h 1000125"/>
                <a:gd name="connsiteX12" fmla="*/ 1652111 w 1771650"/>
                <a:gd name="connsiteY12" fmla="*/ 327184 h 1000125"/>
                <a:gd name="connsiteX13" fmla="*/ 1632109 w 1771650"/>
                <a:gd name="connsiteY13" fmla="*/ 330994 h 1000125"/>
                <a:gd name="connsiteX14" fmla="*/ 1629251 w 1771650"/>
                <a:gd name="connsiteY14" fmla="*/ 331946 h 1000125"/>
                <a:gd name="connsiteX15" fmla="*/ 1566386 w 1771650"/>
                <a:gd name="connsiteY15" fmla="*/ 343376 h 1000125"/>
                <a:gd name="connsiteX16" fmla="*/ 1564481 w 1771650"/>
                <a:gd name="connsiteY16" fmla="*/ 343376 h 1000125"/>
                <a:gd name="connsiteX17" fmla="*/ 1501616 w 1771650"/>
                <a:gd name="connsiteY17" fmla="*/ 352901 h 1000125"/>
                <a:gd name="connsiteX18" fmla="*/ 1495901 w 1771650"/>
                <a:gd name="connsiteY18" fmla="*/ 353854 h 1000125"/>
                <a:gd name="connsiteX19" fmla="*/ 1433989 w 1771650"/>
                <a:gd name="connsiteY19" fmla="*/ 361474 h 1000125"/>
                <a:gd name="connsiteX20" fmla="*/ 1426369 w 1771650"/>
                <a:gd name="connsiteY20" fmla="*/ 362426 h 1000125"/>
                <a:gd name="connsiteX21" fmla="*/ 1365409 w 1771650"/>
                <a:gd name="connsiteY21" fmla="*/ 368141 h 1000125"/>
                <a:gd name="connsiteX22" fmla="*/ 1353979 w 1771650"/>
                <a:gd name="connsiteY22" fmla="*/ 369094 h 1000125"/>
                <a:gd name="connsiteX23" fmla="*/ 1332071 w 1771650"/>
                <a:gd name="connsiteY23" fmla="*/ 370046 h 1000125"/>
                <a:gd name="connsiteX24" fmla="*/ 1315879 w 1771650"/>
                <a:gd name="connsiteY24" fmla="*/ 370999 h 1000125"/>
                <a:gd name="connsiteX25" fmla="*/ 1293019 w 1771650"/>
                <a:gd name="connsiteY25" fmla="*/ 371951 h 1000125"/>
                <a:gd name="connsiteX26" fmla="*/ 1277779 w 1771650"/>
                <a:gd name="connsiteY26" fmla="*/ 372904 h 1000125"/>
                <a:gd name="connsiteX27" fmla="*/ 1252061 w 1771650"/>
                <a:gd name="connsiteY27" fmla="*/ 373856 h 1000125"/>
                <a:gd name="connsiteX28" fmla="*/ 1239679 w 1771650"/>
                <a:gd name="connsiteY28" fmla="*/ 373856 h 1000125"/>
                <a:gd name="connsiteX29" fmla="*/ 1200626 w 1771650"/>
                <a:gd name="connsiteY29" fmla="*/ 373856 h 1000125"/>
                <a:gd name="connsiteX30" fmla="*/ 1146334 w 1771650"/>
                <a:gd name="connsiteY30" fmla="*/ 372904 h 1000125"/>
                <a:gd name="connsiteX31" fmla="*/ 1131094 w 1771650"/>
                <a:gd name="connsiteY31" fmla="*/ 372904 h 1000125"/>
                <a:gd name="connsiteX32" fmla="*/ 1086326 w 1771650"/>
                <a:gd name="connsiteY32" fmla="*/ 370999 h 1000125"/>
                <a:gd name="connsiteX33" fmla="*/ 1074896 w 1771650"/>
                <a:gd name="connsiteY33" fmla="*/ 370046 h 1000125"/>
                <a:gd name="connsiteX34" fmla="*/ 1055846 w 1771650"/>
                <a:gd name="connsiteY34" fmla="*/ 369094 h 1000125"/>
                <a:gd name="connsiteX35" fmla="*/ 1032986 w 1771650"/>
                <a:gd name="connsiteY35" fmla="*/ 367189 h 1000125"/>
                <a:gd name="connsiteX36" fmla="*/ 1013936 w 1771650"/>
                <a:gd name="connsiteY36" fmla="*/ 365284 h 1000125"/>
                <a:gd name="connsiteX37" fmla="*/ 991076 w 1771650"/>
                <a:gd name="connsiteY37" fmla="*/ 363379 h 1000125"/>
                <a:gd name="connsiteX38" fmla="*/ 972026 w 1771650"/>
                <a:gd name="connsiteY38" fmla="*/ 361474 h 1000125"/>
                <a:gd name="connsiteX39" fmla="*/ 950119 w 1771650"/>
                <a:gd name="connsiteY39" fmla="*/ 359569 h 1000125"/>
                <a:gd name="connsiteX40" fmla="*/ 931069 w 1771650"/>
                <a:gd name="connsiteY40" fmla="*/ 357664 h 1000125"/>
                <a:gd name="connsiteX41" fmla="*/ 909161 w 1771650"/>
                <a:gd name="connsiteY41" fmla="*/ 354806 h 1000125"/>
                <a:gd name="connsiteX42" fmla="*/ 890111 w 1771650"/>
                <a:gd name="connsiteY42" fmla="*/ 351949 h 1000125"/>
                <a:gd name="connsiteX43" fmla="*/ 868204 w 1771650"/>
                <a:gd name="connsiteY43" fmla="*/ 349091 h 1000125"/>
                <a:gd name="connsiteX44" fmla="*/ 849154 w 1771650"/>
                <a:gd name="connsiteY44" fmla="*/ 346234 h 1000125"/>
                <a:gd name="connsiteX45" fmla="*/ 828199 w 1771650"/>
                <a:gd name="connsiteY45" fmla="*/ 342424 h 1000125"/>
                <a:gd name="connsiteX46" fmla="*/ 809149 w 1771650"/>
                <a:gd name="connsiteY46" fmla="*/ 339566 h 1000125"/>
                <a:gd name="connsiteX47" fmla="*/ 788194 w 1771650"/>
                <a:gd name="connsiteY47" fmla="*/ 335756 h 1000125"/>
                <a:gd name="connsiteX48" fmla="*/ 769144 w 1771650"/>
                <a:gd name="connsiteY48" fmla="*/ 331946 h 1000125"/>
                <a:gd name="connsiteX49" fmla="*/ 751046 w 1771650"/>
                <a:gd name="connsiteY49" fmla="*/ 328136 h 1000125"/>
                <a:gd name="connsiteX50" fmla="*/ 711994 w 1771650"/>
                <a:gd name="connsiteY50" fmla="*/ 319564 h 1000125"/>
                <a:gd name="connsiteX51" fmla="*/ 702469 w 1771650"/>
                <a:gd name="connsiteY51" fmla="*/ 317659 h 1000125"/>
                <a:gd name="connsiteX52" fmla="*/ 654844 w 1771650"/>
                <a:gd name="connsiteY52" fmla="*/ 306229 h 1000125"/>
                <a:gd name="connsiteX53" fmla="*/ 643414 w 1771650"/>
                <a:gd name="connsiteY53" fmla="*/ 303371 h 1000125"/>
                <a:gd name="connsiteX54" fmla="*/ 607219 w 1771650"/>
                <a:gd name="connsiteY54" fmla="*/ 293846 h 1000125"/>
                <a:gd name="connsiteX55" fmla="*/ 592931 w 1771650"/>
                <a:gd name="connsiteY55" fmla="*/ 290036 h 1000125"/>
                <a:gd name="connsiteX56" fmla="*/ 554831 w 1771650"/>
                <a:gd name="connsiteY56" fmla="*/ 278606 h 1000125"/>
                <a:gd name="connsiteX57" fmla="*/ 546259 w 1771650"/>
                <a:gd name="connsiteY57" fmla="*/ 275749 h 1000125"/>
                <a:gd name="connsiteX58" fmla="*/ 501491 w 1771650"/>
                <a:gd name="connsiteY58" fmla="*/ 261461 h 1000125"/>
                <a:gd name="connsiteX59" fmla="*/ 490061 w 1771650"/>
                <a:gd name="connsiteY59" fmla="*/ 257651 h 1000125"/>
                <a:gd name="connsiteX60" fmla="*/ 456724 w 1771650"/>
                <a:gd name="connsiteY60" fmla="*/ 245269 h 1000125"/>
                <a:gd name="connsiteX61" fmla="*/ 443389 w 1771650"/>
                <a:gd name="connsiteY61" fmla="*/ 240506 h 1000125"/>
                <a:gd name="connsiteX62" fmla="*/ 406241 w 1771650"/>
                <a:gd name="connsiteY62" fmla="*/ 226219 h 1000125"/>
                <a:gd name="connsiteX63" fmla="*/ 399574 w 1771650"/>
                <a:gd name="connsiteY63" fmla="*/ 223361 h 1000125"/>
                <a:gd name="connsiteX64" fmla="*/ 356711 w 1771650"/>
                <a:gd name="connsiteY64" fmla="*/ 205264 h 1000125"/>
                <a:gd name="connsiteX65" fmla="*/ 345281 w 1771650"/>
                <a:gd name="connsiteY65" fmla="*/ 200501 h 1000125"/>
                <a:gd name="connsiteX66" fmla="*/ 313849 w 1771650"/>
                <a:gd name="connsiteY66" fmla="*/ 186214 h 1000125"/>
                <a:gd name="connsiteX67" fmla="*/ 301466 w 1771650"/>
                <a:gd name="connsiteY67" fmla="*/ 180499 h 1000125"/>
                <a:gd name="connsiteX68" fmla="*/ 264319 w 1771650"/>
                <a:gd name="connsiteY68" fmla="*/ 162401 h 1000125"/>
                <a:gd name="connsiteX69" fmla="*/ 259556 w 1771650"/>
                <a:gd name="connsiteY69" fmla="*/ 160496 h 1000125"/>
                <a:gd name="connsiteX70" fmla="*/ 219551 w 1771650"/>
                <a:gd name="connsiteY70" fmla="*/ 139541 h 1000125"/>
                <a:gd name="connsiteX71" fmla="*/ 208121 w 1771650"/>
                <a:gd name="connsiteY71" fmla="*/ 133826 h 1000125"/>
                <a:gd name="connsiteX72" fmla="*/ 178594 w 1771650"/>
                <a:gd name="connsiteY72" fmla="*/ 117634 h 1000125"/>
                <a:gd name="connsiteX73" fmla="*/ 167164 w 1771650"/>
                <a:gd name="connsiteY73" fmla="*/ 110966 h 1000125"/>
                <a:gd name="connsiteX74" fmla="*/ 130969 w 1771650"/>
                <a:gd name="connsiteY74" fmla="*/ 90011 h 1000125"/>
                <a:gd name="connsiteX75" fmla="*/ 128111 w 1771650"/>
                <a:gd name="connsiteY75" fmla="*/ 88106 h 1000125"/>
                <a:gd name="connsiteX76" fmla="*/ 90964 w 1771650"/>
                <a:gd name="connsiteY76" fmla="*/ 64294 h 1000125"/>
                <a:gd name="connsiteX77" fmla="*/ 80486 w 1771650"/>
                <a:gd name="connsiteY77" fmla="*/ 57626 h 1000125"/>
                <a:gd name="connsiteX78" fmla="*/ 52864 w 1771650"/>
                <a:gd name="connsiteY78" fmla="*/ 39529 h 1000125"/>
                <a:gd name="connsiteX79" fmla="*/ 42386 w 1771650"/>
                <a:gd name="connsiteY79" fmla="*/ 31909 h 1000125"/>
                <a:gd name="connsiteX80" fmla="*/ 7144 w 1771650"/>
                <a:gd name="connsiteY80" fmla="*/ 7144 h 1000125"/>
                <a:gd name="connsiteX81" fmla="*/ 7144 w 1771650"/>
                <a:gd name="connsiteY81" fmla="*/ 631984 h 1000125"/>
                <a:gd name="connsiteX82" fmla="*/ 42386 w 1771650"/>
                <a:gd name="connsiteY82" fmla="*/ 656749 h 1000125"/>
                <a:gd name="connsiteX83" fmla="*/ 52864 w 1771650"/>
                <a:gd name="connsiteY83" fmla="*/ 664369 h 1000125"/>
                <a:gd name="connsiteX84" fmla="*/ 80486 w 1771650"/>
                <a:gd name="connsiteY84" fmla="*/ 682466 h 1000125"/>
                <a:gd name="connsiteX85" fmla="*/ 90964 w 1771650"/>
                <a:gd name="connsiteY85" fmla="*/ 689134 h 1000125"/>
                <a:gd name="connsiteX86" fmla="*/ 128111 w 1771650"/>
                <a:gd name="connsiteY86" fmla="*/ 712946 h 1000125"/>
                <a:gd name="connsiteX87" fmla="*/ 130969 w 1771650"/>
                <a:gd name="connsiteY87" fmla="*/ 714851 h 1000125"/>
                <a:gd name="connsiteX88" fmla="*/ 167164 w 1771650"/>
                <a:gd name="connsiteY88" fmla="*/ 735806 h 1000125"/>
                <a:gd name="connsiteX89" fmla="*/ 178594 w 1771650"/>
                <a:gd name="connsiteY89" fmla="*/ 742474 h 1000125"/>
                <a:gd name="connsiteX90" fmla="*/ 208121 w 1771650"/>
                <a:gd name="connsiteY90" fmla="*/ 758666 h 1000125"/>
                <a:gd name="connsiteX91" fmla="*/ 219551 w 1771650"/>
                <a:gd name="connsiteY91" fmla="*/ 764381 h 1000125"/>
                <a:gd name="connsiteX92" fmla="*/ 259556 w 1771650"/>
                <a:gd name="connsiteY92" fmla="*/ 785336 h 1000125"/>
                <a:gd name="connsiteX93" fmla="*/ 264319 w 1771650"/>
                <a:gd name="connsiteY93" fmla="*/ 787241 h 1000125"/>
                <a:gd name="connsiteX94" fmla="*/ 301466 w 1771650"/>
                <a:gd name="connsiteY94" fmla="*/ 805339 h 1000125"/>
                <a:gd name="connsiteX95" fmla="*/ 313849 w 1771650"/>
                <a:gd name="connsiteY95" fmla="*/ 811054 h 1000125"/>
                <a:gd name="connsiteX96" fmla="*/ 345281 w 1771650"/>
                <a:gd name="connsiteY96" fmla="*/ 825341 h 1000125"/>
                <a:gd name="connsiteX97" fmla="*/ 356711 w 1771650"/>
                <a:gd name="connsiteY97" fmla="*/ 830104 h 1000125"/>
                <a:gd name="connsiteX98" fmla="*/ 399574 w 1771650"/>
                <a:gd name="connsiteY98" fmla="*/ 848201 h 1000125"/>
                <a:gd name="connsiteX99" fmla="*/ 406241 w 1771650"/>
                <a:gd name="connsiteY99" fmla="*/ 851059 h 1000125"/>
                <a:gd name="connsiteX100" fmla="*/ 443389 w 1771650"/>
                <a:gd name="connsiteY100" fmla="*/ 865346 h 1000125"/>
                <a:gd name="connsiteX101" fmla="*/ 456724 w 1771650"/>
                <a:gd name="connsiteY101" fmla="*/ 870109 h 1000125"/>
                <a:gd name="connsiteX102" fmla="*/ 490061 w 1771650"/>
                <a:gd name="connsiteY102" fmla="*/ 882491 h 1000125"/>
                <a:gd name="connsiteX103" fmla="*/ 501491 w 1771650"/>
                <a:gd name="connsiteY103" fmla="*/ 886301 h 1000125"/>
                <a:gd name="connsiteX104" fmla="*/ 546259 w 1771650"/>
                <a:gd name="connsiteY104" fmla="*/ 900589 h 1000125"/>
                <a:gd name="connsiteX105" fmla="*/ 554831 w 1771650"/>
                <a:gd name="connsiteY105" fmla="*/ 903446 h 1000125"/>
                <a:gd name="connsiteX106" fmla="*/ 592931 w 1771650"/>
                <a:gd name="connsiteY106" fmla="*/ 914876 h 1000125"/>
                <a:gd name="connsiteX107" fmla="*/ 607219 w 1771650"/>
                <a:gd name="connsiteY107" fmla="*/ 918686 h 1000125"/>
                <a:gd name="connsiteX108" fmla="*/ 643414 w 1771650"/>
                <a:gd name="connsiteY108" fmla="*/ 928211 h 1000125"/>
                <a:gd name="connsiteX109" fmla="*/ 654844 w 1771650"/>
                <a:gd name="connsiteY109" fmla="*/ 931069 h 1000125"/>
                <a:gd name="connsiteX110" fmla="*/ 702469 w 1771650"/>
                <a:gd name="connsiteY110" fmla="*/ 942499 h 1000125"/>
                <a:gd name="connsiteX111" fmla="*/ 711994 w 1771650"/>
                <a:gd name="connsiteY111" fmla="*/ 944404 h 1000125"/>
                <a:gd name="connsiteX112" fmla="*/ 751046 w 1771650"/>
                <a:gd name="connsiteY112" fmla="*/ 952976 h 1000125"/>
                <a:gd name="connsiteX113" fmla="*/ 757714 w 1771650"/>
                <a:gd name="connsiteY113" fmla="*/ 954881 h 1000125"/>
                <a:gd name="connsiteX114" fmla="*/ 769144 w 1771650"/>
                <a:gd name="connsiteY114" fmla="*/ 956786 h 1000125"/>
                <a:gd name="connsiteX115" fmla="*/ 788194 w 1771650"/>
                <a:gd name="connsiteY115" fmla="*/ 960596 h 1000125"/>
                <a:gd name="connsiteX116" fmla="*/ 809149 w 1771650"/>
                <a:gd name="connsiteY116" fmla="*/ 964406 h 1000125"/>
                <a:gd name="connsiteX117" fmla="*/ 828199 w 1771650"/>
                <a:gd name="connsiteY117" fmla="*/ 967264 h 1000125"/>
                <a:gd name="connsiteX118" fmla="*/ 849154 w 1771650"/>
                <a:gd name="connsiteY118" fmla="*/ 971074 h 1000125"/>
                <a:gd name="connsiteX119" fmla="*/ 868204 w 1771650"/>
                <a:gd name="connsiteY119" fmla="*/ 973931 h 1000125"/>
                <a:gd name="connsiteX120" fmla="*/ 890111 w 1771650"/>
                <a:gd name="connsiteY120" fmla="*/ 976789 h 1000125"/>
                <a:gd name="connsiteX121" fmla="*/ 909161 w 1771650"/>
                <a:gd name="connsiteY121" fmla="*/ 979646 h 1000125"/>
                <a:gd name="connsiteX122" fmla="*/ 931069 w 1771650"/>
                <a:gd name="connsiteY122" fmla="*/ 982504 h 1000125"/>
                <a:gd name="connsiteX123" fmla="*/ 950119 w 1771650"/>
                <a:gd name="connsiteY123" fmla="*/ 984409 h 1000125"/>
                <a:gd name="connsiteX124" fmla="*/ 972026 w 1771650"/>
                <a:gd name="connsiteY124" fmla="*/ 986314 h 1000125"/>
                <a:gd name="connsiteX125" fmla="*/ 991076 w 1771650"/>
                <a:gd name="connsiteY125" fmla="*/ 988219 h 1000125"/>
                <a:gd name="connsiteX126" fmla="*/ 1013936 w 1771650"/>
                <a:gd name="connsiteY126" fmla="*/ 990124 h 1000125"/>
                <a:gd name="connsiteX127" fmla="*/ 1032986 w 1771650"/>
                <a:gd name="connsiteY127" fmla="*/ 992029 h 1000125"/>
                <a:gd name="connsiteX128" fmla="*/ 1055846 w 1771650"/>
                <a:gd name="connsiteY128" fmla="*/ 993934 h 1000125"/>
                <a:gd name="connsiteX129" fmla="*/ 1074896 w 1771650"/>
                <a:gd name="connsiteY129" fmla="*/ 994886 h 1000125"/>
                <a:gd name="connsiteX130" fmla="*/ 1078706 w 1771650"/>
                <a:gd name="connsiteY130" fmla="*/ 994886 h 1000125"/>
                <a:gd name="connsiteX131" fmla="*/ 1086326 w 1771650"/>
                <a:gd name="connsiteY131" fmla="*/ 994886 h 1000125"/>
                <a:gd name="connsiteX132" fmla="*/ 1131094 w 1771650"/>
                <a:gd name="connsiteY132" fmla="*/ 996791 h 1000125"/>
                <a:gd name="connsiteX133" fmla="*/ 1146334 w 1771650"/>
                <a:gd name="connsiteY133" fmla="*/ 996791 h 1000125"/>
                <a:gd name="connsiteX134" fmla="*/ 1200626 w 1771650"/>
                <a:gd name="connsiteY134" fmla="*/ 997744 h 1000125"/>
                <a:gd name="connsiteX135" fmla="*/ 1239679 w 1771650"/>
                <a:gd name="connsiteY135" fmla="*/ 997744 h 1000125"/>
                <a:gd name="connsiteX136" fmla="*/ 1252061 w 1771650"/>
                <a:gd name="connsiteY136" fmla="*/ 997744 h 1000125"/>
                <a:gd name="connsiteX137" fmla="*/ 1277779 w 1771650"/>
                <a:gd name="connsiteY137" fmla="*/ 996791 h 1000125"/>
                <a:gd name="connsiteX138" fmla="*/ 1293019 w 1771650"/>
                <a:gd name="connsiteY138" fmla="*/ 995839 h 1000125"/>
                <a:gd name="connsiteX139" fmla="*/ 1315879 w 1771650"/>
                <a:gd name="connsiteY139" fmla="*/ 994886 h 1000125"/>
                <a:gd name="connsiteX140" fmla="*/ 1332071 w 1771650"/>
                <a:gd name="connsiteY140" fmla="*/ 993934 h 1000125"/>
                <a:gd name="connsiteX141" fmla="*/ 1353979 w 1771650"/>
                <a:gd name="connsiteY141" fmla="*/ 992981 h 1000125"/>
                <a:gd name="connsiteX142" fmla="*/ 1359694 w 1771650"/>
                <a:gd name="connsiteY142" fmla="*/ 992981 h 1000125"/>
                <a:gd name="connsiteX143" fmla="*/ 1364456 w 1771650"/>
                <a:gd name="connsiteY143" fmla="*/ 992981 h 1000125"/>
                <a:gd name="connsiteX144" fmla="*/ 1425416 w 1771650"/>
                <a:gd name="connsiteY144" fmla="*/ 987266 h 1000125"/>
                <a:gd name="connsiteX145" fmla="*/ 1433036 w 1771650"/>
                <a:gd name="connsiteY145" fmla="*/ 986314 h 1000125"/>
                <a:gd name="connsiteX146" fmla="*/ 1494949 w 1771650"/>
                <a:gd name="connsiteY146" fmla="*/ 978694 h 1000125"/>
                <a:gd name="connsiteX147" fmla="*/ 1500664 w 1771650"/>
                <a:gd name="connsiteY147" fmla="*/ 977741 h 1000125"/>
                <a:gd name="connsiteX148" fmla="*/ 1563529 w 1771650"/>
                <a:gd name="connsiteY148" fmla="*/ 968216 h 1000125"/>
                <a:gd name="connsiteX149" fmla="*/ 1565434 w 1771650"/>
                <a:gd name="connsiteY149" fmla="*/ 968216 h 1000125"/>
                <a:gd name="connsiteX150" fmla="*/ 1628299 w 1771650"/>
                <a:gd name="connsiteY150" fmla="*/ 956786 h 1000125"/>
                <a:gd name="connsiteX151" fmla="*/ 1630204 w 1771650"/>
                <a:gd name="connsiteY151" fmla="*/ 956786 h 1000125"/>
                <a:gd name="connsiteX152" fmla="*/ 1631156 w 1771650"/>
                <a:gd name="connsiteY152" fmla="*/ 956786 h 1000125"/>
                <a:gd name="connsiteX153" fmla="*/ 1651159 w 1771650"/>
                <a:gd name="connsiteY153" fmla="*/ 952976 h 1000125"/>
                <a:gd name="connsiteX154" fmla="*/ 1666399 w 1771650"/>
                <a:gd name="connsiteY154" fmla="*/ 949166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</a:cxnLst>
              <a:rect l="l" t="t" r="r" b="b"/>
              <a:pathLst>
                <a:path w="1771650" h="1000125">
                  <a:moveTo>
                    <a:pt x="1666399" y="949166"/>
                  </a:moveTo>
                  <a:cubicBezTo>
                    <a:pt x="1673066" y="947261"/>
                    <a:pt x="1679734" y="946309"/>
                    <a:pt x="1687354" y="944404"/>
                  </a:cubicBezTo>
                  <a:cubicBezTo>
                    <a:pt x="1692116" y="943451"/>
                    <a:pt x="1696879" y="942499"/>
                    <a:pt x="1701641" y="941546"/>
                  </a:cubicBezTo>
                  <a:cubicBezTo>
                    <a:pt x="1709261" y="939641"/>
                    <a:pt x="1716881" y="937736"/>
                    <a:pt x="1724501" y="935831"/>
                  </a:cubicBezTo>
                  <a:cubicBezTo>
                    <a:pt x="1728311" y="934879"/>
                    <a:pt x="1732121" y="933926"/>
                    <a:pt x="1735931" y="932974"/>
                  </a:cubicBezTo>
                  <a:cubicBezTo>
                    <a:pt x="1747361" y="930116"/>
                    <a:pt x="1758791" y="927259"/>
                    <a:pt x="1770221" y="924401"/>
                  </a:cubicBezTo>
                  <a:lnTo>
                    <a:pt x="1770221" y="299561"/>
                  </a:lnTo>
                  <a:cubicBezTo>
                    <a:pt x="1758791" y="302419"/>
                    <a:pt x="1747361" y="305276"/>
                    <a:pt x="1735931" y="308134"/>
                  </a:cubicBezTo>
                  <a:cubicBezTo>
                    <a:pt x="1732121" y="309086"/>
                    <a:pt x="1728311" y="310039"/>
                    <a:pt x="1724501" y="310991"/>
                  </a:cubicBezTo>
                  <a:cubicBezTo>
                    <a:pt x="1716881" y="312896"/>
                    <a:pt x="1709261" y="314801"/>
                    <a:pt x="1701641" y="316706"/>
                  </a:cubicBezTo>
                  <a:cubicBezTo>
                    <a:pt x="1696879" y="317659"/>
                    <a:pt x="1692116" y="318611"/>
                    <a:pt x="1687354" y="319564"/>
                  </a:cubicBezTo>
                  <a:cubicBezTo>
                    <a:pt x="1680686" y="321469"/>
                    <a:pt x="1674019" y="322421"/>
                    <a:pt x="1666399" y="324326"/>
                  </a:cubicBezTo>
                  <a:cubicBezTo>
                    <a:pt x="1661636" y="325279"/>
                    <a:pt x="1656874" y="326231"/>
                    <a:pt x="1652111" y="327184"/>
                  </a:cubicBezTo>
                  <a:cubicBezTo>
                    <a:pt x="1645444" y="328136"/>
                    <a:pt x="1638776" y="330041"/>
                    <a:pt x="1632109" y="330994"/>
                  </a:cubicBezTo>
                  <a:cubicBezTo>
                    <a:pt x="1631156" y="330994"/>
                    <a:pt x="1630204" y="330994"/>
                    <a:pt x="1629251" y="331946"/>
                  </a:cubicBezTo>
                  <a:cubicBezTo>
                    <a:pt x="1608296" y="335756"/>
                    <a:pt x="1587341" y="339566"/>
                    <a:pt x="1566386" y="343376"/>
                  </a:cubicBezTo>
                  <a:cubicBezTo>
                    <a:pt x="1565434" y="343376"/>
                    <a:pt x="1565434" y="343376"/>
                    <a:pt x="1564481" y="343376"/>
                  </a:cubicBezTo>
                  <a:cubicBezTo>
                    <a:pt x="1543526" y="347186"/>
                    <a:pt x="1522571" y="350044"/>
                    <a:pt x="1501616" y="352901"/>
                  </a:cubicBezTo>
                  <a:cubicBezTo>
                    <a:pt x="1499711" y="352901"/>
                    <a:pt x="1497806" y="353854"/>
                    <a:pt x="1495901" y="353854"/>
                  </a:cubicBezTo>
                  <a:cubicBezTo>
                    <a:pt x="1475899" y="356711"/>
                    <a:pt x="1454944" y="358616"/>
                    <a:pt x="1433989" y="361474"/>
                  </a:cubicBezTo>
                  <a:cubicBezTo>
                    <a:pt x="1431131" y="361474"/>
                    <a:pt x="1429226" y="362426"/>
                    <a:pt x="1426369" y="362426"/>
                  </a:cubicBezTo>
                  <a:cubicBezTo>
                    <a:pt x="1406366" y="364331"/>
                    <a:pt x="1385411" y="366236"/>
                    <a:pt x="1365409" y="368141"/>
                  </a:cubicBezTo>
                  <a:cubicBezTo>
                    <a:pt x="1361599" y="368141"/>
                    <a:pt x="1357789" y="369094"/>
                    <a:pt x="1353979" y="369094"/>
                  </a:cubicBezTo>
                  <a:cubicBezTo>
                    <a:pt x="1346359" y="370046"/>
                    <a:pt x="1338739" y="370046"/>
                    <a:pt x="1332071" y="370046"/>
                  </a:cubicBezTo>
                  <a:cubicBezTo>
                    <a:pt x="1326356" y="370046"/>
                    <a:pt x="1321594" y="370999"/>
                    <a:pt x="1315879" y="370999"/>
                  </a:cubicBezTo>
                  <a:cubicBezTo>
                    <a:pt x="1308259" y="370999"/>
                    <a:pt x="1300639" y="371951"/>
                    <a:pt x="1293019" y="371951"/>
                  </a:cubicBezTo>
                  <a:cubicBezTo>
                    <a:pt x="1288256" y="371951"/>
                    <a:pt x="1282541" y="371951"/>
                    <a:pt x="1277779" y="372904"/>
                  </a:cubicBezTo>
                  <a:cubicBezTo>
                    <a:pt x="1269206" y="372904"/>
                    <a:pt x="1260634" y="373856"/>
                    <a:pt x="1252061" y="373856"/>
                  </a:cubicBezTo>
                  <a:cubicBezTo>
                    <a:pt x="1248251" y="373856"/>
                    <a:pt x="1243489" y="373856"/>
                    <a:pt x="1239679" y="373856"/>
                  </a:cubicBezTo>
                  <a:cubicBezTo>
                    <a:pt x="1226344" y="373856"/>
                    <a:pt x="1213961" y="373856"/>
                    <a:pt x="1200626" y="373856"/>
                  </a:cubicBezTo>
                  <a:cubicBezTo>
                    <a:pt x="1182529" y="373856"/>
                    <a:pt x="1164431" y="373856"/>
                    <a:pt x="1146334" y="372904"/>
                  </a:cubicBezTo>
                  <a:cubicBezTo>
                    <a:pt x="1141571" y="372904"/>
                    <a:pt x="1136809" y="372904"/>
                    <a:pt x="1131094" y="372904"/>
                  </a:cubicBezTo>
                  <a:cubicBezTo>
                    <a:pt x="1115854" y="372904"/>
                    <a:pt x="1101566" y="371951"/>
                    <a:pt x="1086326" y="370999"/>
                  </a:cubicBezTo>
                  <a:cubicBezTo>
                    <a:pt x="1082516" y="370999"/>
                    <a:pt x="1078706" y="370999"/>
                    <a:pt x="1074896" y="370046"/>
                  </a:cubicBezTo>
                  <a:cubicBezTo>
                    <a:pt x="1068229" y="370046"/>
                    <a:pt x="1062514" y="369094"/>
                    <a:pt x="1055846" y="369094"/>
                  </a:cubicBezTo>
                  <a:cubicBezTo>
                    <a:pt x="1048226" y="368141"/>
                    <a:pt x="1040606" y="368141"/>
                    <a:pt x="1032986" y="367189"/>
                  </a:cubicBezTo>
                  <a:cubicBezTo>
                    <a:pt x="1026319" y="367189"/>
                    <a:pt x="1020604" y="366236"/>
                    <a:pt x="1013936" y="365284"/>
                  </a:cubicBezTo>
                  <a:cubicBezTo>
                    <a:pt x="1006316" y="364331"/>
                    <a:pt x="998696" y="364331"/>
                    <a:pt x="991076" y="363379"/>
                  </a:cubicBezTo>
                  <a:cubicBezTo>
                    <a:pt x="984409" y="362426"/>
                    <a:pt x="978694" y="362426"/>
                    <a:pt x="972026" y="361474"/>
                  </a:cubicBezTo>
                  <a:cubicBezTo>
                    <a:pt x="964406" y="360521"/>
                    <a:pt x="957739" y="359569"/>
                    <a:pt x="950119" y="359569"/>
                  </a:cubicBezTo>
                  <a:cubicBezTo>
                    <a:pt x="943451" y="358616"/>
                    <a:pt x="937736" y="357664"/>
                    <a:pt x="931069" y="357664"/>
                  </a:cubicBezTo>
                  <a:cubicBezTo>
                    <a:pt x="923449" y="356711"/>
                    <a:pt x="916781" y="355759"/>
                    <a:pt x="909161" y="354806"/>
                  </a:cubicBezTo>
                  <a:cubicBezTo>
                    <a:pt x="902494" y="353854"/>
                    <a:pt x="896779" y="352901"/>
                    <a:pt x="890111" y="351949"/>
                  </a:cubicBezTo>
                  <a:cubicBezTo>
                    <a:pt x="882491" y="350996"/>
                    <a:pt x="875824" y="350044"/>
                    <a:pt x="868204" y="349091"/>
                  </a:cubicBezTo>
                  <a:cubicBezTo>
                    <a:pt x="861536" y="348139"/>
                    <a:pt x="855821" y="347186"/>
                    <a:pt x="849154" y="346234"/>
                  </a:cubicBezTo>
                  <a:cubicBezTo>
                    <a:pt x="842486" y="345281"/>
                    <a:pt x="834866" y="344329"/>
                    <a:pt x="828199" y="342424"/>
                  </a:cubicBezTo>
                  <a:cubicBezTo>
                    <a:pt x="821531" y="341471"/>
                    <a:pt x="815816" y="340519"/>
                    <a:pt x="809149" y="339566"/>
                  </a:cubicBezTo>
                  <a:cubicBezTo>
                    <a:pt x="802481" y="338614"/>
                    <a:pt x="794861" y="336709"/>
                    <a:pt x="788194" y="335756"/>
                  </a:cubicBezTo>
                  <a:cubicBezTo>
                    <a:pt x="781526" y="334804"/>
                    <a:pt x="775811" y="333851"/>
                    <a:pt x="769144" y="331946"/>
                  </a:cubicBezTo>
                  <a:cubicBezTo>
                    <a:pt x="763429" y="330994"/>
                    <a:pt x="756761" y="329089"/>
                    <a:pt x="751046" y="328136"/>
                  </a:cubicBezTo>
                  <a:cubicBezTo>
                    <a:pt x="737711" y="325279"/>
                    <a:pt x="725329" y="322421"/>
                    <a:pt x="711994" y="319564"/>
                  </a:cubicBezTo>
                  <a:cubicBezTo>
                    <a:pt x="709136" y="318611"/>
                    <a:pt x="705326" y="318611"/>
                    <a:pt x="702469" y="317659"/>
                  </a:cubicBezTo>
                  <a:cubicBezTo>
                    <a:pt x="686276" y="313849"/>
                    <a:pt x="671036" y="310039"/>
                    <a:pt x="654844" y="306229"/>
                  </a:cubicBezTo>
                  <a:cubicBezTo>
                    <a:pt x="651034" y="305276"/>
                    <a:pt x="647224" y="304324"/>
                    <a:pt x="643414" y="303371"/>
                  </a:cubicBezTo>
                  <a:cubicBezTo>
                    <a:pt x="631031" y="300514"/>
                    <a:pt x="619601" y="296704"/>
                    <a:pt x="607219" y="293846"/>
                  </a:cubicBezTo>
                  <a:cubicBezTo>
                    <a:pt x="602456" y="292894"/>
                    <a:pt x="597694" y="290989"/>
                    <a:pt x="592931" y="290036"/>
                  </a:cubicBezTo>
                  <a:cubicBezTo>
                    <a:pt x="580549" y="286226"/>
                    <a:pt x="567214" y="282416"/>
                    <a:pt x="554831" y="278606"/>
                  </a:cubicBezTo>
                  <a:cubicBezTo>
                    <a:pt x="551974" y="277654"/>
                    <a:pt x="549116" y="276701"/>
                    <a:pt x="546259" y="275749"/>
                  </a:cubicBezTo>
                  <a:cubicBezTo>
                    <a:pt x="531019" y="270986"/>
                    <a:pt x="515779" y="266224"/>
                    <a:pt x="501491" y="261461"/>
                  </a:cubicBezTo>
                  <a:cubicBezTo>
                    <a:pt x="497681" y="260509"/>
                    <a:pt x="493871" y="258604"/>
                    <a:pt x="490061" y="257651"/>
                  </a:cubicBezTo>
                  <a:cubicBezTo>
                    <a:pt x="478631" y="253841"/>
                    <a:pt x="467201" y="250031"/>
                    <a:pt x="456724" y="245269"/>
                  </a:cubicBezTo>
                  <a:cubicBezTo>
                    <a:pt x="451961" y="243364"/>
                    <a:pt x="448151" y="242411"/>
                    <a:pt x="443389" y="240506"/>
                  </a:cubicBezTo>
                  <a:cubicBezTo>
                    <a:pt x="431006" y="235744"/>
                    <a:pt x="418624" y="230981"/>
                    <a:pt x="406241" y="226219"/>
                  </a:cubicBezTo>
                  <a:cubicBezTo>
                    <a:pt x="404336" y="225266"/>
                    <a:pt x="401479" y="224314"/>
                    <a:pt x="399574" y="223361"/>
                  </a:cubicBezTo>
                  <a:cubicBezTo>
                    <a:pt x="385286" y="217646"/>
                    <a:pt x="370999" y="211931"/>
                    <a:pt x="356711" y="205264"/>
                  </a:cubicBezTo>
                  <a:cubicBezTo>
                    <a:pt x="352901" y="203359"/>
                    <a:pt x="349091" y="201454"/>
                    <a:pt x="345281" y="200501"/>
                  </a:cubicBezTo>
                  <a:cubicBezTo>
                    <a:pt x="334804" y="195739"/>
                    <a:pt x="324326" y="190976"/>
                    <a:pt x="313849" y="186214"/>
                  </a:cubicBezTo>
                  <a:cubicBezTo>
                    <a:pt x="310039" y="184309"/>
                    <a:pt x="305276" y="182404"/>
                    <a:pt x="301466" y="180499"/>
                  </a:cubicBezTo>
                  <a:cubicBezTo>
                    <a:pt x="289084" y="174784"/>
                    <a:pt x="276701" y="169069"/>
                    <a:pt x="264319" y="162401"/>
                  </a:cubicBezTo>
                  <a:cubicBezTo>
                    <a:pt x="262414" y="161449"/>
                    <a:pt x="261461" y="160496"/>
                    <a:pt x="259556" y="160496"/>
                  </a:cubicBezTo>
                  <a:cubicBezTo>
                    <a:pt x="246221" y="153829"/>
                    <a:pt x="232886" y="147161"/>
                    <a:pt x="219551" y="139541"/>
                  </a:cubicBezTo>
                  <a:cubicBezTo>
                    <a:pt x="215741" y="137636"/>
                    <a:pt x="211931" y="135731"/>
                    <a:pt x="208121" y="133826"/>
                  </a:cubicBezTo>
                  <a:cubicBezTo>
                    <a:pt x="198596" y="128111"/>
                    <a:pt x="188119" y="123349"/>
                    <a:pt x="178594" y="117634"/>
                  </a:cubicBezTo>
                  <a:cubicBezTo>
                    <a:pt x="174784" y="115729"/>
                    <a:pt x="170974" y="112871"/>
                    <a:pt x="167164" y="110966"/>
                  </a:cubicBezTo>
                  <a:cubicBezTo>
                    <a:pt x="154781" y="104299"/>
                    <a:pt x="143351" y="96679"/>
                    <a:pt x="130969" y="90011"/>
                  </a:cubicBezTo>
                  <a:cubicBezTo>
                    <a:pt x="130016" y="89059"/>
                    <a:pt x="129064" y="89059"/>
                    <a:pt x="128111" y="88106"/>
                  </a:cubicBezTo>
                  <a:cubicBezTo>
                    <a:pt x="115729" y="80486"/>
                    <a:pt x="103346" y="72866"/>
                    <a:pt x="90964" y="64294"/>
                  </a:cubicBezTo>
                  <a:cubicBezTo>
                    <a:pt x="87154" y="62389"/>
                    <a:pt x="84296" y="59531"/>
                    <a:pt x="80486" y="57626"/>
                  </a:cubicBezTo>
                  <a:cubicBezTo>
                    <a:pt x="70961" y="51911"/>
                    <a:pt x="62389" y="45244"/>
                    <a:pt x="52864" y="39529"/>
                  </a:cubicBezTo>
                  <a:cubicBezTo>
                    <a:pt x="49054" y="36671"/>
                    <a:pt x="46196" y="34766"/>
                    <a:pt x="42386" y="31909"/>
                  </a:cubicBezTo>
                  <a:cubicBezTo>
                    <a:pt x="30004" y="23336"/>
                    <a:pt x="18574" y="15716"/>
                    <a:pt x="7144" y="7144"/>
                  </a:cubicBezTo>
                  <a:lnTo>
                    <a:pt x="7144" y="631984"/>
                  </a:lnTo>
                  <a:cubicBezTo>
                    <a:pt x="18574" y="640556"/>
                    <a:pt x="30956" y="649129"/>
                    <a:pt x="42386" y="656749"/>
                  </a:cubicBezTo>
                  <a:cubicBezTo>
                    <a:pt x="46196" y="659606"/>
                    <a:pt x="49054" y="661511"/>
                    <a:pt x="52864" y="664369"/>
                  </a:cubicBezTo>
                  <a:cubicBezTo>
                    <a:pt x="61436" y="670084"/>
                    <a:pt x="70961" y="676751"/>
                    <a:pt x="80486" y="682466"/>
                  </a:cubicBezTo>
                  <a:cubicBezTo>
                    <a:pt x="84296" y="684371"/>
                    <a:pt x="87154" y="687229"/>
                    <a:pt x="90964" y="689134"/>
                  </a:cubicBezTo>
                  <a:cubicBezTo>
                    <a:pt x="103346" y="696754"/>
                    <a:pt x="115729" y="705326"/>
                    <a:pt x="128111" y="712946"/>
                  </a:cubicBezTo>
                  <a:cubicBezTo>
                    <a:pt x="129064" y="713899"/>
                    <a:pt x="130016" y="713899"/>
                    <a:pt x="130969" y="714851"/>
                  </a:cubicBezTo>
                  <a:cubicBezTo>
                    <a:pt x="142399" y="722471"/>
                    <a:pt x="154781" y="729139"/>
                    <a:pt x="167164" y="735806"/>
                  </a:cubicBezTo>
                  <a:cubicBezTo>
                    <a:pt x="170974" y="737711"/>
                    <a:pt x="174784" y="740569"/>
                    <a:pt x="178594" y="742474"/>
                  </a:cubicBezTo>
                  <a:cubicBezTo>
                    <a:pt x="188119" y="748189"/>
                    <a:pt x="198596" y="752951"/>
                    <a:pt x="208121" y="758666"/>
                  </a:cubicBezTo>
                  <a:cubicBezTo>
                    <a:pt x="211931" y="760571"/>
                    <a:pt x="215741" y="762476"/>
                    <a:pt x="219551" y="764381"/>
                  </a:cubicBezTo>
                  <a:cubicBezTo>
                    <a:pt x="232886" y="771049"/>
                    <a:pt x="246221" y="778669"/>
                    <a:pt x="259556" y="785336"/>
                  </a:cubicBezTo>
                  <a:cubicBezTo>
                    <a:pt x="261461" y="786289"/>
                    <a:pt x="262414" y="787241"/>
                    <a:pt x="264319" y="787241"/>
                  </a:cubicBezTo>
                  <a:cubicBezTo>
                    <a:pt x="276701" y="792956"/>
                    <a:pt x="289084" y="798671"/>
                    <a:pt x="301466" y="805339"/>
                  </a:cubicBezTo>
                  <a:cubicBezTo>
                    <a:pt x="305276" y="807244"/>
                    <a:pt x="310039" y="809149"/>
                    <a:pt x="313849" y="811054"/>
                  </a:cubicBezTo>
                  <a:cubicBezTo>
                    <a:pt x="324326" y="815816"/>
                    <a:pt x="334804" y="820579"/>
                    <a:pt x="345281" y="825341"/>
                  </a:cubicBezTo>
                  <a:cubicBezTo>
                    <a:pt x="349091" y="827246"/>
                    <a:pt x="352901" y="829151"/>
                    <a:pt x="356711" y="830104"/>
                  </a:cubicBezTo>
                  <a:cubicBezTo>
                    <a:pt x="370999" y="835819"/>
                    <a:pt x="385286" y="842486"/>
                    <a:pt x="399574" y="848201"/>
                  </a:cubicBezTo>
                  <a:cubicBezTo>
                    <a:pt x="401479" y="849154"/>
                    <a:pt x="404336" y="850106"/>
                    <a:pt x="406241" y="851059"/>
                  </a:cubicBezTo>
                  <a:cubicBezTo>
                    <a:pt x="418624" y="855821"/>
                    <a:pt x="431006" y="860584"/>
                    <a:pt x="443389" y="865346"/>
                  </a:cubicBezTo>
                  <a:cubicBezTo>
                    <a:pt x="448151" y="867251"/>
                    <a:pt x="451961" y="868204"/>
                    <a:pt x="456724" y="870109"/>
                  </a:cubicBezTo>
                  <a:cubicBezTo>
                    <a:pt x="468154" y="873919"/>
                    <a:pt x="479584" y="877729"/>
                    <a:pt x="490061" y="882491"/>
                  </a:cubicBezTo>
                  <a:cubicBezTo>
                    <a:pt x="493871" y="883444"/>
                    <a:pt x="497681" y="885349"/>
                    <a:pt x="501491" y="886301"/>
                  </a:cubicBezTo>
                  <a:cubicBezTo>
                    <a:pt x="516731" y="891064"/>
                    <a:pt x="531019" y="895826"/>
                    <a:pt x="546259" y="900589"/>
                  </a:cubicBezTo>
                  <a:cubicBezTo>
                    <a:pt x="549116" y="901541"/>
                    <a:pt x="551974" y="902494"/>
                    <a:pt x="554831" y="903446"/>
                  </a:cubicBezTo>
                  <a:cubicBezTo>
                    <a:pt x="567214" y="907256"/>
                    <a:pt x="580549" y="911066"/>
                    <a:pt x="592931" y="914876"/>
                  </a:cubicBezTo>
                  <a:cubicBezTo>
                    <a:pt x="597694" y="915829"/>
                    <a:pt x="602456" y="917734"/>
                    <a:pt x="607219" y="918686"/>
                  </a:cubicBezTo>
                  <a:cubicBezTo>
                    <a:pt x="619601" y="921544"/>
                    <a:pt x="631031" y="925354"/>
                    <a:pt x="643414" y="928211"/>
                  </a:cubicBezTo>
                  <a:cubicBezTo>
                    <a:pt x="647224" y="929164"/>
                    <a:pt x="651034" y="930116"/>
                    <a:pt x="654844" y="931069"/>
                  </a:cubicBezTo>
                  <a:cubicBezTo>
                    <a:pt x="670084" y="934879"/>
                    <a:pt x="686276" y="938689"/>
                    <a:pt x="702469" y="942499"/>
                  </a:cubicBezTo>
                  <a:cubicBezTo>
                    <a:pt x="705326" y="943451"/>
                    <a:pt x="709136" y="943451"/>
                    <a:pt x="711994" y="944404"/>
                  </a:cubicBezTo>
                  <a:cubicBezTo>
                    <a:pt x="725329" y="947261"/>
                    <a:pt x="737711" y="950119"/>
                    <a:pt x="751046" y="952976"/>
                  </a:cubicBezTo>
                  <a:cubicBezTo>
                    <a:pt x="753904" y="953929"/>
                    <a:pt x="755809" y="953929"/>
                    <a:pt x="757714" y="954881"/>
                  </a:cubicBezTo>
                  <a:cubicBezTo>
                    <a:pt x="761524" y="955834"/>
                    <a:pt x="765334" y="955834"/>
                    <a:pt x="769144" y="956786"/>
                  </a:cubicBezTo>
                  <a:cubicBezTo>
                    <a:pt x="775811" y="957739"/>
                    <a:pt x="781526" y="959644"/>
                    <a:pt x="788194" y="960596"/>
                  </a:cubicBezTo>
                  <a:cubicBezTo>
                    <a:pt x="794861" y="961549"/>
                    <a:pt x="802481" y="963454"/>
                    <a:pt x="809149" y="964406"/>
                  </a:cubicBezTo>
                  <a:cubicBezTo>
                    <a:pt x="815816" y="965359"/>
                    <a:pt x="821531" y="966311"/>
                    <a:pt x="828199" y="967264"/>
                  </a:cubicBezTo>
                  <a:cubicBezTo>
                    <a:pt x="834866" y="968216"/>
                    <a:pt x="842486" y="969169"/>
                    <a:pt x="849154" y="971074"/>
                  </a:cubicBezTo>
                  <a:cubicBezTo>
                    <a:pt x="855821" y="972026"/>
                    <a:pt x="861536" y="972979"/>
                    <a:pt x="868204" y="973931"/>
                  </a:cubicBezTo>
                  <a:cubicBezTo>
                    <a:pt x="875824" y="974884"/>
                    <a:pt x="882491" y="975836"/>
                    <a:pt x="890111" y="976789"/>
                  </a:cubicBezTo>
                  <a:cubicBezTo>
                    <a:pt x="896779" y="977741"/>
                    <a:pt x="902494" y="978694"/>
                    <a:pt x="909161" y="979646"/>
                  </a:cubicBezTo>
                  <a:cubicBezTo>
                    <a:pt x="916781" y="980599"/>
                    <a:pt x="923449" y="981551"/>
                    <a:pt x="931069" y="982504"/>
                  </a:cubicBezTo>
                  <a:cubicBezTo>
                    <a:pt x="937736" y="983456"/>
                    <a:pt x="943451" y="984409"/>
                    <a:pt x="950119" y="984409"/>
                  </a:cubicBezTo>
                  <a:cubicBezTo>
                    <a:pt x="957739" y="985361"/>
                    <a:pt x="964406" y="986314"/>
                    <a:pt x="972026" y="986314"/>
                  </a:cubicBezTo>
                  <a:cubicBezTo>
                    <a:pt x="978694" y="987266"/>
                    <a:pt x="984409" y="987266"/>
                    <a:pt x="991076" y="988219"/>
                  </a:cubicBezTo>
                  <a:cubicBezTo>
                    <a:pt x="998696" y="989171"/>
                    <a:pt x="1006316" y="989171"/>
                    <a:pt x="1013936" y="990124"/>
                  </a:cubicBezTo>
                  <a:cubicBezTo>
                    <a:pt x="1020604" y="991076"/>
                    <a:pt x="1026319" y="991076"/>
                    <a:pt x="1032986" y="992029"/>
                  </a:cubicBezTo>
                  <a:cubicBezTo>
                    <a:pt x="1040606" y="992981"/>
                    <a:pt x="1048226" y="992981"/>
                    <a:pt x="1055846" y="993934"/>
                  </a:cubicBezTo>
                  <a:cubicBezTo>
                    <a:pt x="1062514" y="993934"/>
                    <a:pt x="1068229" y="994886"/>
                    <a:pt x="1074896" y="994886"/>
                  </a:cubicBezTo>
                  <a:cubicBezTo>
                    <a:pt x="1075849" y="994886"/>
                    <a:pt x="1077754" y="994886"/>
                    <a:pt x="1078706" y="994886"/>
                  </a:cubicBezTo>
                  <a:cubicBezTo>
                    <a:pt x="1081564" y="994886"/>
                    <a:pt x="1084421" y="994886"/>
                    <a:pt x="1086326" y="994886"/>
                  </a:cubicBezTo>
                  <a:cubicBezTo>
                    <a:pt x="1100614" y="995839"/>
                    <a:pt x="1115854" y="995839"/>
                    <a:pt x="1131094" y="996791"/>
                  </a:cubicBezTo>
                  <a:cubicBezTo>
                    <a:pt x="1135856" y="996791"/>
                    <a:pt x="1140619" y="996791"/>
                    <a:pt x="1146334" y="996791"/>
                  </a:cubicBezTo>
                  <a:cubicBezTo>
                    <a:pt x="1164431" y="996791"/>
                    <a:pt x="1182529" y="997744"/>
                    <a:pt x="1200626" y="997744"/>
                  </a:cubicBezTo>
                  <a:cubicBezTo>
                    <a:pt x="1213961" y="997744"/>
                    <a:pt x="1226344" y="997744"/>
                    <a:pt x="1239679" y="997744"/>
                  </a:cubicBezTo>
                  <a:cubicBezTo>
                    <a:pt x="1244441" y="997744"/>
                    <a:pt x="1248251" y="997744"/>
                    <a:pt x="1252061" y="997744"/>
                  </a:cubicBezTo>
                  <a:cubicBezTo>
                    <a:pt x="1260634" y="997744"/>
                    <a:pt x="1269206" y="997744"/>
                    <a:pt x="1277779" y="996791"/>
                  </a:cubicBezTo>
                  <a:cubicBezTo>
                    <a:pt x="1282541" y="996791"/>
                    <a:pt x="1288256" y="996791"/>
                    <a:pt x="1293019" y="995839"/>
                  </a:cubicBezTo>
                  <a:cubicBezTo>
                    <a:pt x="1300639" y="995839"/>
                    <a:pt x="1308259" y="994886"/>
                    <a:pt x="1315879" y="994886"/>
                  </a:cubicBezTo>
                  <a:cubicBezTo>
                    <a:pt x="1321594" y="994886"/>
                    <a:pt x="1326356" y="993934"/>
                    <a:pt x="1332071" y="993934"/>
                  </a:cubicBezTo>
                  <a:cubicBezTo>
                    <a:pt x="1339691" y="993934"/>
                    <a:pt x="1347311" y="992981"/>
                    <a:pt x="1353979" y="992981"/>
                  </a:cubicBezTo>
                  <a:cubicBezTo>
                    <a:pt x="1355884" y="992981"/>
                    <a:pt x="1357789" y="992981"/>
                    <a:pt x="1359694" y="992981"/>
                  </a:cubicBezTo>
                  <a:cubicBezTo>
                    <a:pt x="1361599" y="992981"/>
                    <a:pt x="1363504" y="992981"/>
                    <a:pt x="1364456" y="992981"/>
                  </a:cubicBezTo>
                  <a:cubicBezTo>
                    <a:pt x="1384459" y="991076"/>
                    <a:pt x="1405414" y="990124"/>
                    <a:pt x="1425416" y="987266"/>
                  </a:cubicBezTo>
                  <a:cubicBezTo>
                    <a:pt x="1428274" y="987266"/>
                    <a:pt x="1430179" y="986314"/>
                    <a:pt x="1433036" y="986314"/>
                  </a:cubicBezTo>
                  <a:cubicBezTo>
                    <a:pt x="1453991" y="984409"/>
                    <a:pt x="1473994" y="981551"/>
                    <a:pt x="1494949" y="978694"/>
                  </a:cubicBezTo>
                  <a:cubicBezTo>
                    <a:pt x="1496854" y="978694"/>
                    <a:pt x="1498759" y="977741"/>
                    <a:pt x="1500664" y="977741"/>
                  </a:cubicBezTo>
                  <a:cubicBezTo>
                    <a:pt x="1521619" y="974884"/>
                    <a:pt x="1542574" y="972026"/>
                    <a:pt x="1563529" y="968216"/>
                  </a:cubicBezTo>
                  <a:cubicBezTo>
                    <a:pt x="1564481" y="968216"/>
                    <a:pt x="1564481" y="968216"/>
                    <a:pt x="1565434" y="968216"/>
                  </a:cubicBezTo>
                  <a:cubicBezTo>
                    <a:pt x="1586389" y="964406"/>
                    <a:pt x="1607344" y="960596"/>
                    <a:pt x="1628299" y="956786"/>
                  </a:cubicBezTo>
                  <a:cubicBezTo>
                    <a:pt x="1629251" y="956786"/>
                    <a:pt x="1629251" y="956786"/>
                    <a:pt x="1630204" y="956786"/>
                  </a:cubicBezTo>
                  <a:cubicBezTo>
                    <a:pt x="1630204" y="956786"/>
                    <a:pt x="1631156" y="956786"/>
                    <a:pt x="1631156" y="956786"/>
                  </a:cubicBezTo>
                  <a:cubicBezTo>
                    <a:pt x="1637824" y="955834"/>
                    <a:pt x="1644491" y="953929"/>
                    <a:pt x="1651159" y="952976"/>
                  </a:cubicBezTo>
                  <a:cubicBezTo>
                    <a:pt x="1656874" y="951071"/>
                    <a:pt x="1661636" y="950119"/>
                    <a:pt x="1666399" y="949166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794" name="任意多边形: 形状 9793">
              <a:extLst>
                <a:ext uri="{FF2B5EF4-FFF2-40B4-BE49-F238E27FC236}">
                  <a16:creationId xmlns:a16="http://schemas.microsoft.com/office/drawing/2014/main" id="{09A76939-A453-4B96-9074-BE4876CBBCAA}"/>
                </a:ext>
              </a:extLst>
            </p:cNvPr>
            <p:cNvSpPr/>
            <p:nvPr/>
          </p:nvSpPr>
          <p:spPr>
            <a:xfrm>
              <a:off x="6096000" y="1366736"/>
              <a:ext cx="5855978" cy="4422311"/>
            </a:xfrm>
            <a:custGeom>
              <a:avLst/>
              <a:gdLst>
                <a:gd name="connsiteX0" fmla="*/ 4316254 w 5057775"/>
                <a:gd name="connsiteY0" fmla="*/ 565309 h 3819525"/>
                <a:gd name="connsiteX1" fmla="*/ 5055394 w 5057775"/>
                <a:gd name="connsiteY1" fmla="*/ 1912144 h 3819525"/>
                <a:gd name="connsiteX2" fmla="*/ 4316254 w 5057775"/>
                <a:gd name="connsiteY2" fmla="*/ 3258979 h 3819525"/>
                <a:gd name="connsiteX3" fmla="*/ 2531269 w 5057775"/>
                <a:gd name="connsiteY3" fmla="*/ 3817144 h 3819525"/>
                <a:gd name="connsiteX4" fmla="*/ 746284 w 5057775"/>
                <a:gd name="connsiteY4" fmla="*/ 3258979 h 3819525"/>
                <a:gd name="connsiteX5" fmla="*/ 7144 w 5057775"/>
                <a:gd name="connsiteY5" fmla="*/ 1912144 h 3819525"/>
                <a:gd name="connsiteX6" fmla="*/ 304324 w 5057775"/>
                <a:gd name="connsiteY6" fmla="*/ 1013936 h 3819525"/>
                <a:gd name="connsiteX7" fmla="*/ 505301 w 5057775"/>
                <a:gd name="connsiteY7" fmla="*/ 1130141 h 3819525"/>
                <a:gd name="connsiteX8" fmla="*/ 254794 w 5057775"/>
                <a:gd name="connsiteY8" fmla="*/ 1912144 h 3819525"/>
                <a:gd name="connsiteX9" fmla="*/ 788194 w 5057775"/>
                <a:gd name="connsiteY9" fmla="*/ 3016091 h 3819525"/>
                <a:gd name="connsiteX10" fmla="*/ 1162526 w 5057775"/>
                <a:gd name="connsiteY10" fmla="*/ 2698909 h 3819525"/>
                <a:gd name="connsiteX11" fmla="*/ 960596 w 5057775"/>
                <a:gd name="connsiteY11" fmla="*/ 2442686 h 3819525"/>
                <a:gd name="connsiteX12" fmla="*/ 1216819 w 5057775"/>
                <a:gd name="connsiteY12" fmla="*/ 2394109 h 3819525"/>
                <a:gd name="connsiteX13" fmla="*/ 2530316 w 5057775"/>
                <a:gd name="connsiteY13" fmla="*/ 3015139 h 3819525"/>
                <a:gd name="connsiteX14" fmla="*/ 3678079 w 5057775"/>
                <a:gd name="connsiteY14" fmla="*/ 2594134 h 3819525"/>
                <a:gd name="connsiteX15" fmla="*/ 3226594 w 5057775"/>
                <a:gd name="connsiteY15" fmla="*/ 2359819 h 3819525"/>
                <a:gd name="connsiteX16" fmla="*/ 2531269 w 5057775"/>
                <a:gd name="connsiteY16" fmla="*/ 2601754 h 3819525"/>
                <a:gd name="connsiteX17" fmla="*/ 1616869 w 5057775"/>
                <a:gd name="connsiteY17" fmla="*/ 1911191 h 3819525"/>
                <a:gd name="connsiteX18" fmla="*/ 1775936 w 5057775"/>
                <a:gd name="connsiteY18" fmla="*/ 1522571 h 3819525"/>
                <a:gd name="connsiteX19" fmla="*/ 1340644 w 5057775"/>
                <a:gd name="connsiteY19" fmla="*/ 1273969 h 3819525"/>
                <a:gd name="connsiteX20" fmla="*/ 1070134 w 5057775"/>
                <a:gd name="connsiteY20" fmla="*/ 1912144 h 3819525"/>
                <a:gd name="connsiteX21" fmla="*/ 1071086 w 5057775"/>
                <a:gd name="connsiteY21" fmla="*/ 1946434 h 3819525"/>
                <a:gd name="connsiteX22" fmla="*/ 813911 w 5057775"/>
                <a:gd name="connsiteY22" fmla="*/ 1995964 h 3819525"/>
                <a:gd name="connsiteX23" fmla="*/ 810101 w 5057775"/>
                <a:gd name="connsiteY23" fmla="*/ 1912144 h 3819525"/>
                <a:gd name="connsiteX24" fmla="*/ 1723549 w 5057775"/>
                <a:gd name="connsiteY24" fmla="*/ 765334 h 3819525"/>
                <a:gd name="connsiteX25" fmla="*/ 1465421 w 5057775"/>
                <a:gd name="connsiteY25" fmla="*/ 393859 h 3819525"/>
                <a:gd name="connsiteX26" fmla="*/ 853916 w 5057775"/>
                <a:gd name="connsiteY26" fmla="*/ 751046 h 3819525"/>
                <a:gd name="connsiteX27" fmla="*/ 655796 w 5057775"/>
                <a:gd name="connsiteY27" fmla="*/ 636746 h 3819525"/>
                <a:gd name="connsiteX28" fmla="*/ 746284 w 5057775"/>
                <a:gd name="connsiteY28" fmla="*/ 564356 h 3819525"/>
                <a:gd name="connsiteX29" fmla="*/ 2531269 w 5057775"/>
                <a:gd name="connsiteY29" fmla="*/ 7144 h 3819525"/>
                <a:gd name="connsiteX30" fmla="*/ 3669506 w 5057775"/>
                <a:gd name="connsiteY30" fmla="*/ 210979 h 3819525"/>
                <a:gd name="connsiteX31" fmla="*/ 3526631 w 5057775"/>
                <a:gd name="connsiteY31" fmla="*/ 367189 h 3819525"/>
                <a:gd name="connsiteX32" fmla="*/ 2531269 w 5057775"/>
                <a:gd name="connsiteY32" fmla="*/ 193834 h 3819525"/>
                <a:gd name="connsiteX33" fmla="*/ 1701641 w 5057775"/>
                <a:gd name="connsiteY33" fmla="*/ 311944 h 3819525"/>
                <a:gd name="connsiteX34" fmla="*/ 1962626 w 5057775"/>
                <a:gd name="connsiteY34" fmla="*/ 686276 h 3819525"/>
                <a:gd name="connsiteX35" fmla="*/ 2531269 w 5057775"/>
                <a:gd name="connsiteY35" fmla="*/ 612934 h 3819525"/>
                <a:gd name="connsiteX36" fmla="*/ 4167664 w 5057775"/>
                <a:gd name="connsiteY36" fmla="*/ 1509236 h 3819525"/>
                <a:gd name="connsiteX37" fmla="*/ 4716304 w 5057775"/>
                <a:gd name="connsiteY37" fmla="*/ 1428274 h 3819525"/>
                <a:gd name="connsiteX38" fmla="*/ 4034314 w 5057775"/>
                <a:gd name="connsiteY38" fmla="*/ 622459 h 3819525"/>
                <a:gd name="connsiteX39" fmla="*/ 4176236 w 5057775"/>
                <a:gd name="connsiteY39" fmla="*/ 467201 h 3819525"/>
                <a:gd name="connsiteX40" fmla="*/ 4316254 w 5057775"/>
                <a:gd name="connsiteY40" fmla="*/ 565309 h 3819525"/>
                <a:gd name="connsiteX41" fmla="*/ 3365659 w 5057775"/>
                <a:gd name="connsiteY41" fmla="*/ 2194084 h 3819525"/>
                <a:gd name="connsiteX42" fmla="*/ 3820954 w 5057775"/>
                <a:gd name="connsiteY42" fmla="*/ 2429351 h 3819525"/>
                <a:gd name="connsiteX43" fmla="*/ 3992404 w 5057775"/>
                <a:gd name="connsiteY43" fmla="*/ 1912144 h 3819525"/>
                <a:gd name="connsiteX44" fmla="*/ 2531269 w 5057775"/>
                <a:gd name="connsiteY44" fmla="*/ 810101 h 3819525"/>
                <a:gd name="connsiteX45" fmla="*/ 1510189 w 5057775"/>
                <a:gd name="connsiteY45" fmla="*/ 1124426 h 3819525"/>
                <a:gd name="connsiteX46" fmla="*/ 1952149 w 5057775"/>
                <a:gd name="connsiteY46" fmla="*/ 1378744 h 3819525"/>
                <a:gd name="connsiteX47" fmla="*/ 2531269 w 5057775"/>
                <a:gd name="connsiteY47" fmla="*/ 1222534 h 3819525"/>
                <a:gd name="connsiteX48" fmla="*/ 3292316 w 5057775"/>
                <a:gd name="connsiteY48" fmla="*/ 1530191 h 3819525"/>
                <a:gd name="connsiteX49" fmla="*/ 3031331 w 5057775"/>
                <a:gd name="connsiteY49" fmla="*/ 1579721 h 3819525"/>
                <a:gd name="connsiteX50" fmla="*/ 2629376 w 5057775"/>
                <a:gd name="connsiteY50" fmla="*/ 1414939 h 3819525"/>
                <a:gd name="connsiteX51" fmla="*/ 2646521 w 5057775"/>
                <a:gd name="connsiteY51" fmla="*/ 1714976 h 3819525"/>
                <a:gd name="connsiteX52" fmla="*/ 2817971 w 5057775"/>
                <a:gd name="connsiteY52" fmla="*/ 1912144 h 3819525"/>
                <a:gd name="connsiteX53" fmla="*/ 2532221 w 5057775"/>
                <a:gd name="connsiteY53" fmla="*/ 2127409 h 3819525"/>
                <a:gd name="connsiteX54" fmla="*/ 2246471 w 5057775"/>
                <a:gd name="connsiteY54" fmla="*/ 1912144 h 3819525"/>
                <a:gd name="connsiteX55" fmla="*/ 2387441 w 5057775"/>
                <a:gd name="connsiteY55" fmla="*/ 1726406 h 3819525"/>
                <a:gd name="connsiteX56" fmla="*/ 2370296 w 5057775"/>
                <a:gd name="connsiteY56" fmla="*/ 1424464 h 3819525"/>
                <a:gd name="connsiteX57" fmla="*/ 1866424 w 5057775"/>
                <a:gd name="connsiteY57" fmla="*/ 1912144 h 3819525"/>
                <a:gd name="connsiteX58" fmla="*/ 2533174 w 5057775"/>
                <a:gd name="connsiteY58" fmla="*/ 2415064 h 3819525"/>
                <a:gd name="connsiteX59" fmla="*/ 3182779 w 5057775"/>
                <a:gd name="connsiteY59" fmla="*/ 2025491 h 3819525"/>
                <a:gd name="connsiteX60" fmla="*/ 3443764 w 5057775"/>
                <a:gd name="connsiteY60" fmla="*/ 1975961 h 3819525"/>
                <a:gd name="connsiteX61" fmla="*/ 3365659 w 5057775"/>
                <a:gd name="connsiteY61" fmla="*/ 2194084 h 3819525"/>
                <a:gd name="connsiteX62" fmla="*/ 3554254 w 5057775"/>
                <a:gd name="connsiteY62" fmla="*/ 3446621 h 3819525"/>
                <a:gd name="connsiteX63" fmla="*/ 4807744 w 5057775"/>
                <a:gd name="connsiteY63" fmla="*/ 1912144 h 3819525"/>
                <a:gd name="connsiteX64" fmla="*/ 4774406 w 5057775"/>
                <a:gd name="connsiteY64" fmla="*/ 1619726 h 3819525"/>
                <a:gd name="connsiteX65" fmla="*/ 4228624 w 5057775"/>
                <a:gd name="connsiteY65" fmla="*/ 1700689 h 3819525"/>
                <a:gd name="connsiteX66" fmla="*/ 4251484 w 5057775"/>
                <a:gd name="connsiteY66" fmla="*/ 1912144 h 3819525"/>
                <a:gd name="connsiteX67" fmla="*/ 3338989 w 5057775"/>
                <a:gd name="connsiteY67" fmla="*/ 3058001 h 3819525"/>
                <a:gd name="connsiteX68" fmla="*/ 3554254 w 5057775"/>
                <a:gd name="connsiteY68" fmla="*/ 3446621 h 3819525"/>
                <a:gd name="connsiteX69" fmla="*/ 2531269 w 5057775"/>
                <a:gd name="connsiteY69" fmla="*/ 3630454 h 3819525"/>
                <a:gd name="connsiteX70" fmla="*/ 3316129 w 5057775"/>
                <a:gd name="connsiteY70" fmla="*/ 3525679 h 3819525"/>
                <a:gd name="connsiteX71" fmla="*/ 3101816 w 5057775"/>
                <a:gd name="connsiteY71" fmla="*/ 3138011 h 3819525"/>
                <a:gd name="connsiteX72" fmla="*/ 2531269 w 5057775"/>
                <a:gd name="connsiteY72" fmla="*/ 3211354 h 3819525"/>
                <a:gd name="connsiteX73" fmla="*/ 1336834 w 5057775"/>
                <a:gd name="connsiteY73" fmla="*/ 2846546 h 3819525"/>
                <a:gd name="connsiteX74" fmla="*/ 967264 w 5057775"/>
                <a:gd name="connsiteY74" fmla="*/ 3159919 h 3819525"/>
                <a:gd name="connsiteX75" fmla="*/ 2531269 w 5057775"/>
                <a:gd name="connsiteY75" fmla="*/ 3630454 h 381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5057775" h="3819525">
                  <a:moveTo>
                    <a:pt x="4316254" y="565309"/>
                  </a:moveTo>
                  <a:cubicBezTo>
                    <a:pt x="4792504" y="925354"/>
                    <a:pt x="5055394" y="1403509"/>
                    <a:pt x="5055394" y="1912144"/>
                  </a:cubicBezTo>
                  <a:cubicBezTo>
                    <a:pt x="5055394" y="2420779"/>
                    <a:pt x="4792504" y="2898934"/>
                    <a:pt x="4316254" y="3258979"/>
                  </a:cubicBezTo>
                  <a:cubicBezTo>
                    <a:pt x="3839051" y="3619024"/>
                    <a:pt x="3205639" y="3817144"/>
                    <a:pt x="2531269" y="3817144"/>
                  </a:cubicBezTo>
                  <a:cubicBezTo>
                    <a:pt x="1856899" y="3817144"/>
                    <a:pt x="1223486" y="3619024"/>
                    <a:pt x="746284" y="3258979"/>
                  </a:cubicBezTo>
                  <a:cubicBezTo>
                    <a:pt x="270034" y="2898934"/>
                    <a:pt x="7144" y="2420779"/>
                    <a:pt x="7144" y="1912144"/>
                  </a:cubicBezTo>
                  <a:cubicBezTo>
                    <a:pt x="7144" y="1593056"/>
                    <a:pt x="110014" y="1286351"/>
                    <a:pt x="304324" y="1013936"/>
                  </a:cubicBezTo>
                  <a:lnTo>
                    <a:pt x="505301" y="1130141"/>
                  </a:lnTo>
                  <a:cubicBezTo>
                    <a:pt x="345281" y="1364456"/>
                    <a:pt x="254794" y="1630204"/>
                    <a:pt x="254794" y="1912144"/>
                  </a:cubicBezTo>
                  <a:cubicBezTo>
                    <a:pt x="254794" y="2332196"/>
                    <a:pt x="455771" y="2717006"/>
                    <a:pt x="788194" y="3016091"/>
                  </a:cubicBezTo>
                  <a:lnTo>
                    <a:pt x="1162526" y="2698909"/>
                  </a:lnTo>
                  <a:cubicBezTo>
                    <a:pt x="1082516" y="2619851"/>
                    <a:pt x="1014889" y="2534126"/>
                    <a:pt x="960596" y="2442686"/>
                  </a:cubicBezTo>
                  <a:lnTo>
                    <a:pt x="1216819" y="2394109"/>
                  </a:lnTo>
                  <a:cubicBezTo>
                    <a:pt x="1453991" y="2761774"/>
                    <a:pt x="1954054" y="3015139"/>
                    <a:pt x="2530316" y="3015139"/>
                  </a:cubicBezTo>
                  <a:cubicBezTo>
                    <a:pt x="2995136" y="3015139"/>
                    <a:pt x="3409474" y="2850356"/>
                    <a:pt x="3678079" y="2594134"/>
                  </a:cubicBezTo>
                  <a:lnTo>
                    <a:pt x="3226594" y="2359819"/>
                  </a:lnTo>
                  <a:cubicBezTo>
                    <a:pt x="3058954" y="2508409"/>
                    <a:pt x="2809399" y="2601754"/>
                    <a:pt x="2531269" y="2601754"/>
                  </a:cubicBezTo>
                  <a:cubicBezTo>
                    <a:pt x="2027396" y="2601754"/>
                    <a:pt x="1616869" y="2292191"/>
                    <a:pt x="1616869" y="1911191"/>
                  </a:cubicBezTo>
                  <a:cubicBezTo>
                    <a:pt x="1616869" y="1767364"/>
                    <a:pt x="1675924" y="1633061"/>
                    <a:pt x="1775936" y="1522571"/>
                  </a:cubicBezTo>
                  <a:lnTo>
                    <a:pt x="1340644" y="1273969"/>
                  </a:lnTo>
                  <a:cubicBezTo>
                    <a:pt x="1170146" y="1453991"/>
                    <a:pt x="1070134" y="1674971"/>
                    <a:pt x="1070134" y="1912144"/>
                  </a:cubicBezTo>
                  <a:cubicBezTo>
                    <a:pt x="1070134" y="1923574"/>
                    <a:pt x="1070134" y="1935004"/>
                    <a:pt x="1071086" y="1946434"/>
                  </a:cubicBezTo>
                  <a:lnTo>
                    <a:pt x="813911" y="1995964"/>
                  </a:lnTo>
                  <a:cubicBezTo>
                    <a:pt x="812006" y="1968341"/>
                    <a:pt x="810101" y="1940719"/>
                    <a:pt x="810101" y="1912144"/>
                  </a:cubicBezTo>
                  <a:cubicBezTo>
                    <a:pt x="810101" y="1415891"/>
                    <a:pt x="1180624" y="984409"/>
                    <a:pt x="1723549" y="765334"/>
                  </a:cubicBezTo>
                  <a:lnTo>
                    <a:pt x="1465421" y="393859"/>
                  </a:lnTo>
                  <a:cubicBezTo>
                    <a:pt x="1235869" y="486251"/>
                    <a:pt x="1029176" y="607219"/>
                    <a:pt x="853916" y="751046"/>
                  </a:cubicBezTo>
                  <a:lnTo>
                    <a:pt x="655796" y="636746"/>
                  </a:lnTo>
                  <a:cubicBezTo>
                    <a:pt x="685324" y="611981"/>
                    <a:pt x="714851" y="588169"/>
                    <a:pt x="746284" y="564356"/>
                  </a:cubicBezTo>
                  <a:cubicBezTo>
                    <a:pt x="1223486" y="205264"/>
                    <a:pt x="1856899" y="7144"/>
                    <a:pt x="2531269" y="7144"/>
                  </a:cubicBezTo>
                  <a:cubicBezTo>
                    <a:pt x="2933224" y="7144"/>
                    <a:pt x="3320891" y="77629"/>
                    <a:pt x="3669506" y="210979"/>
                  </a:cubicBezTo>
                  <a:lnTo>
                    <a:pt x="3526631" y="367189"/>
                  </a:lnTo>
                  <a:cubicBezTo>
                    <a:pt x="3225641" y="256699"/>
                    <a:pt x="2888456" y="193834"/>
                    <a:pt x="2531269" y="193834"/>
                  </a:cubicBezTo>
                  <a:cubicBezTo>
                    <a:pt x="2238851" y="193834"/>
                    <a:pt x="1958816" y="235744"/>
                    <a:pt x="1701641" y="311944"/>
                  </a:cubicBezTo>
                  <a:lnTo>
                    <a:pt x="1962626" y="686276"/>
                  </a:lnTo>
                  <a:cubicBezTo>
                    <a:pt x="2140744" y="638651"/>
                    <a:pt x="2332196" y="612934"/>
                    <a:pt x="2531269" y="612934"/>
                  </a:cubicBezTo>
                  <a:cubicBezTo>
                    <a:pt x="3294221" y="612934"/>
                    <a:pt x="3941921" y="989171"/>
                    <a:pt x="4167664" y="1509236"/>
                  </a:cubicBezTo>
                  <a:lnTo>
                    <a:pt x="4716304" y="1428274"/>
                  </a:lnTo>
                  <a:cubicBezTo>
                    <a:pt x="4593431" y="1112996"/>
                    <a:pt x="4353401" y="834866"/>
                    <a:pt x="4034314" y="622459"/>
                  </a:cubicBezTo>
                  <a:lnTo>
                    <a:pt x="4176236" y="467201"/>
                  </a:lnTo>
                  <a:cubicBezTo>
                    <a:pt x="4223862" y="498634"/>
                    <a:pt x="4270534" y="531019"/>
                    <a:pt x="4316254" y="565309"/>
                  </a:cubicBezTo>
                  <a:close/>
                  <a:moveTo>
                    <a:pt x="3365659" y="2194084"/>
                  </a:moveTo>
                  <a:lnTo>
                    <a:pt x="3820954" y="2429351"/>
                  </a:lnTo>
                  <a:cubicBezTo>
                    <a:pt x="3929539" y="2275046"/>
                    <a:pt x="3992404" y="2098834"/>
                    <a:pt x="3992404" y="1912144"/>
                  </a:cubicBezTo>
                  <a:cubicBezTo>
                    <a:pt x="3992404" y="1304449"/>
                    <a:pt x="3337084" y="810101"/>
                    <a:pt x="2531269" y="810101"/>
                  </a:cubicBezTo>
                  <a:cubicBezTo>
                    <a:pt x="2134076" y="810101"/>
                    <a:pt x="1774031" y="930116"/>
                    <a:pt x="1510189" y="1124426"/>
                  </a:cubicBezTo>
                  <a:lnTo>
                    <a:pt x="1952149" y="1378744"/>
                  </a:lnTo>
                  <a:cubicBezTo>
                    <a:pt x="2110264" y="1280636"/>
                    <a:pt x="2311241" y="1222534"/>
                    <a:pt x="2531269" y="1222534"/>
                  </a:cubicBezTo>
                  <a:cubicBezTo>
                    <a:pt x="2848451" y="1222534"/>
                    <a:pt x="3127534" y="1344454"/>
                    <a:pt x="3292316" y="1530191"/>
                  </a:cubicBezTo>
                  <a:lnTo>
                    <a:pt x="3031331" y="1579721"/>
                  </a:lnTo>
                  <a:cubicBezTo>
                    <a:pt x="2929414" y="1493044"/>
                    <a:pt x="2788444" y="1432084"/>
                    <a:pt x="2629376" y="1414939"/>
                  </a:cubicBezTo>
                  <a:lnTo>
                    <a:pt x="2646521" y="1714976"/>
                  </a:lnTo>
                  <a:cubicBezTo>
                    <a:pt x="2747486" y="1748314"/>
                    <a:pt x="2817971" y="1824514"/>
                    <a:pt x="2817971" y="1912144"/>
                  </a:cubicBezTo>
                  <a:cubicBezTo>
                    <a:pt x="2817971" y="2031206"/>
                    <a:pt x="2690336" y="2127409"/>
                    <a:pt x="2532221" y="2127409"/>
                  </a:cubicBezTo>
                  <a:cubicBezTo>
                    <a:pt x="2374106" y="2127409"/>
                    <a:pt x="2246471" y="2031206"/>
                    <a:pt x="2246471" y="1912144"/>
                  </a:cubicBezTo>
                  <a:cubicBezTo>
                    <a:pt x="2246471" y="1833086"/>
                    <a:pt x="2302669" y="1763554"/>
                    <a:pt x="2387441" y="1726406"/>
                  </a:cubicBezTo>
                  <a:lnTo>
                    <a:pt x="2370296" y="1424464"/>
                  </a:lnTo>
                  <a:cubicBezTo>
                    <a:pt x="2080736" y="1479709"/>
                    <a:pt x="1866424" y="1676876"/>
                    <a:pt x="1866424" y="1912144"/>
                  </a:cubicBezTo>
                  <a:cubicBezTo>
                    <a:pt x="1866424" y="2189321"/>
                    <a:pt x="2165509" y="2415064"/>
                    <a:pt x="2533174" y="2415064"/>
                  </a:cubicBezTo>
                  <a:cubicBezTo>
                    <a:pt x="2849404" y="2415064"/>
                    <a:pt x="3114199" y="2248376"/>
                    <a:pt x="3182779" y="2025491"/>
                  </a:cubicBezTo>
                  <a:lnTo>
                    <a:pt x="3443764" y="1975961"/>
                  </a:lnTo>
                  <a:cubicBezTo>
                    <a:pt x="3432334" y="2053114"/>
                    <a:pt x="3405664" y="2126456"/>
                    <a:pt x="3365659" y="2194084"/>
                  </a:cubicBezTo>
                  <a:moveTo>
                    <a:pt x="3554254" y="3446621"/>
                  </a:moveTo>
                  <a:cubicBezTo>
                    <a:pt x="4297204" y="3163729"/>
                    <a:pt x="4807744" y="2581751"/>
                    <a:pt x="4807744" y="1912144"/>
                  </a:cubicBezTo>
                  <a:cubicBezTo>
                    <a:pt x="4807744" y="1812131"/>
                    <a:pt x="4796314" y="1714976"/>
                    <a:pt x="4774406" y="1619726"/>
                  </a:cubicBezTo>
                  <a:lnTo>
                    <a:pt x="4228624" y="1700689"/>
                  </a:lnTo>
                  <a:cubicBezTo>
                    <a:pt x="4243864" y="1769269"/>
                    <a:pt x="4251484" y="1840706"/>
                    <a:pt x="4251484" y="1912144"/>
                  </a:cubicBezTo>
                  <a:cubicBezTo>
                    <a:pt x="4251484" y="2407444"/>
                    <a:pt x="3881914" y="2838926"/>
                    <a:pt x="3338989" y="3058001"/>
                  </a:cubicBezTo>
                  <a:lnTo>
                    <a:pt x="3554254" y="3446621"/>
                  </a:lnTo>
                  <a:moveTo>
                    <a:pt x="2531269" y="3630454"/>
                  </a:moveTo>
                  <a:cubicBezTo>
                    <a:pt x="2806541" y="3630454"/>
                    <a:pt x="3071336" y="3593306"/>
                    <a:pt x="3316129" y="3525679"/>
                  </a:cubicBezTo>
                  <a:lnTo>
                    <a:pt x="3101816" y="3138011"/>
                  </a:lnTo>
                  <a:cubicBezTo>
                    <a:pt x="2922746" y="3185636"/>
                    <a:pt x="2731294" y="3211354"/>
                    <a:pt x="2531269" y="3211354"/>
                  </a:cubicBezTo>
                  <a:cubicBezTo>
                    <a:pt x="2068354" y="3211354"/>
                    <a:pt x="1646396" y="3072289"/>
                    <a:pt x="1336834" y="2846546"/>
                  </a:cubicBezTo>
                  <a:lnTo>
                    <a:pt x="967264" y="3159919"/>
                  </a:lnTo>
                  <a:cubicBezTo>
                    <a:pt x="1375886" y="3451384"/>
                    <a:pt x="1926431" y="3630454"/>
                    <a:pt x="2531269" y="3630454"/>
                  </a:cubicBezTo>
                </a:path>
              </a:pathLst>
            </a:custGeom>
            <a:solidFill>
              <a:srgbClr val="49C9F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795" name="任意多边形: 形状 9794">
              <a:extLst>
                <a:ext uri="{FF2B5EF4-FFF2-40B4-BE49-F238E27FC236}">
                  <a16:creationId xmlns:a16="http://schemas.microsoft.com/office/drawing/2014/main" id="{9E86E152-C35B-4EC4-9E66-C2D5EDD7CB6D}"/>
                </a:ext>
              </a:extLst>
            </p:cNvPr>
            <p:cNvSpPr/>
            <p:nvPr/>
          </p:nvSpPr>
          <p:spPr>
            <a:xfrm>
              <a:off x="6096000" y="3572378"/>
              <a:ext cx="5855978" cy="2944531"/>
            </a:xfrm>
            <a:custGeom>
              <a:avLst/>
              <a:gdLst>
                <a:gd name="connsiteX0" fmla="*/ 5054442 w 5057775"/>
                <a:gd name="connsiteY0" fmla="*/ 52864 h 2543175"/>
                <a:gd name="connsiteX1" fmla="*/ 5053489 w 5057775"/>
                <a:gd name="connsiteY1" fmla="*/ 68104 h 2543175"/>
                <a:gd name="connsiteX2" fmla="*/ 5051584 w 5057775"/>
                <a:gd name="connsiteY2" fmla="*/ 98584 h 2543175"/>
                <a:gd name="connsiteX3" fmla="*/ 5050631 w 5057775"/>
                <a:gd name="connsiteY3" fmla="*/ 116681 h 2543175"/>
                <a:gd name="connsiteX4" fmla="*/ 5048726 w 5057775"/>
                <a:gd name="connsiteY4" fmla="*/ 144304 h 2543175"/>
                <a:gd name="connsiteX5" fmla="*/ 5046821 w 5057775"/>
                <a:gd name="connsiteY5" fmla="*/ 163354 h 2543175"/>
                <a:gd name="connsiteX6" fmla="*/ 5043964 w 5057775"/>
                <a:gd name="connsiteY6" fmla="*/ 190024 h 2543175"/>
                <a:gd name="connsiteX7" fmla="*/ 5041106 w 5057775"/>
                <a:gd name="connsiteY7" fmla="*/ 209074 h 2543175"/>
                <a:gd name="connsiteX8" fmla="*/ 5037296 w 5057775"/>
                <a:gd name="connsiteY8" fmla="*/ 234791 h 2543175"/>
                <a:gd name="connsiteX9" fmla="*/ 5034439 w 5057775"/>
                <a:gd name="connsiteY9" fmla="*/ 253841 h 2543175"/>
                <a:gd name="connsiteX10" fmla="*/ 5029676 w 5057775"/>
                <a:gd name="connsiteY10" fmla="*/ 279559 h 2543175"/>
                <a:gd name="connsiteX11" fmla="*/ 5025867 w 5057775"/>
                <a:gd name="connsiteY11" fmla="*/ 298609 h 2543175"/>
                <a:gd name="connsiteX12" fmla="*/ 5020151 w 5057775"/>
                <a:gd name="connsiteY12" fmla="*/ 324326 h 2543175"/>
                <a:gd name="connsiteX13" fmla="*/ 5016342 w 5057775"/>
                <a:gd name="connsiteY13" fmla="*/ 342424 h 2543175"/>
                <a:gd name="connsiteX14" fmla="*/ 5009674 w 5057775"/>
                <a:gd name="connsiteY14" fmla="*/ 369094 h 2543175"/>
                <a:gd name="connsiteX15" fmla="*/ 5004912 w 5057775"/>
                <a:gd name="connsiteY15" fmla="*/ 386239 h 2543175"/>
                <a:gd name="connsiteX16" fmla="*/ 4994434 w 5057775"/>
                <a:gd name="connsiteY16" fmla="*/ 425291 h 2543175"/>
                <a:gd name="connsiteX17" fmla="*/ 4991576 w 5057775"/>
                <a:gd name="connsiteY17" fmla="*/ 433864 h 2543175"/>
                <a:gd name="connsiteX18" fmla="*/ 4980146 w 5057775"/>
                <a:gd name="connsiteY18" fmla="*/ 469106 h 2543175"/>
                <a:gd name="connsiteX19" fmla="*/ 4978242 w 5057775"/>
                <a:gd name="connsiteY19" fmla="*/ 475774 h 2543175"/>
                <a:gd name="connsiteX20" fmla="*/ 4964906 w 5057775"/>
                <a:gd name="connsiteY20" fmla="*/ 514826 h 2543175"/>
                <a:gd name="connsiteX21" fmla="*/ 4962049 w 5057775"/>
                <a:gd name="connsiteY21" fmla="*/ 523399 h 2543175"/>
                <a:gd name="connsiteX22" fmla="*/ 4947762 w 5057775"/>
                <a:gd name="connsiteY22" fmla="*/ 559594 h 2543175"/>
                <a:gd name="connsiteX23" fmla="*/ 4945856 w 5057775"/>
                <a:gd name="connsiteY23" fmla="*/ 563404 h 2543175"/>
                <a:gd name="connsiteX24" fmla="*/ 4929664 w 5057775"/>
                <a:gd name="connsiteY24" fmla="*/ 602456 h 2543175"/>
                <a:gd name="connsiteX25" fmla="*/ 4925854 w 5057775"/>
                <a:gd name="connsiteY25" fmla="*/ 611981 h 2543175"/>
                <a:gd name="connsiteX26" fmla="*/ 4907756 w 5057775"/>
                <a:gd name="connsiteY26" fmla="*/ 651034 h 2543175"/>
                <a:gd name="connsiteX27" fmla="*/ 4907756 w 5057775"/>
                <a:gd name="connsiteY27" fmla="*/ 651986 h 2543175"/>
                <a:gd name="connsiteX28" fmla="*/ 4888706 w 5057775"/>
                <a:gd name="connsiteY28" fmla="*/ 690086 h 2543175"/>
                <a:gd name="connsiteX29" fmla="*/ 4883944 w 5057775"/>
                <a:gd name="connsiteY29" fmla="*/ 698659 h 2543175"/>
                <a:gd name="connsiteX30" fmla="*/ 4863941 w 5057775"/>
                <a:gd name="connsiteY30" fmla="*/ 736759 h 2543175"/>
                <a:gd name="connsiteX31" fmla="*/ 4861084 w 5057775"/>
                <a:gd name="connsiteY31" fmla="*/ 740569 h 2543175"/>
                <a:gd name="connsiteX32" fmla="*/ 4842034 w 5057775"/>
                <a:gd name="connsiteY32" fmla="*/ 774859 h 2543175"/>
                <a:gd name="connsiteX33" fmla="*/ 4837272 w 5057775"/>
                <a:gd name="connsiteY33" fmla="*/ 783431 h 2543175"/>
                <a:gd name="connsiteX34" fmla="*/ 4815364 w 5057775"/>
                <a:gd name="connsiteY34" fmla="*/ 820579 h 2543175"/>
                <a:gd name="connsiteX35" fmla="*/ 4811554 w 5057775"/>
                <a:gd name="connsiteY35" fmla="*/ 827246 h 2543175"/>
                <a:gd name="connsiteX36" fmla="*/ 4792504 w 5057775"/>
                <a:gd name="connsiteY36" fmla="*/ 855821 h 2543175"/>
                <a:gd name="connsiteX37" fmla="*/ 4782979 w 5057775"/>
                <a:gd name="connsiteY37" fmla="*/ 870109 h 2543175"/>
                <a:gd name="connsiteX38" fmla="*/ 4765834 w 5057775"/>
                <a:gd name="connsiteY38" fmla="*/ 895826 h 2543175"/>
                <a:gd name="connsiteX39" fmla="*/ 4756309 w 5057775"/>
                <a:gd name="connsiteY39" fmla="*/ 909161 h 2543175"/>
                <a:gd name="connsiteX40" fmla="*/ 4734401 w 5057775"/>
                <a:gd name="connsiteY40" fmla="*/ 939641 h 2543175"/>
                <a:gd name="connsiteX41" fmla="*/ 4728687 w 5057775"/>
                <a:gd name="connsiteY41" fmla="*/ 947261 h 2543175"/>
                <a:gd name="connsiteX42" fmla="*/ 4700112 w 5057775"/>
                <a:gd name="connsiteY42" fmla="*/ 984409 h 2543175"/>
                <a:gd name="connsiteX43" fmla="*/ 4691539 w 5057775"/>
                <a:gd name="connsiteY43" fmla="*/ 994886 h 2543175"/>
                <a:gd name="connsiteX44" fmla="*/ 4669631 w 5057775"/>
                <a:gd name="connsiteY44" fmla="*/ 1021556 h 2543175"/>
                <a:gd name="connsiteX45" fmla="*/ 4658201 w 5057775"/>
                <a:gd name="connsiteY45" fmla="*/ 1034891 h 2543175"/>
                <a:gd name="connsiteX46" fmla="*/ 4638199 w 5057775"/>
                <a:gd name="connsiteY46" fmla="*/ 1058704 h 2543175"/>
                <a:gd name="connsiteX47" fmla="*/ 4625816 w 5057775"/>
                <a:gd name="connsiteY47" fmla="*/ 1072039 h 2543175"/>
                <a:gd name="connsiteX48" fmla="*/ 4604862 w 5057775"/>
                <a:gd name="connsiteY48" fmla="*/ 1094899 h 2543175"/>
                <a:gd name="connsiteX49" fmla="*/ 4592479 w 5057775"/>
                <a:gd name="connsiteY49" fmla="*/ 1108234 h 2543175"/>
                <a:gd name="connsiteX50" fmla="*/ 4567714 w 5057775"/>
                <a:gd name="connsiteY50" fmla="*/ 1133951 h 2543175"/>
                <a:gd name="connsiteX51" fmla="*/ 4558189 w 5057775"/>
                <a:gd name="connsiteY51" fmla="*/ 1143476 h 2543175"/>
                <a:gd name="connsiteX52" fmla="*/ 4522947 w 5057775"/>
                <a:gd name="connsiteY52" fmla="*/ 1177766 h 2543175"/>
                <a:gd name="connsiteX53" fmla="*/ 4515326 w 5057775"/>
                <a:gd name="connsiteY53" fmla="*/ 1184434 h 2543175"/>
                <a:gd name="connsiteX54" fmla="*/ 4486751 w 5057775"/>
                <a:gd name="connsiteY54" fmla="*/ 1212056 h 2543175"/>
                <a:gd name="connsiteX55" fmla="*/ 4473416 w 5057775"/>
                <a:gd name="connsiteY55" fmla="*/ 1223486 h 2543175"/>
                <a:gd name="connsiteX56" fmla="*/ 4448651 w 5057775"/>
                <a:gd name="connsiteY56" fmla="*/ 1245394 h 2543175"/>
                <a:gd name="connsiteX57" fmla="*/ 4434364 w 5057775"/>
                <a:gd name="connsiteY57" fmla="*/ 1257776 h 2543175"/>
                <a:gd name="connsiteX58" fmla="*/ 4409599 w 5057775"/>
                <a:gd name="connsiteY58" fmla="*/ 1278731 h 2543175"/>
                <a:gd name="connsiteX59" fmla="*/ 4395312 w 5057775"/>
                <a:gd name="connsiteY59" fmla="*/ 1291114 h 2543175"/>
                <a:gd name="connsiteX60" fmla="*/ 4367689 w 5057775"/>
                <a:gd name="connsiteY60" fmla="*/ 1313021 h 2543175"/>
                <a:gd name="connsiteX61" fmla="*/ 4355306 w 5057775"/>
                <a:gd name="connsiteY61" fmla="*/ 1323499 h 2543175"/>
                <a:gd name="connsiteX62" fmla="*/ 4314349 w 5057775"/>
                <a:gd name="connsiteY62" fmla="*/ 1354931 h 2543175"/>
                <a:gd name="connsiteX63" fmla="*/ 4268629 w 5057775"/>
                <a:gd name="connsiteY63" fmla="*/ 1388269 h 2543175"/>
                <a:gd name="connsiteX64" fmla="*/ 4252437 w 5057775"/>
                <a:gd name="connsiteY64" fmla="*/ 1399699 h 2543175"/>
                <a:gd name="connsiteX65" fmla="*/ 4221956 w 5057775"/>
                <a:gd name="connsiteY65" fmla="*/ 1420654 h 2543175"/>
                <a:gd name="connsiteX66" fmla="*/ 4202906 w 5057775"/>
                <a:gd name="connsiteY66" fmla="*/ 1433989 h 2543175"/>
                <a:gd name="connsiteX67" fmla="*/ 4175284 w 5057775"/>
                <a:gd name="connsiteY67" fmla="*/ 1452086 h 2543175"/>
                <a:gd name="connsiteX68" fmla="*/ 4154329 w 5057775"/>
                <a:gd name="connsiteY68" fmla="*/ 1465421 h 2543175"/>
                <a:gd name="connsiteX69" fmla="*/ 4126706 w 5057775"/>
                <a:gd name="connsiteY69" fmla="*/ 1482566 h 2543175"/>
                <a:gd name="connsiteX70" fmla="*/ 4121944 w 5057775"/>
                <a:gd name="connsiteY70" fmla="*/ 1485424 h 2543175"/>
                <a:gd name="connsiteX71" fmla="*/ 4069556 w 5057775"/>
                <a:gd name="connsiteY71" fmla="*/ 1516856 h 2543175"/>
                <a:gd name="connsiteX72" fmla="*/ 4051459 w 5057775"/>
                <a:gd name="connsiteY72" fmla="*/ 1527334 h 2543175"/>
                <a:gd name="connsiteX73" fmla="*/ 4009549 w 5057775"/>
                <a:gd name="connsiteY73" fmla="*/ 1551146 h 2543175"/>
                <a:gd name="connsiteX74" fmla="*/ 3990499 w 5057775"/>
                <a:gd name="connsiteY74" fmla="*/ 1561624 h 2543175"/>
                <a:gd name="connsiteX75" fmla="*/ 3940016 w 5057775"/>
                <a:gd name="connsiteY75" fmla="*/ 1588294 h 2543175"/>
                <a:gd name="connsiteX76" fmla="*/ 3930491 w 5057775"/>
                <a:gd name="connsiteY76" fmla="*/ 1593056 h 2543175"/>
                <a:gd name="connsiteX77" fmla="*/ 3869531 w 5057775"/>
                <a:gd name="connsiteY77" fmla="*/ 1622584 h 2543175"/>
                <a:gd name="connsiteX78" fmla="*/ 3852386 w 5057775"/>
                <a:gd name="connsiteY78" fmla="*/ 1630204 h 2543175"/>
                <a:gd name="connsiteX79" fmla="*/ 3806666 w 5057775"/>
                <a:gd name="connsiteY79" fmla="*/ 1651159 h 2543175"/>
                <a:gd name="connsiteX80" fmla="*/ 3786664 w 5057775"/>
                <a:gd name="connsiteY80" fmla="*/ 1659731 h 2543175"/>
                <a:gd name="connsiteX81" fmla="*/ 3739039 w 5057775"/>
                <a:gd name="connsiteY81" fmla="*/ 1679734 h 2543175"/>
                <a:gd name="connsiteX82" fmla="*/ 3722846 w 5057775"/>
                <a:gd name="connsiteY82" fmla="*/ 1686401 h 2543175"/>
                <a:gd name="connsiteX83" fmla="*/ 3659029 w 5057775"/>
                <a:gd name="connsiteY83" fmla="*/ 1711166 h 2543175"/>
                <a:gd name="connsiteX84" fmla="*/ 3645694 w 5057775"/>
                <a:gd name="connsiteY84" fmla="*/ 1715929 h 2543175"/>
                <a:gd name="connsiteX85" fmla="*/ 3593306 w 5057775"/>
                <a:gd name="connsiteY85" fmla="*/ 1734979 h 2543175"/>
                <a:gd name="connsiteX86" fmla="*/ 3565684 w 5057775"/>
                <a:gd name="connsiteY86" fmla="*/ 1744504 h 2543175"/>
                <a:gd name="connsiteX87" fmla="*/ 3543776 w 5057775"/>
                <a:gd name="connsiteY87" fmla="*/ 1752124 h 2543175"/>
                <a:gd name="connsiteX88" fmla="*/ 3511391 w 5057775"/>
                <a:gd name="connsiteY88" fmla="*/ 1762601 h 2543175"/>
                <a:gd name="connsiteX89" fmla="*/ 3490436 w 5057775"/>
                <a:gd name="connsiteY89" fmla="*/ 1769269 h 2543175"/>
                <a:gd name="connsiteX90" fmla="*/ 3454241 w 5057775"/>
                <a:gd name="connsiteY90" fmla="*/ 1779746 h 2543175"/>
                <a:gd name="connsiteX91" fmla="*/ 3435191 w 5057775"/>
                <a:gd name="connsiteY91" fmla="*/ 1785461 h 2543175"/>
                <a:gd name="connsiteX92" fmla="*/ 3387566 w 5057775"/>
                <a:gd name="connsiteY92" fmla="*/ 1798796 h 2543175"/>
                <a:gd name="connsiteX93" fmla="*/ 3380899 w 5057775"/>
                <a:gd name="connsiteY93" fmla="*/ 1800701 h 2543175"/>
                <a:gd name="connsiteX94" fmla="*/ 3325654 w 5057775"/>
                <a:gd name="connsiteY94" fmla="*/ 1814989 h 2543175"/>
                <a:gd name="connsiteX95" fmla="*/ 3308509 w 5057775"/>
                <a:gd name="connsiteY95" fmla="*/ 1818799 h 2543175"/>
                <a:gd name="connsiteX96" fmla="*/ 3269456 w 5057775"/>
                <a:gd name="connsiteY96" fmla="*/ 1828324 h 2543175"/>
                <a:gd name="connsiteX97" fmla="*/ 3247549 w 5057775"/>
                <a:gd name="connsiteY97" fmla="*/ 1833086 h 2543175"/>
                <a:gd name="connsiteX98" fmla="*/ 3213259 w 5057775"/>
                <a:gd name="connsiteY98" fmla="*/ 1840706 h 2543175"/>
                <a:gd name="connsiteX99" fmla="*/ 3189446 w 5057775"/>
                <a:gd name="connsiteY99" fmla="*/ 1845469 h 2543175"/>
                <a:gd name="connsiteX100" fmla="*/ 3155156 w 5057775"/>
                <a:gd name="connsiteY100" fmla="*/ 1852136 h 2543175"/>
                <a:gd name="connsiteX101" fmla="*/ 3135154 w 5057775"/>
                <a:gd name="connsiteY101" fmla="*/ 1855946 h 2543175"/>
                <a:gd name="connsiteX102" fmla="*/ 3098006 w 5057775"/>
                <a:gd name="connsiteY102" fmla="*/ 1862614 h 2543175"/>
                <a:gd name="connsiteX103" fmla="*/ 3078956 w 5057775"/>
                <a:gd name="connsiteY103" fmla="*/ 1865471 h 2543175"/>
                <a:gd name="connsiteX104" fmla="*/ 3036094 w 5057775"/>
                <a:gd name="connsiteY104" fmla="*/ 1872139 h 2543175"/>
                <a:gd name="connsiteX105" fmla="*/ 3022759 w 5057775"/>
                <a:gd name="connsiteY105" fmla="*/ 1874044 h 2543175"/>
                <a:gd name="connsiteX106" fmla="*/ 2966561 w 5057775"/>
                <a:gd name="connsiteY106" fmla="*/ 1881664 h 2543175"/>
                <a:gd name="connsiteX107" fmla="*/ 2952274 w 5057775"/>
                <a:gd name="connsiteY107" fmla="*/ 1883569 h 2543175"/>
                <a:gd name="connsiteX108" fmla="*/ 2909411 w 5057775"/>
                <a:gd name="connsiteY108" fmla="*/ 1888331 h 2543175"/>
                <a:gd name="connsiteX109" fmla="*/ 2889409 w 5057775"/>
                <a:gd name="connsiteY109" fmla="*/ 1890236 h 2543175"/>
                <a:gd name="connsiteX110" fmla="*/ 2851309 w 5057775"/>
                <a:gd name="connsiteY110" fmla="*/ 1894046 h 2543175"/>
                <a:gd name="connsiteX111" fmla="*/ 2830354 w 5057775"/>
                <a:gd name="connsiteY111" fmla="*/ 1895951 h 2543175"/>
                <a:gd name="connsiteX112" fmla="*/ 2791301 w 5057775"/>
                <a:gd name="connsiteY112" fmla="*/ 1898809 h 2543175"/>
                <a:gd name="connsiteX113" fmla="*/ 2773204 w 5057775"/>
                <a:gd name="connsiteY113" fmla="*/ 1899761 h 2543175"/>
                <a:gd name="connsiteX114" fmla="*/ 2737961 w 5057775"/>
                <a:gd name="connsiteY114" fmla="*/ 1901666 h 2543175"/>
                <a:gd name="connsiteX115" fmla="*/ 2712244 w 5057775"/>
                <a:gd name="connsiteY115" fmla="*/ 1903571 h 2543175"/>
                <a:gd name="connsiteX116" fmla="*/ 2675096 w 5057775"/>
                <a:gd name="connsiteY116" fmla="*/ 1905476 h 2543175"/>
                <a:gd name="connsiteX117" fmla="*/ 2650331 w 5057775"/>
                <a:gd name="connsiteY117" fmla="*/ 1906429 h 2543175"/>
                <a:gd name="connsiteX118" fmla="*/ 2609374 w 5057775"/>
                <a:gd name="connsiteY118" fmla="*/ 1907381 h 2543175"/>
                <a:gd name="connsiteX119" fmla="*/ 2589371 w 5057775"/>
                <a:gd name="connsiteY119" fmla="*/ 1908334 h 2543175"/>
                <a:gd name="connsiteX120" fmla="*/ 2527459 w 5057775"/>
                <a:gd name="connsiteY120" fmla="*/ 1909286 h 2543175"/>
                <a:gd name="connsiteX121" fmla="*/ 2471261 w 5057775"/>
                <a:gd name="connsiteY121" fmla="*/ 1908334 h 2543175"/>
                <a:gd name="connsiteX122" fmla="*/ 2455069 w 5057775"/>
                <a:gd name="connsiteY122" fmla="*/ 1908334 h 2543175"/>
                <a:gd name="connsiteX123" fmla="*/ 2411254 w 5057775"/>
                <a:gd name="connsiteY123" fmla="*/ 1907381 h 2543175"/>
                <a:gd name="connsiteX124" fmla="*/ 2397919 w 5057775"/>
                <a:gd name="connsiteY124" fmla="*/ 1907381 h 2543175"/>
                <a:gd name="connsiteX125" fmla="*/ 2342674 w 5057775"/>
                <a:gd name="connsiteY125" fmla="*/ 1904524 h 2543175"/>
                <a:gd name="connsiteX126" fmla="*/ 2316004 w 5057775"/>
                <a:gd name="connsiteY126" fmla="*/ 1902619 h 2543175"/>
                <a:gd name="connsiteX127" fmla="*/ 2281714 w 5057775"/>
                <a:gd name="connsiteY127" fmla="*/ 1900714 h 2543175"/>
                <a:gd name="connsiteX128" fmla="*/ 2254091 w 5057775"/>
                <a:gd name="connsiteY128" fmla="*/ 1898809 h 2543175"/>
                <a:gd name="connsiteX129" fmla="*/ 2220754 w 5057775"/>
                <a:gd name="connsiteY129" fmla="*/ 1895951 h 2543175"/>
                <a:gd name="connsiteX130" fmla="*/ 2193131 w 5057775"/>
                <a:gd name="connsiteY130" fmla="*/ 1893094 h 2543175"/>
                <a:gd name="connsiteX131" fmla="*/ 2159794 w 5057775"/>
                <a:gd name="connsiteY131" fmla="*/ 1889284 h 2543175"/>
                <a:gd name="connsiteX132" fmla="*/ 2132171 w 5057775"/>
                <a:gd name="connsiteY132" fmla="*/ 1886426 h 2543175"/>
                <a:gd name="connsiteX133" fmla="*/ 2099786 w 5057775"/>
                <a:gd name="connsiteY133" fmla="*/ 1882616 h 2543175"/>
                <a:gd name="connsiteX134" fmla="*/ 2072164 w 5057775"/>
                <a:gd name="connsiteY134" fmla="*/ 1878806 h 2543175"/>
                <a:gd name="connsiteX135" fmla="*/ 2039779 w 5057775"/>
                <a:gd name="connsiteY135" fmla="*/ 1874044 h 2543175"/>
                <a:gd name="connsiteX136" fmla="*/ 2012156 w 5057775"/>
                <a:gd name="connsiteY136" fmla="*/ 1870234 h 2543175"/>
                <a:gd name="connsiteX137" fmla="*/ 1980724 w 5057775"/>
                <a:gd name="connsiteY137" fmla="*/ 1865471 h 2543175"/>
                <a:gd name="connsiteX138" fmla="*/ 1953101 w 5057775"/>
                <a:gd name="connsiteY138" fmla="*/ 1860709 h 2543175"/>
                <a:gd name="connsiteX139" fmla="*/ 1921669 w 5057775"/>
                <a:gd name="connsiteY139" fmla="*/ 1854994 h 2543175"/>
                <a:gd name="connsiteX140" fmla="*/ 1894046 w 5057775"/>
                <a:gd name="connsiteY140" fmla="*/ 1849279 h 2543175"/>
                <a:gd name="connsiteX141" fmla="*/ 1866424 w 5057775"/>
                <a:gd name="connsiteY141" fmla="*/ 1843564 h 2543175"/>
                <a:gd name="connsiteX142" fmla="*/ 1804511 w 5057775"/>
                <a:gd name="connsiteY142" fmla="*/ 1830229 h 2543175"/>
                <a:gd name="connsiteX143" fmla="*/ 1794986 w 5057775"/>
                <a:gd name="connsiteY143" fmla="*/ 1828324 h 2543175"/>
                <a:gd name="connsiteX144" fmla="*/ 1724501 w 5057775"/>
                <a:gd name="connsiteY144" fmla="*/ 1811179 h 2543175"/>
                <a:gd name="connsiteX145" fmla="*/ 1705451 w 5057775"/>
                <a:gd name="connsiteY145" fmla="*/ 1806416 h 2543175"/>
                <a:gd name="connsiteX146" fmla="*/ 1653064 w 5057775"/>
                <a:gd name="connsiteY146" fmla="*/ 1792129 h 2543175"/>
                <a:gd name="connsiteX147" fmla="*/ 1632109 w 5057775"/>
                <a:gd name="connsiteY147" fmla="*/ 1786414 h 2543175"/>
                <a:gd name="connsiteX148" fmla="*/ 1571149 w 5057775"/>
                <a:gd name="connsiteY148" fmla="*/ 1768316 h 2543175"/>
                <a:gd name="connsiteX149" fmla="*/ 1563529 w 5057775"/>
                <a:gd name="connsiteY149" fmla="*/ 1765459 h 2543175"/>
                <a:gd name="connsiteX150" fmla="*/ 1495901 w 5057775"/>
                <a:gd name="connsiteY150" fmla="*/ 1743551 h 2543175"/>
                <a:gd name="connsiteX151" fmla="*/ 1476851 w 5057775"/>
                <a:gd name="connsiteY151" fmla="*/ 1736884 h 2543175"/>
                <a:gd name="connsiteX152" fmla="*/ 1427321 w 5057775"/>
                <a:gd name="connsiteY152" fmla="*/ 1718786 h 2543175"/>
                <a:gd name="connsiteX153" fmla="*/ 1407319 w 5057775"/>
                <a:gd name="connsiteY153" fmla="*/ 1711166 h 2543175"/>
                <a:gd name="connsiteX154" fmla="*/ 1347311 w 5057775"/>
                <a:gd name="connsiteY154" fmla="*/ 1688306 h 2543175"/>
                <a:gd name="connsiteX155" fmla="*/ 1341596 w 5057775"/>
                <a:gd name="connsiteY155" fmla="*/ 1686401 h 2543175"/>
                <a:gd name="connsiteX156" fmla="*/ 1276826 w 5057775"/>
                <a:gd name="connsiteY156" fmla="*/ 1659731 h 2543175"/>
                <a:gd name="connsiteX157" fmla="*/ 1258729 w 5057775"/>
                <a:gd name="connsiteY157" fmla="*/ 1652111 h 2543175"/>
                <a:gd name="connsiteX158" fmla="*/ 1211104 w 5057775"/>
                <a:gd name="connsiteY158" fmla="*/ 1630204 h 2543175"/>
                <a:gd name="connsiteX159" fmla="*/ 1192054 w 5057775"/>
                <a:gd name="connsiteY159" fmla="*/ 1621631 h 2543175"/>
                <a:gd name="connsiteX160" fmla="*/ 1133951 w 5057775"/>
                <a:gd name="connsiteY160" fmla="*/ 1593056 h 2543175"/>
                <a:gd name="connsiteX161" fmla="*/ 1130141 w 5057775"/>
                <a:gd name="connsiteY161" fmla="*/ 1591151 h 2543175"/>
                <a:gd name="connsiteX162" fmla="*/ 1069181 w 5057775"/>
                <a:gd name="connsiteY162" fmla="*/ 1558766 h 2543175"/>
                <a:gd name="connsiteX163" fmla="*/ 1052036 w 5057775"/>
                <a:gd name="connsiteY163" fmla="*/ 1549241 h 2543175"/>
                <a:gd name="connsiteX164" fmla="*/ 1007269 w 5057775"/>
                <a:gd name="connsiteY164" fmla="*/ 1524476 h 2543175"/>
                <a:gd name="connsiteX165" fmla="*/ 989171 w 5057775"/>
                <a:gd name="connsiteY165" fmla="*/ 1513999 h 2543175"/>
                <a:gd name="connsiteX166" fmla="*/ 932021 w 5057775"/>
                <a:gd name="connsiteY166" fmla="*/ 1479709 h 2543175"/>
                <a:gd name="connsiteX167" fmla="*/ 930116 w 5057775"/>
                <a:gd name="connsiteY167" fmla="*/ 1478756 h 2543175"/>
                <a:gd name="connsiteX168" fmla="*/ 872966 w 5057775"/>
                <a:gd name="connsiteY168" fmla="*/ 1441609 h 2543175"/>
                <a:gd name="connsiteX169" fmla="*/ 856774 w 5057775"/>
                <a:gd name="connsiteY169" fmla="*/ 1430179 h 2543175"/>
                <a:gd name="connsiteX170" fmla="*/ 814864 w 5057775"/>
                <a:gd name="connsiteY170" fmla="*/ 1401604 h 2543175"/>
                <a:gd name="connsiteX171" fmla="*/ 798671 w 5057775"/>
                <a:gd name="connsiteY171" fmla="*/ 1390174 h 2543175"/>
                <a:gd name="connsiteX172" fmla="*/ 744379 w 5057775"/>
                <a:gd name="connsiteY172" fmla="*/ 1350169 h 2543175"/>
                <a:gd name="connsiteX173" fmla="*/ 7144 w 5057775"/>
                <a:gd name="connsiteY173" fmla="*/ 7144 h 2543175"/>
                <a:gd name="connsiteX174" fmla="*/ 7144 w 5057775"/>
                <a:gd name="connsiteY174" fmla="*/ 631984 h 2543175"/>
                <a:gd name="connsiteX175" fmla="*/ 746284 w 5057775"/>
                <a:gd name="connsiteY175" fmla="*/ 1978819 h 2543175"/>
                <a:gd name="connsiteX176" fmla="*/ 800576 w 5057775"/>
                <a:gd name="connsiteY176" fmla="*/ 2018824 h 2543175"/>
                <a:gd name="connsiteX177" fmla="*/ 816769 w 5057775"/>
                <a:gd name="connsiteY177" fmla="*/ 2030254 h 2543175"/>
                <a:gd name="connsiteX178" fmla="*/ 858679 w 5057775"/>
                <a:gd name="connsiteY178" fmla="*/ 2058829 h 2543175"/>
                <a:gd name="connsiteX179" fmla="*/ 874871 w 5057775"/>
                <a:gd name="connsiteY179" fmla="*/ 2070259 h 2543175"/>
                <a:gd name="connsiteX180" fmla="*/ 932021 w 5057775"/>
                <a:gd name="connsiteY180" fmla="*/ 2107406 h 2543175"/>
                <a:gd name="connsiteX181" fmla="*/ 933926 w 5057775"/>
                <a:gd name="connsiteY181" fmla="*/ 2108359 h 2543175"/>
                <a:gd name="connsiteX182" fmla="*/ 990124 w 5057775"/>
                <a:gd name="connsiteY182" fmla="*/ 2142649 h 2543175"/>
                <a:gd name="connsiteX183" fmla="*/ 1008221 w 5057775"/>
                <a:gd name="connsiteY183" fmla="*/ 2153126 h 2543175"/>
                <a:gd name="connsiteX184" fmla="*/ 1052989 w 5057775"/>
                <a:gd name="connsiteY184" fmla="*/ 2177891 h 2543175"/>
                <a:gd name="connsiteX185" fmla="*/ 1070134 w 5057775"/>
                <a:gd name="connsiteY185" fmla="*/ 2187416 h 2543175"/>
                <a:gd name="connsiteX186" fmla="*/ 1131094 w 5057775"/>
                <a:gd name="connsiteY186" fmla="*/ 2219801 h 2543175"/>
                <a:gd name="connsiteX187" fmla="*/ 1134904 w 5057775"/>
                <a:gd name="connsiteY187" fmla="*/ 2221706 h 2543175"/>
                <a:gd name="connsiteX188" fmla="*/ 1193006 w 5057775"/>
                <a:gd name="connsiteY188" fmla="*/ 2250281 h 2543175"/>
                <a:gd name="connsiteX189" fmla="*/ 1212056 w 5057775"/>
                <a:gd name="connsiteY189" fmla="*/ 2258854 h 2543175"/>
                <a:gd name="connsiteX190" fmla="*/ 1259681 w 5057775"/>
                <a:gd name="connsiteY190" fmla="*/ 2279809 h 2543175"/>
                <a:gd name="connsiteX191" fmla="*/ 1277779 w 5057775"/>
                <a:gd name="connsiteY191" fmla="*/ 2287429 h 2543175"/>
                <a:gd name="connsiteX192" fmla="*/ 1342549 w 5057775"/>
                <a:gd name="connsiteY192" fmla="*/ 2314099 h 2543175"/>
                <a:gd name="connsiteX193" fmla="*/ 1349216 w 5057775"/>
                <a:gd name="connsiteY193" fmla="*/ 2316956 h 2543175"/>
                <a:gd name="connsiteX194" fmla="*/ 1409224 w 5057775"/>
                <a:gd name="connsiteY194" fmla="*/ 2339816 h 2543175"/>
                <a:gd name="connsiteX195" fmla="*/ 1429226 w 5057775"/>
                <a:gd name="connsiteY195" fmla="*/ 2347436 h 2543175"/>
                <a:gd name="connsiteX196" fmla="*/ 1478756 w 5057775"/>
                <a:gd name="connsiteY196" fmla="*/ 2365534 h 2543175"/>
                <a:gd name="connsiteX197" fmla="*/ 1497806 w 5057775"/>
                <a:gd name="connsiteY197" fmla="*/ 2372201 h 2543175"/>
                <a:gd name="connsiteX198" fmla="*/ 1565434 w 5057775"/>
                <a:gd name="connsiteY198" fmla="*/ 2394109 h 2543175"/>
                <a:gd name="connsiteX199" fmla="*/ 1573054 w 5057775"/>
                <a:gd name="connsiteY199" fmla="*/ 2396966 h 2543175"/>
                <a:gd name="connsiteX200" fmla="*/ 1634014 w 5057775"/>
                <a:gd name="connsiteY200" fmla="*/ 2415064 h 2543175"/>
                <a:gd name="connsiteX201" fmla="*/ 1654969 w 5057775"/>
                <a:gd name="connsiteY201" fmla="*/ 2420779 h 2543175"/>
                <a:gd name="connsiteX202" fmla="*/ 1707356 w 5057775"/>
                <a:gd name="connsiteY202" fmla="*/ 2435066 h 2543175"/>
                <a:gd name="connsiteX203" fmla="*/ 1726406 w 5057775"/>
                <a:gd name="connsiteY203" fmla="*/ 2439829 h 2543175"/>
                <a:gd name="connsiteX204" fmla="*/ 1796891 w 5057775"/>
                <a:gd name="connsiteY204" fmla="*/ 2456974 h 2543175"/>
                <a:gd name="connsiteX205" fmla="*/ 1806416 w 5057775"/>
                <a:gd name="connsiteY205" fmla="*/ 2458879 h 2543175"/>
                <a:gd name="connsiteX206" fmla="*/ 1868329 w 5057775"/>
                <a:gd name="connsiteY206" fmla="*/ 2472214 h 2543175"/>
                <a:gd name="connsiteX207" fmla="*/ 1877854 w 5057775"/>
                <a:gd name="connsiteY207" fmla="*/ 2474119 h 2543175"/>
                <a:gd name="connsiteX208" fmla="*/ 1895951 w 5057775"/>
                <a:gd name="connsiteY208" fmla="*/ 2477929 h 2543175"/>
                <a:gd name="connsiteX209" fmla="*/ 1923574 w 5057775"/>
                <a:gd name="connsiteY209" fmla="*/ 2483644 h 2543175"/>
                <a:gd name="connsiteX210" fmla="*/ 1955006 w 5057775"/>
                <a:gd name="connsiteY210" fmla="*/ 2489359 h 2543175"/>
                <a:gd name="connsiteX211" fmla="*/ 1982629 w 5057775"/>
                <a:gd name="connsiteY211" fmla="*/ 2494121 h 2543175"/>
                <a:gd name="connsiteX212" fmla="*/ 2014061 w 5057775"/>
                <a:gd name="connsiteY212" fmla="*/ 2498884 h 2543175"/>
                <a:gd name="connsiteX213" fmla="*/ 2041684 w 5057775"/>
                <a:gd name="connsiteY213" fmla="*/ 2502694 h 2543175"/>
                <a:gd name="connsiteX214" fmla="*/ 2074069 w 5057775"/>
                <a:gd name="connsiteY214" fmla="*/ 2507456 h 2543175"/>
                <a:gd name="connsiteX215" fmla="*/ 2101691 w 5057775"/>
                <a:gd name="connsiteY215" fmla="*/ 2511266 h 2543175"/>
                <a:gd name="connsiteX216" fmla="*/ 2134076 w 5057775"/>
                <a:gd name="connsiteY216" fmla="*/ 2515076 h 2543175"/>
                <a:gd name="connsiteX217" fmla="*/ 2161699 w 5057775"/>
                <a:gd name="connsiteY217" fmla="*/ 2517934 h 2543175"/>
                <a:gd name="connsiteX218" fmla="*/ 2195036 w 5057775"/>
                <a:gd name="connsiteY218" fmla="*/ 2521744 h 2543175"/>
                <a:gd name="connsiteX219" fmla="*/ 2222659 w 5057775"/>
                <a:gd name="connsiteY219" fmla="*/ 2524601 h 2543175"/>
                <a:gd name="connsiteX220" fmla="*/ 2255996 w 5057775"/>
                <a:gd name="connsiteY220" fmla="*/ 2527459 h 2543175"/>
                <a:gd name="connsiteX221" fmla="*/ 2283619 w 5057775"/>
                <a:gd name="connsiteY221" fmla="*/ 2529364 h 2543175"/>
                <a:gd name="connsiteX222" fmla="*/ 2317909 w 5057775"/>
                <a:gd name="connsiteY222" fmla="*/ 2531269 h 2543175"/>
                <a:gd name="connsiteX223" fmla="*/ 2344579 w 5057775"/>
                <a:gd name="connsiteY223" fmla="*/ 2533174 h 2543175"/>
                <a:gd name="connsiteX224" fmla="*/ 2348389 w 5057775"/>
                <a:gd name="connsiteY224" fmla="*/ 2533174 h 2543175"/>
                <a:gd name="connsiteX225" fmla="*/ 2399824 w 5057775"/>
                <a:gd name="connsiteY225" fmla="*/ 2535079 h 2543175"/>
                <a:gd name="connsiteX226" fmla="*/ 2413159 w 5057775"/>
                <a:gd name="connsiteY226" fmla="*/ 2535079 h 2543175"/>
                <a:gd name="connsiteX227" fmla="*/ 2456974 w 5057775"/>
                <a:gd name="connsiteY227" fmla="*/ 2536031 h 2543175"/>
                <a:gd name="connsiteX228" fmla="*/ 2473166 w 5057775"/>
                <a:gd name="connsiteY228" fmla="*/ 2536031 h 2543175"/>
                <a:gd name="connsiteX229" fmla="*/ 2529364 w 5057775"/>
                <a:gd name="connsiteY229" fmla="*/ 2536984 h 2543175"/>
                <a:gd name="connsiteX230" fmla="*/ 2591276 w 5057775"/>
                <a:gd name="connsiteY230" fmla="*/ 2536031 h 2543175"/>
                <a:gd name="connsiteX231" fmla="*/ 2611279 w 5057775"/>
                <a:gd name="connsiteY231" fmla="*/ 2535079 h 2543175"/>
                <a:gd name="connsiteX232" fmla="*/ 2652236 w 5057775"/>
                <a:gd name="connsiteY232" fmla="*/ 2534126 h 2543175"/>
                <a:gd name="connsiteX233" fmla="*/ 2677001 w 5057775"/>
                <a:gd name="connsiteY233" fmla="*/ 2533174 h 2543175"/>
                <a:gd name="connsiteX234" fmla="*/ 2714149 w 5057775"/>
                <a:gd name="connsiteY234" fmla="*/ 2531269 h 2543175"/>
                <a:gd name="connsiteX235" fmla="*/ 2739866 w 5057775"/>
                <a:gd name="connsiteY235" fmla="*/ 2529364 h 2543175"/>
                <a:gd name="connsiteX236" fmla="*/ 2768441 w 5057775"/>
                <a:gd name="connsiteY236" fmla="*/ 2527459 h 2543175"/>
                <a:gd name="connsiteX237" fmla="*/ 2775109 w 5057775"/>
                <a:gd name="connsiteY237" fmla="*/ 2526506 h 2543175"/>
                <a:gd name="connsiteX238" fmla="*/ 2793206 w 5057775"/>
                <a:gd name="connsiteY238" fmla="*/ 2525554 h 2543175"/>
                <a:gd name="connsiteX239" fmla="*/ 2832259 w 5057775"/>
                <a:gd name="connsiteY239" fmla="*/ 2522696 h 2543175"/>
                <a:gd name="connsiteX240" fmla="*/ 2853214 w 5057775"/>
                <a:gd name="connsiteY240" fmla="*/ 2520791 h 2543175"/>
                <a:gd name="connsiteX241" fmla="*/ 2891314 w 5057775"/>
                <a:gd name="connsiteY241" fmla="*/ 2516981 h 2543175"/>
                <a:gd name="connsiteX242" fmla="*/ 2911316 w 5057775"/>
                <a:gd name="connsiteY242" fmla="*/ 2515076 h 2543175"/>
                <a:gd name="connsiteX243" fmla="*/ 2954179 w 5057775"/>
                <a:gd name="connsiteY243" fmla="*/ 2510314 h 2543175"/>
                <a:gd name="connsiteX244" fmla="*/ 2968466 w 5057775"/>
                <a:gd name="connsiteY244" fmla="*/ 2508409 h 2543175"/>
                <a:gd name="connsiteX245" fmla="*/ 3024664 w 5057775"/>
                <a:gd name="connsiteY245" fmla="*/ 2500789 h 2543175"/>
                <a:gd name="connsiteX246" fmla="*/ 3037999 w 5057775"/>
                <a:gd name="connsiteY246" fmla="*/ 2498884 h 2543175"/>
                <a:gd name="connsiteX247" fmla="*/ 3080861 w 5057775"/>
                <a:gd name="connsiteY247" fmla="*/ 2492216 h 2543175"/>
                <a:gd name="connsiteX248" fmla="*/ 3099911 w 5057775"/>
                <a:gd name="connsiteY248" fmla="*/ 2489359 h 2543175"/>
                <a:gd name="connsiteX249" fmla="*/ 3137059 w 5057775"/>
                <a:gd name="connsiteY249" fmla="*/ 2482691 h 2543175"/>
                <a:gd name="connsiteX250" fmla="*/ 3157061 w 5057775"/>
                <a:gd name="connsiteY250" fmla="*/ 2478881 h 2543175"/>
                <a:gd name="connsiteX251" fmla="*/ 3170396 w 5057775"/>
                <a:gd name="connsiteY251" fmla="*/ 2476024 h 2543175"/>
                <a:gd name="connsiteX252" fmla="*/ 3192304 w 5057775"/>
                <a:gd name="connsiteY252" fmla="*/ 2471261 h 2543175"/>
                <a:gd name="connsiteX253" fmla="*/ 3216116 w 5057775"/>
                <a:gd name="connsiteY253" fmla="*/ 2466499 h 2543175"/>
                <a:gd name="connsiteX254" fmla="*/ 3250406 w 5057775"/>
                <a:gd name="connsiteY254" fmla="*/ 2458879 h 2543175"/>
                <a:gd name="connsiteX255" fmla="*/ 3272314 w 5057775"/>
                <a:gd name="connsiteY255" fmla="*/ 2454116 h 2543175"/>
                <a:gd name="connsiteX256" fmla="*/ 3311366 w 5057775"/>
                <a:gd name="connsiteY256" fmla="*/ 2444591 h 2543175"/>
                <a:gd name="connsiteX257" fmla="*/ 3328511 w 5057775"/>
                <a:gd name="connsiteY257" fmla="*/ 2440781 h 2543175"/>
                <a:gd name="connsiteX258" fmla="*/ 3383756 w 5057775"/>
                <a:gd name="connsiteY258" fmla="*/ 2426494 h 2543175"/>
                <a:gd name="connsiteX259" fmla="*/ 3390424 w 5057775"/>
                <a:gd name="connsiteY259" fmla="*/ 2424589 h 2543175"/>
                <a:gd name="connsiteX260" fmla="*/ 3438049 w 5057775"/>
                <a:gd name="connsiteY260" fmla="*/ 2411254 h 2543175"/>
                <a:gd name="connsiteX261" fmla="*/ 3457099 w 5057775"/>
                <a:gd name="connsiteY261" fmla="*/ 2405539 h 2543175"/>
                <a:gd name="connsiteX262" fmla="*/ 3493294 w 5057775"/>
                <a:gd name="connsiteY262" fmla="*/ 2395061 h 2543175"/>
                <a:gd name="connsiteX263" fmla="*/ 3514249 w 5057775"/>
                <a:gd name="connsiteY263" fmla="*/ 2388394 h 2543175"/>
                <a:gd name="connsiteX264" fmla="*/ 3546634 w 5057775"/>
                <a:gd name="connsiteY264" fmla="*/ 2377916 h 2543175"/>
                <a:gd name="connsiteX265" fmla="*/ 3568541 w 5057775"/>
                <a:gd name="connsiteY265" fmla="*/ 2370296 h 2543175"/>
                <a:gd name="connsiteX266" fmla="*/ 3587591 w 5057775"/>
                <a:gd name="connsiteY266" fmla="*/ 2363629 h 2543175"/>
                <a:gd name="connsiteX267" fmla="*/ 3596164 w 5057775"/>
                <a:gd name="connsiteY267" fmla="*/ 2360771 h 2543175"/>
                <a:gd name="connsiteX268" fmla="*/ 3648551 w 5057775"/>
                <a:gd name="connsiteY268" fmla="*/ 2341721 h 2543175"/>
                <a:gd name="connsiteX269" fmla="*/ 3661886 w 5057775"/>
                <a:gd name="connsiteY269" fmla="*/ 2336959 h 2543175"/>
                <a:gd name="connsiteX270" fmla="*/ 3725704 w 5057775"/>
                <a:gd name="connsiteY270" fmla="*/ 2312194 h 2543175"/>
                <a:gd name="connsiteX271" fmla="*/ 3741896 w 5057775"/>
                <a:gd name="connsiteY271" fmla="*/ 2305526 h 2543175"/>
                <a:gd name="connsiteX272" fmla="*/ 3789521 w 5057775"/>
                <a:gd name="connsiteY272" fmla="*/ 2285524 h 2543175"/>
                <a:gd name="connsiteX273" fmla="*/ 3809524 w 5057775"/>
                <a:gd name="connsiteY273" fmla="*/ 2276951 h 2543175"/>
                <a:gd name="connsiteX274" fmla="*/ 3855244 w 5057775"/>
                <a:gd name="connsiteY274" fmla="*/ 2255996 h 2543175"/>
                <a:gd name="connsiteX275" fmla="*/ 3872389 w 5057775"/>
                <a:gd name="connsiteY275" fmla="*/ 2248376 h 2543175"/>
                <a:gd name="connsiteX276" fmla="*/ 3933349 w 5057775"/>
                <a:gd name="connsiteY276" fmla="*/ 2218849 h 2543175"/>
                <a:gd name="connsiteX277" fmla="*/ 3942874 w 5057775"/>
                <a:gd name="connsiteY277" fmla="*/ 2214086 h 2543175"/>
                <a:gd name="connsiteX278" fmla="*/ 3993356 w 5057775"/>
                <a:gd name="connsiteY278" fmla="*/ 2187416 h 2543175"/>
                <a:gd name="connsiteX279" fmla="*/ 4012406 w 5057775"/>
                <a:gd name="connsiteY279" fmla="*/ 2176939 h 2543175"/>
                <a:gd name="connsiteX280" fmla="*/ 4054316 w 5057775"/>
                <a:gd name="connsiteY280" fmla="*/ 2153126 h 2543175"/>
                <a:gd name="connsiteX281" fmla="*/ 4072414 w 5057775"/>
                <a:gd name="connsiteY281" fmla="*/ 2142649 h 2543175"/>
                <a:gd name="connsiteX282" fmla="*/ 4124801 w 5057775"/>
                <a:gd name="connsiteY282" fmla="*/ 2111216 h 2543175"/>
                <a:gd name="connsiteX283" fmla="*/ 4128611 w 5057775"/>
                <a:gd name="connsiteY283" fmla="*/ 2108359 h 2543175"/>
                <a:gd name="connsiteX284" fmla="*/ 4129564 w 5057775"/>
                <a:gd name="connsiteY284" fmla="*/ 2107406 h 2543175"/>
                <a:gd name="connsiteX285" fmla="*/ 4157186 w 5057775"/>
                <a:gd name="connsiteY285" fmla="*/ 2090261 h 2543175"/>
                <a:gd name="connsiteX286" fmla="*/ 4178141 w 5057775"/>
                <a:gd name="connsiteY286" fmla="*/ 2076926 h 2543175"/>
                <a:gd name="connsiteX287" fmla="*/ 4205764 w 5057775"/>
                <a:gd name="connsiteY287" fmla="*/ 2058829 h 2543175"/>
                <a:gd name="connsiteX288" fmla="*/ 4224814 w 5057775"/>
                <a:gd name="connsiteY288" fmla="*/ 2045494 h 2543175"/>
                <a:gd name="connsiteX289" fmla="*/ 4255294 w 5057775"/>
                <a:gd name="connsiteY289" fmla="*/ 2024539 h 2543175"/>
                <a:gd name="connsiteX290" fmla="*/ 4271487 w 5057775"/>
                <a:gd name="connsiteY290" fmla="*/ 2013109 h 2543175"/>
                <a:gd name="connsiteX291" fmla="*/ 4317206 w 5057775"/>
                <a:gd name="connsiteY291" fmla="*/ 1979771 h 2543175"/>
                <a:gd name="connsiteX292" fmla="*/ 4358164 w 5057775"/>
                <a:gd name="connsiteY292" fmla="*/ 1948339 h 2543175"/>
                <a:gd name="connsiteX293" fmla="*/ 4370547 w 5057775"/>
                <a:gd name="connsiteY293" fmla="*/ 1937861 h 2543175"/>
                <a:gd name="connsiteX294" fmla="*/ 4398169 w 5057775"/>
                <a:gd name="connsiteY294" fmla="*/ 1915954 h 2543175"/>
                <a:gd name="connsiteX295" fmla="*/ 4412456 w 5057775"/>
                <a:gd name="connsiteY295" fmla="*/ 1903571 h 2543175"/>
                <a:gd name="connsiteX296" fmla="*/ 4437222 w 5057775"/>
                <a:gd name="connsiteY296" fmla="*/ 1882616 h 2543175"/>
                <a:gd name="connsiteX297" fmla="*/ 4451509 w 5057775"/>
                <a:gd name="connsiteY297" fmla="*/ 1870234 h 2543175"/>
                <a:gd name="connsiteX298" fmla="*/ 4476274 w 5057775"/>
                <a:gd name="connsiteY298" fmla="*/ 1848326 h 2543175"/>
                <a:gd name="connsiteX299" fmla="*/ 4489609 w 5057775"/>
                <a:gd name="connsiteY299" fmla="*/ 1836896 h 2543175"/>
                <a:gd name="connsiteX300" fmla="*/ 4518184 w 5057775"/>
                <a:gd name="connsiteY300" fmla="*/ 1809274 h 2543175"/>
                <a:gd name="connsiteX301" fmla="*/ 4525804 w 5057775"/>
                <a:gd name="connsiteY301" fmla="*/ 1802606 h 2543175"/>
                <a:gd name="connsiteX302" fmla="*/ 4561047 w 5057775"/>
                <a:gd name="connsiteY302" fmla="*/ 1768316 h 2543175"/>
                <a:gd name="connsiteX303" fmla="*/ 4570572 w 5057775"/>
                <a:gd name="connsiteY303" fmla="*/ 1758791 h 2543175"/>
                <a:gd name="connsiteX304" fmla="*/ 4595337 w 5057775"/>
                <a:gd name="connsiteY304" fmla="*/ 1733074 h 2543175"/>
                <a:gd name="connsiteX305" fmla="*/ 4607719 w 5057775"/>
                <a:gd name="connsiteY305" fmla="*/ 1719739 h 2543175"/>
                <a:gd name="connsiteX306" fmla="*/ 4628674 w 5057775"/>
                <a:gd name="connsiteY306" fmla="*/ 1696879 h 2543175"/>
                <a:gd name="connsiteX307" fmla="*/ 4641056 w 5057775"/>
                <a:gd name="connsiteY307" fmla="*/ 1683544 h 2543175"/>
                <a:gd name="connsiteX308" fmla="*/ 4661059 w 5057775"/>
                <a:gd name="connsiteY308" fmla="*/ 1659731 h 2543175"/>
                <a:gd name="connsiteX309" fmla="*/ 4672489 w 5057775"/>
                <a:gd name="connsiteY309" fmla="*/ 1646396 h 2543175"/>
                <a:gd name="connsiteX310" fmla="*/ 4694397 w 5057775"/>
                <a:gd name="connsiteY310" fmla="*/ 1619726 h 2543175"/>
                <a:gd name="connsiteX311" fmla="*/ 4702969 w 5057775"/>
                <a:gd name="connsiteY311" fmla="*/ 1609249 h 2543175"/>
                <a:gd name="connsiteX312" fmla="*/ 4731544 w 5057775"/>
                <a:gd name="connsiteY312" fmla="*/ 1572101 h 2543175"/>
                <a:gd name="connsiteX313" fmla="*/ 4737259 w 5057775"/>
                <a:gd name="connsiteY313" fmla="*/ 1564481 h 2543175"/>
                <a:gd name="connsiteX314" fmla="*/ 4759166 w 5057775"/>
                <a:gd name="connsiteY314" fmla="*/ 1534001 h 2543175"/>
                <a:gd name="connsiteX315" fmla="*/ 4768691 w 5057775"/>
                <a:gd name="connsiteY315" fmla="*/ 1520666 h 2543175"/>
                <a:gd name="connsiteX316" fmla="*/ 4785837 w 5057775"/>
                <a:gd name="connsiteY316" fmla="*/ 1494949 h 2543175"/>
                <a:gd name="connsiteX317" fmla="*/ 4795362 w 5057775"/>
                <a:gd name="connsiteY317" fmla="*/ 1480661 h 2543175"/>
                <a:gd name="connsiteX318" fmla="*/ 4802981 w 5057775"/>
                <a:gd name="connsiteY318" fmla="*/ 1469231 h 2543175"/>
                <a:gd name="connsiteX319" fmla="*/ 4814412 w 5057775"/>
                <a:gd name="connsiteY319" fmla="*/ 1452086 h 2543175"/>
                <a:gd name="connsiteX320" fmla="*/ 4818222 w 5057775"/>
                <a:gd name="connsiteY320" fmla="*/ 1445419 h 2543175"/>
                <a:gd name="connsiteX321" fmla="*/ 4840129 w 5057775"/>
                <a:gd name="connsiteY321" fmla="*/ 1408271 h 2543175"/>
                <a:gd name="connsiteX322" fmla="*/ 4844891 w 5057775"/>
                <a:gd name="connsiteY322" fmla="*/ 1399699 h 2543175"/>
                <a:gd name="connsiteX323" fmla="*/ 4863941 w 5057775"/>
                <a:gd name="connsiteY323" fmla="*/ 1365409 h 2543175"/>
                <a:gd name="connsiteX324" fmla="*/ 4866799 w 5057775"/>
                <a:gd name="connsiteY324" fmla="*/ 1361599 h 2543175"/>
                <a:gd name="connsiteX325" fmla="*/ 4886801 w 5057775"/>
                <a:gd name="connsiteY325" fmla="*/ 1323499 h 2543175"/>
                <a:gd name="connsiteX326" fmla="*/ 4891564 w 5057775"/>
                <a:gd name="connsiteY326" fmla="*/ 1314926 h 2543175"/>
                <a:gd name="connsiteX327" fmla="*/ 4910614 w 5057775"/>
                <a:gd name="connsiteY327" fmla="*/ 1276826 h 2543175"/>
                <a:gd name="connsiteX328" fmla="*/ 4910614 w 5057775"/>
                <a:gd name="connsiteY328" fmla="*/ 1275874 h 2543175"/>
                <a:gd name="connsiteX329" fmla="*/ 4928712 w 5057775"/>
                <a:gd name="connsiteY329" fmla="*/ 1236821 h 2543175"/>
                <a:gd name="connsiteX330" fmla="*/ 4932521 w 5057775"/>
                <a:gd name="connsiteY330" fmla="*/ 1227296 h 2543175"/>
                <a:gd name="connsiteX331" fmla="*/ 4948714 w 5057775"/>
                <a:gd name="connsiteY331" fmla="*/ 1188244 h 2543175"/>
                <a:gd name="connsiteX332" fmla="*/ 4950619 w 5057775"/>
                <a:gd name="connsiteY332" fmla="*/ 1184434 h 2543175"/>
                <a:gd name="connsiteX333" fmla="*/ 4964906 w 5057775"/>
                <a:gd name="connsiteY333" fmla="*/ 1148239 h 2543175"/>
                <a:gd name="connsiteX334" fmla="*/ 4967764 w 5057775"/>
                <a:gd name="connsiteY334" fmla="*/ 1139666 h 2543175"/>
                <a:gd name="connsiteX335" fmla="*/ 4981099 w 5057775"/>
                <a:gd name="connsiteY335" fmla="*/ 1100614 h 2543175"/>
                <a:gd name="connsiteX336" fmla="*/ 4983004 w 5057775"/>
                <a:gd name="connsiteY336" fmla="*/ 1093946 h 2543175"/>
                <a:gd name="connsiteX337" fmla="*/ 4994434 w 5057775"/>
                <a:gd name="connsiteY337" fmla="*/ 1058704 h 2543175"/>
                <a:gd name="connsiteX338" fmla="*/ 4997292 w 5057775"/>
                <a:gd name="connsiteY338" fmla="*/ 1050131 h 2543175"/>
                <a:gd name="connsiteX339" fmla="*/ 5006817 w 5057775"/>
                <a:gd name="connsiteY339" fmla="*/ 1015841 h 2543175"/>
                <a:gd name="connsiteX340" fmla="*/ 5007769 w 5057775"/>
                <a:gd name="connsiteY340" fmla="*/ 1012031 h 2543175"/>
                <a:gd name="connsiteX341" fmla="*/ 5012531 w 5057775"/>
                <a:gd name="connsiteY341" fmla="*/ 994886 h 2543175"/>
                <a:gd name="connsiteX342" fmla="*/ 5019199 w 5057775"/>
                <a:gd name="connsiteY342" fmla="*/ 968216 h 2543175"/>
                <a:gd name="connsiteX343" fmla="*/ 5023009 w 5057775"/>
                <a:gd name="connsiteY343" fmla="*/ 950119 h 2543175"/>
                <a:gd name="connsiteX344" fmla="*/ 5028724 w 5057775"/>
                <a:gd name="connsiteY344" fmla="*/ 924401 h 2543175"/>
                <a:gd name="connsiteX345" fmla="*/ 5032534 w 5057775"/>
                <a:gd name="connsiteY345" fmla="*/ 905351 h 2543175"/>
                <a:gd name="connsiteX346" fmla="*/ 5037296 w 5057775"/>
                <a:gd name="connsiteY346" fmla="*/ 879634 h 2543175"/>
                <a:gd name="connsiteX347" fmla="*/ 5040154 w 5057775"/>
                <a:gd name="connsiteY347" fmla="*/ 860584 h 2543175"/>
                <a:gd name="connsiteX348" fmla="*/ 5043964 w 5057775"/>
                <a:gd name="connsiteY348" fmla="*/ 834866 h 2543175"/>
                <a:gd name="connsiteX349" fmla="*/ 5046821 w 5057775"/>
                <a:gd name="connsiteY349" fmla="*/ 815816 h 2543175"/>
                <a:gd name="connsiteX350" fmla="*/ 5049679 w 5057775"/>
                <a:gd name="connsiteY350" fmla="*/ 789146 h 2543175"/>
                <a:gd name="connsiteX351" fmla="*/ 5051584 w 5057775"/>
                <a:gd name="connsiteY351" fmla="*/ 770096 h 2543175"/>
                <a:gd name="connsiteX352" fmla="*/ 5053489 w 5057775"/>
                <a:gd name="connsiteY352" fmla="*/ 742474 h 2543175"/>
                <a:gd name="connsiteX353" fmla="*/ 5054442 w 5057775"/>
                <a:gd name="connsiteY353" fmla="*/ 724376 h 2543175"/>
                <a:gd name="connsiteX354" fmla="*/ 5056346 w 5057775"/>
                <a:gd name="connsiteY354" fmla="*/ 693896 h 2543175"/>
                <a:gd name="connsiteX355" fmla="*/ 5057299 w 5057775"/>
                <a:gd name="connsiteY355" fmla="*/ 678656 h 2543175"/>
                <a:gd name="connsiteX356" fmla="*/ 5057299 w 5057775"/>
                <a:gd name="connsiteY356" fmla="*/ 676751 h 2543175"/>
                <a:gd name="connsiteX357" fmla="*/ 5058251 w 5057775"/>
                <a:gd name="connsiteY357" fmla="*/ 633889 h 2543175"/>
                <a:gd name="connsiteX358" fmla="*/ 5058251 w 5057775"/>
                <a:gd name="connsiteY358" fmla="*/ 7144 h 2543175"/>
                <a:gd name="connsiteX359" fmla="*/ 5054442 w 5057775"/>
                <a:gd name="connsiteY359" fmla="*/ 52864 h 2543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</a:cxnLst>
              <a:rect l="l" t="t" r="r" b="b"/>
              <a:pathLst>
                <a:path w="5057775" h="2543175">
                  <a:moveTo>
                    <a:pt x="5054442" y="52864"/>
                  </a:moveTo>
                  <a:cubicBezTo>
                    <a:pt x="5054442" y="57626"/>
                    <a:pt x="5054442" y="63341"/>
                    <a:pt x="5053489" y="68104"/>
                  </a:cubicBezTo>
                  <a:cubicBezTo>
                    <a:pt x="5053489" y="78581"/>
                    <a:pt x="5052537" y="88106"/>
                    <a:pt x="5051584" y="98584"/>
                  </a:cubicBezTo>
                  <a:cubicBezTo>
                    <a:pt x="5051584" y="104299"/>
                    <a:pt x="5050631" y="110014"/>
                    <a:pt x="5050631" y="116681"/>
                  </a:cubicBezTo>
                  <a:cubicBezTo>
                    <a:pt x="5049679" y="126206"/>
                    <a:pt x="5049679" y="134779"/>
                    <a:pt x="5048726" y="144304"/>
                  </a:cubicBezTo>
                  <a:cubicBezTo>
                    <a:pt x="5047774" y="150971"/>
                    <a:pt x="5047774" y="156686"/>
                    <a:pt x="5046821" y="163354"/>
                  </a:cubicBezTo>
                  <a:cubicBezTo>
                    <a:pt x="5045869" y="171926"/>
                    <a:pt x="5044917" y="180499"/>
                    <a:pt x="5043964" y="190024"/>
                  </a:cubicBezTo>
                  <a:cubicBezTo>
                    <a:pt x="5043012" y="196691"/>
                    <a:pt x="5042059" y="202406"/>
                    <a:pt x="5041106" y="209074"/>
                  </a:cubicBezTo>
                  <a:cubicBezTo>
                    <a:pt x="5040154" y="217646"/>
                    <a:pt x="5038249" y="226219"/>
                    <a:pt x="5037296" y="234791"/>
                  </a:cubicBezTo>
                  <a:cubicBezTo>
                    <a:pt x="5036344" y="241459"/>
                    <a:pt x="5035392" y="247174"/>
                    <a:pt x="5034439" y="253841"/>
                  </a:cubicBezTo>
                  <a:cubicBezTo>
                    <a:pt x="5032534" y="262414"/>
                    <a:pt x="5031581" y="270986"/>
                    <a:pt x="5029676" y="279559"/>
                  </a:cubicBezTo>
                  <a:cubicBezTo>
                    <a:pt x="5028724" y="286226"/>
                    <a:pt x="5026819" y="291941"/>
                    <a:pt x="5025867" y="298609"/>
                  </a:cubicBezTo>
                  <a:cubicBezTo>
                    <a:pt x="5023962" y="307181"/>
                    <a:pt x="5022056" y="315754"/>
                    <a:pt x="5020151" y="324326"/>
                  </a:cubicBezTo>
                  <a:cubicBezTo>
                    <a:pt x="5019199" y="330041"/>
                    <a:pt x="5017294" y="336709"/>
                    <a:pt x="5016342" y="342424"/>
                  </a:cubicBezTo>
                  <a:cubicBezTo>
                    <a:pt x="5014437" y="350996"/>
                    <a:pt x="5011579" y="360521"/>
                    <a:pt x="5009674" y="369094"/>
                  </a:cubicBezTo>
                  <a:cubicBezTo>
                    <a:pt x="5007769" y="374809"/>
                    <a:pt x="5006817" y="380524"/>
                    <a:pt x="5004912" y="386239"/>
                  </a:cubicBezTo>
                  <a:cubicBezTo>
                    <a:pt x="5001101" y="399574"/>
                    <a:pt x="4998244" y="411956"/>
                    <a:pt x="4994434" y="425291"/>
                  </a:cubicBezTo>
                  <a:cubicBezTo>
                    <a:pt x="4993481" y="428149"/>
                    <a:pt x="4992529" y="431006"/>
                    <a:pt x="4991576" y="433864"/>
                  </a:cubicBezTo>
                  <a:cubicBezTo>
                    <a:pt x="4987767" y="445294"/>
                    <a:pt x="4983956" y="457676"/>
                    <a:pt x="4980146" y="469106"/>
                  </a:cubicBezTo>
                  <a:cubicBezTo>
                    <a:pt x="4979194" y="471011"/>
                    <a:pt x="4979194" y="473869"/>
                    <a:pt x="4978242" y="475774"/>
                  </a:cubicBezTo>
                  <a:cubicBezTo>
                    <a:pt x="4973479" y="489109"/>
                    <a:pt x="4969669" y="502444"/>
                    <a:pt x="4964906" y="514826"/>
                  </a:cubicBezTo>
                  <a:cubicBezTo>
                    <a:pt x="4963954" y="517684"/>
                    <a:pt x="4963001" y="520541"/>
                    <a:pt x="4962049" y="523399"/>
                  </a:cubicBezTo>
                  <a:cubicBezTo>
                    <a:pt x="4957287" y="535781"/>
                    <a:pt x="4952524" y="547211"/>
                    <a:pt x="4947762" y="559594"/>
                  </a:cubicBezTo>
                  <a:cubicBezTo>
                    <a:pt x="4946809" y="560546"/>
                    <a:pt x="4946809" y="562451"/>
                    <a:pt x="4945856" y="563404"/>
                  </a:cubicBezTo>
                  <a:cubicBezTo>
                    <a:pt x="4940142" y="576739"/>
                    <a:pt x="4935379" y="589121"/>
                    <a:pt x="4929664" y="602456"/>
                  </a:cubicBezTo>
                  <a:cubicBezTo>
                    <a:pt x="4928712" y="605314"/>
                    <a:pt x="4926806" y="608171"/>
                    <a:pt x="4925854" y="611981"/>
                  </a:cubicBezTo>
                  <a:cubicBezTo>
                    <a:pt x="4920139" y="625316"/>
                    <a:pt x="4914424" y="637699"/>
                    <a:pt x="4907756" y="651034"/>
                  </a:cubicBezTo>
                  <a:cubicBezTo>
                    <a:pt x="4907756" y="651034"/>
                    <a:pt x="4907756" y="651034"/>
                    <a:pt x="4907756" y="651986"/>
                  </a:cubicBezTo>
                  <a:cubicBezTo>
                    <a:pt x="4902042" y="664369"/>
                    <a:pt x="4895374" y="677704"/>
                    <a:pt x="4888706" y="690086"/>
                  </a:cubicBezTo>
                  <a:cubicBezTo>
                    <a:pt x="4886801" y="692944"/>
                    <a:pt x="4885849" y="695801"/>
                    <a:pt x="4883944" y="698659"/>
                  </a:cubicBezTo>
                  <a:cubicBezTo>
                    <a:pt x="4877276" y="711041"/>
                    <a:pt x="4870609" y="724376"/>
                    <a:pt x="4863941" y="736759"/>
                  </a:cubicBezTo>
                  <a:cubicBezTo>
                    <a:pt x="4862989" y="737711"/>
                    <a:pt x="4862037" y="739616"/>
                    <a:pt x="4861084" y="740569"/>
                  </a:cubicBezTo>
                  <a:cubicBezTo>
                    <a:pt x="4854416" y="751999"/>
                    <a:pt x="4848701" y="763429"/>
                    <a:pt x="4842034" y="774859"/>
                  </a:cubicBezTo>
                  <a:cubicBezTo>
                    <a:pt x="4840129" y="777716"/>
                    <a:pt x="4839176" y="780574"/>
                    <a:pt x="4837272" y="783431"/>
                  </a:cubicBezTo>
                  <a:cubicBezTo>
                    <a:pt x="4829651" y="795814"/>
                    <a:pt x="4822984" y="808196"/>
                    <a:pt x="4815364" y="820579"/>
                  </a:cubicBezTo>
                  <a:cubicBezTo>
                    <a:pt x="4814412" y="822484"/>
                    <a:pt x="4812506" y="824389"/>
                    <a:pt x="4811554" y="827246"/>
                  </a:cubicBezTo>
                  <a:cubicBezTo>
                    <a:pt x="4805839" y="836771"/>
                    <a:pt x="4799172" y="846296"/>
                    <a:pt x="4792504" y="855821"/>
                  </a:cubicBezTo>
                  <a:cubicBezTo>
                    <a:pt x="4789647" y="860584"/>
                    <a:pt x="4785837" y="865346"/>
                    <a:pt x="4782979" y="870109"/>
                  </a:cubicBezTo>
                  <a:cubicBezTo>
                    <a:pt x="4777264" y="878681"/>
                    <a:pt x="4771549" y="887254"/>
                    <a:pt x="4765834" y="895826"/>
                  </a:cubicBezTo>
                  <a:cubicBezTo>
                    <a:pt x="4762976" y="900589"/>
                    <a:pt x="4760119" y="904399"/>
                    <a:pt x="4756309" y="909161"/>
                  </a:cubicBezTo>
                  <a:cubicBezTo>
                    <a:pt x="4748689" y="919639"/>
                    <a:pt x="4742022" y="929164"/>
                    <a:pt x="4734401" y="939641"/>
                  </a:cubicBezTo>
                  <a:cubicBezTo>
                    <a:pt x="4732497" y="942499"/>
                    <a:pt x="4730591" y="944404"/>
                    <a:pt x="4728687" y="947261"/>
                  </a:cubicBezTo>
                  <a:cubicBezTo>
                    <a:pt x="4719162" y="959644"/>
                    <a:pt x="4709637" y="972026"/>
                    <a:pt x="4700112" y="984409"/>
                  </a:cubicBezTo>
                  <a:cubicBezTo>
                    <a:pt x="4697254" y="988219"/>
                    <a:pt x="4694397" y="991076"/>
                    <a:pt x="4691539" y="994886"/>
                  </a:cubicBezTo>
                  <a:cubicBezTo>
                    <a:pt x="4683919" y="1003459"/>
                    <a:pt x="4677251" y="1012984"/>
                    <a:pt x="4669631" y="1021556"/>
                  </a:cubicBezTo>
                  <a:cubicBezTo>
                    <a:pt x="4665822" y="1026319"/>
                    <a:pt x="4662012" y="1030129"/>
                    <a:pt x="4658201" y="1034891"/>
                  </a:cubicBezTo>
                  <a:cubicBezTo>
                    <a:pt x="4651534" y="1042511"/>
                    <a:pt x="4644866" y="1050131"/>
                    <a:pt x="4638199" y="1058704"/>
                  </a:cubicBezTo>
                  <a:cubicBezTo>
                    <a:pt x="4634389" y="1063466"/>
                    <a:pt x="4630579" y="1068229"/>
                    <a:pt x="4625816" y="1072039"/>
                  </a:cubicBezTo>
                  <a:cubicBezTo>
                    <a:pt x="4619149" y="1079659"/>
                    <a:pt x="4611529" y="1087279"/>
                    <a:pt x="4604862" y="1094899"/>
                  </a:cubicBezTo>
                  <a:cubicBezTo>
                    <a:pt x="4601051" y="1099661"/>
                    <a:pt x="4597241" y="1103471"/>
                    <a:pt x="4592479" y="1108234"/>
                  </a:cubicBezTo>
                  <a:cubicBezTo>
                    <a:pt x="4584859" y="1116806"/>
                    <a:pt x="4576287" y="1125379"/>
                    <a:pt x="4567714" y="1133951"/>
                  </a:cubicBezTo>
                  <a:cubicBezTo>
                    <a:pt x="4564856" y="1136809"/>
                    <a:pt x="4561047" y="1140619"/>
                    <a:pt x="4558189" y="1143476"/>
                  </a:cubicBezTo>
                  <a:cubicBezTo>
                    <a:pt x="4546759" y="1154906"/>
                    <a:pt x="4535329" y="1166336"/>
                    <a:pt x="4522947" y="1177766"/>
                  </a:cubicBezTo>
                  <a:cubicBezTo>
                    <a:pt x="4521041" y="1179671"/>
                    <a:pt x="4518184" y="1182529"/>
                    <a:pt x="4515326" y="1184434"/>
                  </a:cubicBezTo>
                  <a:cubicBezTo>
                    <a:pt x="4505801" y="1193959"/>
                    <a:pt x="4496276" y="1202531"/>
                    <a:pt x="4486751" y="1212056"/>
                  </a:cubicBezTo>
                  <a:cubicBezTo>
                    <a:pt x="4482941" y="1215866"/>
                    <a:pt x="4478179" y="1219676"/>
                    <a:pt x="4473416" y="1223486"/>
                  </a:cubicBezTo>
                  <a:cubicBezTo>
                    <a:pt x="4464844" y="1231106"/>
                    <a:pt x="4457224" y="1238726"/>
                    <a:pt x="4448651" y="1245394"/>
                  </a:cubicBezTo>
                  <a:cubicBezTo>
                    <a:pt x="4443889" y="1249204"/>
                    <a:pt x="4439126" y="1253966"/>
                    <a:pt x="4434364" y="1257776"/>
                  </a:cubicBezTo>
                  <a:cubicBezTo>
                    <a:pt x="4425791" y="1264444"/>
                    <a:pt x="4418172" y="1272064"/>
                    <a:pt x="4409599" y="1278731"/>
                  </a:cubicBezTo>
                  <a:cubicBezTo>
                    <a:pt x="4404837" y="1282541"/>
                    <a:pt x="4400074" y="1287304"/>
                    <a:pt x="4395312" y="1291114"/>
                  </a:cubicBezTo>
                  <a:cubicBezTo>
                    <a:pt x="4386739" y="1298734"/>
                    <a:pt x="4377214" y="1305401"/>
                    <a:pt x="4367689" y="1313021"/>
                  </a:cubicBezTo>
                  <a:cubicBezTo>
                    <a:pt x="4363879" y="1316831"/>
                    <a:pt x="4359116" y="1319689"/>
                    <a:pt x="4355306" y="1323499"/>
                  </a:cubicBezTo>
                  <a:cubicBezTo>
                    <a:pt x="4341972" y="1333976"/>
                    <a:pt x="4328637" y="1344454"/>
                    <a:pt x="4314349" y="1354931"/>
                  </a:cubicBezTo>
                  <a:cubicBezTo>
                    <a:pt x="4299109" y="1366361"/>
                    <a:pt x="4283869" y="1377791"/>
                    <a:pt x="4268629" y="1388269"/>
                  </a:cubicBezTo>
                  <a:cubicBezTo>
                    <a:pt x="4262914" y="1392079"/>
                    <a:pt x="4258151" y="1395889"/>
                    <a:pt x="4252437" y="1399699"/>
                  </a:cubicBezTo>
                  <a:cubicBezTo>
                    <a:pt x="4241959" y="1406366"/>
                    <a:pt x="4232434" y="1413986"/>
                    <a:pt x="4221956" y="1420654"/>
                  </a:cubicBezTo>
                  <a:cubicBezTo>
                    <a:pt x="4215289" y="1425416"/>
                    <a:pt x="4208622" y="1429226"/>
                    <a:pt x="4202906" y="1433989"/>
                  </a:cubicBezTo>
                  <a:cubicBezTo>
                    <a:pt x="4193381" y="1440656"/>
                    <a:pt x="4184809" y="1446371"/>
                    <a:pt x="4175284" y="1452086"/>
                  </a:cubicBezTo>
                  <a:cubicBezTo>
                    <a:pt x="4168616" y="1456849"/>
                    <a:pt x="4161949" y="1460659"/>
                    <a:pt x="4154329" y="1465421"/>
                  </a:cubicBezTo>
                  <a:cubicBezTo>
                    <a:pt x="4144804" y="1471136"/>
                    <a:pt x="4136231" y="1476851"/>
                    <a:pt x="4126706" y="1482566"/>
                  </a:cubicBezTo>
                  <a:cubicBezTo>
                    <a:pt x="4124801" y="1483519"/>
                    <a:pt x="4122896" y="1484471"/>
                    <a:pt x="4121944" y="1485424"/>
                  </a:cubicBezTo>
                  <a:cubicBezTo>
                    <a:pt x="4104799" y="1495901"/>
                    <a:pt x="4086701" y="1506379"/>
                    <a:pt x="4069556" y="1516856"/>
                  </a:cubicBezTo>
                  <a:cubicBezTo>
                    <a:pt x="4063841" y="1520666"/>
                    <a:pt x="4057174" y="1523524"/>
                    <a:pt x="4051459" y="1527334"/>
                  </a:cubicBezTo>
                  <a:cubicBezTo>
                    <a:pt x="4037171" y="1534954"/>
                    <a:pt x="4023836" y="1543526"/>
                    <a:pt x="4009549" y="1551146"/>
                  </a:cubicBezTo>
                  <a:cubicBezTo>
                    <a:pt x="4002881" y="1554956"/>
                    <a:pt x="3997166" y="1557814"/>
                    <a:pt x="3990499" y="1561624"/>
                  </a:cubicBezTo>
                  <a:cubicBezTo>
                    <a:pt x="3974306" y="1570196"/>
                    <a:pt x="3957161" y="1579721"/>
                    <a:pt x="3940016" y="1588294"/>
                  </a:cubicBezTo>
                  <a:cubicBezTo>
                    <a:pt x="3937159" y="1590199"/>
                    <a:pt x="3933349" y="1592104"/>
                    <a:pt x="3930491" y="1593056"/>
                  </a:cubicBezTo>
                  <a:cubicBezTo>
                    <a:pt x="3910489" y="1603534"/>
                    <a:pt x="3890486" y="1613059"/>
                    <a:pt x="3869531" y="1622584"/>
                  </a:cubicBezTo>
                  <a:cubicBezTo>
                    <a:pt x="3863816" y="1625441"/>
                    <a:pt x="3858101" y="1628299"/>
                    <a:pt x="3852386" y="1630204"/>
                  </a:cubicBezTo>
                  <a:cubicBezTo>
                    <a:pt x="3837146" y="1636871"/>
                    <a:pt x="3821906" y="1644491"/>
                    <a:pt x="3806666" y="1651159"/>
                  </a:cubicBezTo>
                  <a:cubicBezTo>
                    <a:pt x="3799999" y="1654016"/>
                    <a:pt x="3793331" y="1656874"/>
                    <a:pt x="3786664" y="1659731"/>
                  </a:cubicBezTo>
                  <a:cubicBezTo>
                    <a:pt x="3771424" y="1666399"/>
                    <a:pt x="3755231" y="1673066"/>
                    <a:pt x="3739039" y="1679734"/>
                  </a:cubicBezTo>
                  <a:cubicBezTo>
                    <a:pt x="3733324" y="1681639"/>
                    <a:pt x="3728561" y="1684496"/>
                    <a:pt x="3722846" y="1686401"/>
                  </a:cubicBezTo>
                  <a:cubicBezTo>
                    <a:pt x="3701891" y="1694974"/>
                    <a:pt x="3679984" y="1703546"/>
                    <a:pt x="3659029" y="1711166"/>
                  </a:cubicBezTo>
                  <a:cubicBezTo>
                    <a:pt x="3654266" y="1713071"/>
                    <a:pt x="3650456" y="1714024"/>
                    <a:pt x="3645694" y="1715929"/>
                  </a:cubicBezTo>
                  <a:cubicBezTo>
                    <a:pt x="3628549" y="1722596"/>
                    <a:pt x="3611404" y="1728311"/>
                    <a:pt x="3593306" y="1734979"/>
                  </a:cubicBezTo>
                  <a:cubicBezTo>
                    <a:pt x="3583781" y="1737836"/>
                    <a:pt x="3575209" y="1741646"/>
                    <a:pt x="3565684" y="1744504"/>
                  </a:cubicBezTo>
                  <a:cubicBezTo>
                    <a:pt x="3558064" y="1747361"/>
                    <a:pt x="3550444" y="1749266"/>
                    <a:pt x="3543776" y="1752124"/>
                  </a:cubicBezTo>
                  <a:cubicBezTo>
                    <a:pt x="3533299" y="1755934"/>
                    <a:pt x="3521869" y="1758791"/>
                    <a:pt x="3511391" y="1762601"/>
                  </a:cubicBezTo>
                  <a:cubicBezTo>
                    <a:pt x="3504724" y="1764506"/>
                    <a:pt x="3497104" y="1767364"/>
                    <a:pt x="3490436" y="1769269"/>
                  </a:cubicBezTo>
                  <a:cubicBezTo>
                    <a:pt x="3479006" y="1773079"/>
                    <a:pt x="3466624" y="1776889"/>
                    <a:pt x="3454241" y="1779746"/>
                  </a:cubicBezTo>
                  <a:cubicBezTo>
                    <a:pt x="3447574" y="1781651"/>
                    <a:pt x="3441859" y="1783556"/>
                    <a:pt x="3435191" y="1785461"/>
                  </a:cubicBezTo>
                  <a:cubicBezTo>
                    <a:pt x="3418999" y="1790224"/>
                    <a:pt x="3403759" y="1794986"/>
                    <a:pt x="3387566" y="1798796"/>
                  </a:cubicBezTo>
                  <a:cubicBezTo>
                    <a:pt x="3385661" y="1799749"/>
                    <a:pt x="3382804" y="1799749"/>
                    <a:pt x="3380899" y="1800701"/>
                  </a:cubicBezTo>
                  <a:cubicBezTo>
                    <a:pt x="3362801" y="1805464"/>
                    <a:pt x="3343751" y="1810226"/>
                    <a:pt x="3325654" y="1814989"/>
                  </a:cubicBezTo>
                  <a:cubicBezTo>
                    <a:pt x="3319939" y="1815941"/>
                    <a:pt x="3314224" y="1817846"/>
                    <a:pt x="3308509" y="1818799"/>
                  </a:cubicBezTo>
                  <a:cubicBezTo>
                    <a:pt x="3295174" y="1821656"/>
                    <a:pt x="3282791" y="1825466"/>
                    <a:pt x="3269456" y="1828324"/>
                  </a:cubicBezTo>
                  <a:cubicBezTo>
                    <a:pt x="3261836" y="1830229"/>
                    <a:pt x="3255169" y="1831181"/>
                    <a:pt x="3247549" y="1833086"/>
                  </a:cubicBezTo>
                  <a:cubicBezTo>
                    <a:pt x="3236119" y="1835944"/>
                    <a:pt x="3224689" y="1837849"/>
                    <a:pt x="3213259" y="1840706"/>
                  </a:cubicBezTo>
                  <a:cubicBezTo>
                    <a:pt x="3205639" y="1842611"/>
                    <a:pt x="3198019" y="1843564"/>
                    <a:pt x="3189446" y="1845469"/>
                  </a:cubicBezTo>
                  <a:cubicBezTo>
                    <a:pt x="3178016" y="1847374"/>
                    <a:pt x="3166586" y="1850231"/>
                    <a:pt x="3155156" y="1852136"/>
                  </a:cubicBezTo>
                  <a:cubicBezTo>
                    <a:pt x="3148489" y="1853089"/>
                    <a:pt x="3141821" y="1854994"/>
                    <a:pt x="3135154" y="1855946"/>
                  </a:cubicBezTo>
                  <a:cubicBezTo>
                    <a:pt x="3122771" y="1857851"/>
                    <a:pt x="3110389" y="1860709"/>
                    <a:pt x="3098006" y="1862614"/>
                  </a:cubicBezTo>
                  <a:cubicBezTo>
                    <a:pt x="3091339" y="1863566"/>
                    <a:pt x="3085624" y="1864519"/>
                    <a:pt x="3078956" y="1865471"/>
                  </a:cubicBezTo>
                  <a:cubicBezTo>
                    <a:pt x="3064669" y="1867376"/>
                    <a:pt x="3050381" y="1870234"/>
                    <a:pt x="3036094" y="1872139"/>
                  </a:cubicBezTo>
                  <a:cubicBezTo>
                    <a:pt x="3031331" y="1873091"/>
                    <a:pt x="3027521" y="1873091"/>
                    <a:pt x="3022759" y="1874044"/>
                  </a:cubicBezTo>
                  <a:cubicBezTo>
                    <a:pt x="3003709" y="1876901"/>
                    <a:pt x="2985611" y="1879759"/>
                    <a:pt x="2966561" y="1881664"/>
                  </a:cubicBezTo>
                  <a:cubicBezTo>
                    <a:pt x="2961799" y="1882616"/>
                    <a:pt x="2957036" y="1882616"/>
                    <a:pt x="2952274" y="1883569"/>
                  </a:cubicBezTo>
                  <a:cubicBezTo>
                    <a:pt x="2937986" y="1885474"/>
                    <a:pt x="2923699" y="1887379"/>
                    <a:pt x="2909411" y="1888331"/>
                  </a:cubicBezTo>
                  <a:cubicBezTo>
                    <a:pt x="2902744" y="1889284"/>
                    <a:pt x="2896076" y="1890236"/>
                    <a:pt x="2889409" y="1890236"/>
                  </a:cubicBezTo>
                  <a:cubicBezTo>
                    <a:pt x="2877026" y="1891189"/>
                    <a:pt x="2864644" y="1893094"/>
                    <a:pt x="2851309" y="1894046"/>
                  </a:cubicBezTo>
                  <a:cubicBezTo>
                    <a:pt x="2844641" y="1894999"/>
                    <a:pt x="2837974" y="1894999"/>
                    <a:pt x="2830354" y="1895951"/>
                  </a:cubicBezTo>
                  <a:cubicBezTo>
                    <a:pt x="2817019" y="1896904"/>
                    <a:pt x="2804636" y="1897856"/>
                    <a:pt x="2791301" y="1898809"/>
                  </a:cubicBezTo>
                  <a:cubicBezTo>
                    <a:pt x="2785586" y="1898809"/>
                    <a:pt x="2778919" y="1899761"/>
                    <a:pt x="2773204" y="1899761"/>
                  </a:cubicBezTo>
                  <a:cubicBezTo>
                    <a:pt x="2761774" y="1900714"/>
                    <a:pt x="2749391" y="1901666"/>
                    <a:pt x="2737961" y="1901666"/>
                  </a:cubicBezTo>
                  <a:cubicBezTo>
                    <a:pt x="2729389" y="1902619"/>
                    <a:pt x="2720816" y="1902619"/>
                    <a:pt x="2712244" y="1903571"/>
                  </a:cubicBezTo>
                  <a:cubicBezTo>
                    <a:pt x="2699861" y="1904524"/>
                    <a:pt x="2687479" y="1904524"/>
                    <a:pt x="2675096" y="1905476"/>
                  </a:cubicBezTo>
                  <a:cubicBezTo>
                    <a:pt x="2666524" y="1905476"/>
                    <a:pt x="2658904" y="1906429"/>
                    <a:pt x="2650331" y="1906429"/>
                  </a:cubicBezTo>
                  <a:cubicBezTo>
                    <a:pt x="2636996" y="1907381"/>
                    <a:pt x="2622709" y="1907381"/>
                    <a:pt x="2609374" y="1907381"/>
                  </a:cubicBezTo>
                  <a:cubicBezTo>
                    <a:pt x="2602706" y="1907381"/>
                    <a:pt x="2596039" y="1907381"/>
                    <a:pt x="2589371" y="1908334"/>
                  </a:cubicBezTo>
                  <a:cubicBezTo>
                    <a:pt x="2568416" y="1908334"/>
                    <a:pt x="2548414" y="1909286"/>
                    <a:pt x="2527459" y="1909286"/>
                  </a:cubicBezTo>
                  <a:cubicBezTo>
                    <a:pt x="2508409" y="1909286"/>
                    <a:pt x="2490311" y="1909286"/>
                    <a:pt x="2471261" y="1908334"/>
                  </a:cubicBezTo>
                  <a:cubicBezTo>
                    <a:pt x="2465546" y="1908334"/>
                    <a:pt x="2460784" y="1908334"/>
                    <a:pt x="2455069" y="1908334"/>
                  </a:cubicBezTo>
                  <a:cubicBezTo>
                    <a:pt x="2439829" y="1908334"/>
                    <a:pt x="2425541" y="1907381"/>
                    <a:pt x="2411254" y="1907381"/>
                  </a:cubicBezTo>
                  <a:cubicBezTo>
                    <a:pt x="2406491" y="1907381"/>
                    <a:pt x="2402681" y="1907381"/>
                    <a:pt x="2397919" y="1907381"/>
                  </a:cubicBezTo>
                  <a:cubicBezTo>
                    <a:pt x="2379821" y="1906429"/>
                    <a:pt x="2361724" y="1905476"/>
                    <a:pt x="2342674" y="1904524"/>
                  </a:cubicBezTo>
                  <a:cubicBezTo>
                    <a:pt x="2334101" y="1903571"/>
                    <a:pt x="2324576" y="1903571"/>
                    <a:pt x="2316004" y="1902619"/>
                  </a:cubicBezTo>
                  <a:cubicBezTo>
                    <a:pt x="2304574" y="1901666"/>
                    <a:pt x="2293144" y="1901666"/>
                    <a:pt x="2281714" y="1900714"/>
                  </a:cubicBezTo>
                  <a:cubicBezTo>
                    <a:pt x="2272189" y="1899761"/>
                    <a:pt x="2263616" y="1898809"/>
                    <a:pt x="2254091" y="1898809"/>
                  </a:cubicBezTo>
                  <a:cubicBezTo>
                    <a:pt x="2242661" y="1897856"/>
                    <a:pt x="2231231" y="1896904"/>
                    <a:pt x="2220754" y="1895951"/>
                  </a:cubicBezTo>
                  <a:cubicBezTo>
                    <a:pt x="2211229" y="1894999"/>
                    <a:pt x="2202656" y="1894046"/>
                    <a:pt x="2193131" y="1893094"/>
                  </a:cubicBezTo>
                  <a:cubicBezTo>
                    <a:pt x="2181701" y="1892141"/>
                    <a:pt x="2171224" y="1891189"/>
                    <a:pt x="2159794" y="1889284"/>
                  </a:cubicBezTo>
                  <a:cubicBezTo>
                    <a:pt x="2150269" y="1888331"/>
                    <a:pt x="2141696" y="1887379"/>
                    <a:pt x="2132171" y="1886426"/>
                  </a:cubicBezTo>
                  <a:cubicBezTo>
                    <a:pt x="2121694" y="1885474"/>
                    <a:pt x="2110264" y="1883569"/>
                    <a:pt x="2099786" y="1882616"/>
                  </a:cubicBezTo>
                  <a:cubicBezTo>
                    <a:pt x="2090261" y="1881664"/>
                    <a:pt x="2081689" y="1879759"/>
                    <a:pt x="2072164" y="1878806"/>
                  </a:cubicBezTo>
                  <a:cubicBezTo>
                    <a:pt x="2061686" y="1876901"/>
                    <a:pt x="2051209" y="1875949"/>
                    <a:pt x="2039779" y="1874044"/>
                  </a:cubicBezTo>
                  <a:cubicBezTo>
                    <a:pt x="2030254" y="1873091"/>
                    <a:pt x="2021681" y="1871186"/>
                    <a:pt x="2012156" y="1870234"/>
                  </a:cubicBezTo>
                  <a:cubicBezTo>
                    <a:pt x="2001679" y="1868329"/>
                    <a:pt x="1991201" y="1867376"/>
                    <a:pt x="1980724" y="1865471"/>
                  </a:cubicBezTo>
                  <a:cubicBezTo>
                    <a:pt x="1971199" y="1863566"/>
                    <a:pt x="1962626" y="1862614"/>
                    <a:pt x="1953101" y="1860709"/>
                  </a:cubicBezTo>
                  <a:cubicBezTo>
                    <a:pt x="1942624" y="1858804"/>
                    <a:pt x="1932146" y="1856899"/>
                    <a:pt x="1921669" y="1854994"/>
                  </a:cubicBezTo>
                  <a:cubicBezTo>
                    <a:pt x="1912144" y="1853089"/>
                    <a:pt x="1903571" y="1851184"/>
                    <a:pt x="1894046" y="1849279"/>
                  </a:cubicBezTo>
                  <a:cubicBezTo>
                    <a:pt x="1884521" y="1847374"/>
                    <a:pt x="1874996" y="1845469"/>
                    <a:pt x="1866424" y="1843564"/>
                  </a:cubicBezTo>
                  <a:cubicBezTo>
                    <a:pt x="1845469" y="1839754"/>
                    <a:pt x="1825466" y="1834991"/>
                    <a:pt x="1804511" y="1830229"/>
                  </a:cubicBezTo>
                  <a:cubicBezTo>
                    <a:pt x="1801654" y="1829276"/>
                    <a:pt x="1797844" y="1829276"/>
                    <a:pt x="1794986" y="1828324"/>
                  </a:cubicBezTo>
                  <a:cubicBezTo>
                    <a:pt x="1771174" y="1822609"/>
                    <a:pt x="1748314" y="1816894"/>
                    <a:pt x="1724501" y="1811179"/>
                  </a:cubicBezTo>
                  <a:cubicBezTo>
                    <a:pt x="1717834" y="1809274"/>
                    <a:pt x="1711166" y="1807369"/>
                    <a:pt x="1705451" y="1806416"/>
                  </a:cubicBezTo>
                  <a:cubicBezTo>
                    <a:pt x="1688306" y="1801654"/>
                    <a:pt x="1670209" y="1796891"/>
                    <a:pt x="1653064" y="1792129"/>
                  </a:cubicBezTo>
                  <a:cubicBezTo>
                    <a:pt x="1646396" y="1790224"/>
                    <a:pt x="1638776" y="1788319"/>
                    <a:pt x="1632109" y="1786414"/>
                  </a:cubicBezTo>
                  <a:cubicBezTo>
                    <a:pt x="1612106" y="1780699"/>
                    <a:pt x="1591151" y="1774984"/>
                    <a:pt x="1571149" y="1768316"/>
                  </a:cubicBezTo>
                  <a:cubicBezTo>
                    <a:pt x="1568291" y="1767364"/>
                    <a:pt x="1565434" y="1766411"/>
                    <a:pt x="1563529" y="1765459"/>
                  </a:cubicBezTo>
                  <a:cubicBezTo>
                    <a:pt x="1540669" y="1758791"/>
                    <a:pt x="1518761" y="1751171"/>
                    <a:pt x="1495901" y="1743551"/>
                  </a:cubicBezTo>
                  <a:cubicBezTo>
                    <a:pt x="1489234" y="1741646"/>
                    <a:pt x="1483519" y="1738789"/>
                    <a:pt x="1476851" y="1736884"/>
                  </a:cubicBezTo>
                  <a:cubicBezTo>
                    <a:pt x="1459706" y="1731169"/>
                    <a:pt x="1443514" y="1725454"/>
                    <a:pt x="1427321" y="1718786"/>
                  </a:cubicBezTo>
                  <a:cubicBezTo>
                    <a:pt x="1420654" y="1715929"/>
                    <a:pt x="1413986" y="1714024"/>
                    <a:pt x="1407319" y="1711166"/>
                  </a:cubicBezTo>
                  <a:cubicBezTo>
                    <a:pt x="1387316" y="1703546"/>
                    <a:pt x="1367314" y="1695926"/>
                    <a:pt x="1347311" y="1688306"/>
                  </a:cubicBezTo>
                  <a:cubicBezTo>
                    <a:pt x="1345406" y="1687354"/>
                    <a:pt x="1343501" y="1686401"/>
                    <a:pt x="1341596" y="1686401"/>
                  </a:cubicBezTo>
                  <a:cubicBezTo>
                    <a:pt x="1319689" y="1677829"/>
                    <a:pt x="1298734" y="1668304"/>
                    <a:pt x="1276826" y="1659731"/>
                  </a:cubicBezTo>
                  <a:cubicBezTo>
                    <a:pt x="1271111" y="1656874"/>
                    <a:pt x="1264444" y="1654016"/>
                    <a:pt x="1258729" y="1652111"/>
                  </a:cubicBezTo>
                  <a:cubicBezTo>
                    <a:pt x="1242536" y="1645444"/>
                    <a:pt x="1227296" y="1637824"/>
                    <a:pt x="1211104" y="1630204"/>
                  </a:cubicBezTo>
                  <a:cubicBezTo>
                    <a:pt x="1204436" y="1627346"/>
                    <a:pt x="1198721" y="1624489"/>
                    <a:pt x="1192054" y="1621631"/>
                  </a:cubicBezTo>
                  <a:cubicBezTo>
                    <a:pt x="1172051" y="1612106"/>
                    <a:pt x="1153001" y="1602581"/>
                    <a:pt x="1133951" y="1593056"/>
                  </a:cubicBezTo>
                  <a:cubicBezTo>
                    <a:pt x="1132999" y="1592104"/>
                    <a:pt x="1131094" y="1592104"/>
                    <a:pt x="1130141" y="1591151"/>
                  </a:cubicBezTo>
                  <a:cubicBezTo>
                    <a:pt x="1109186" y="1580674"/>
                    <a:pt x="1089184" y="1570196"/>
                    <a:pt x="1069181" y="1558766"/>
                  </a:cubicBezTo>
                  <a:cubicBezTo>
                    <a:pt x="1063466" y="1555909"/>
                    <a:pt x="1057751" y="1552099"/>
                    <a:pt x="1052036" y="1549241"/>
                  </a:cubicBezTo>
                  <a:cubicBezTo>
                    <a:pt x="1036796" y="1540669"/>
                    <a:pt x="1022509" y="1533049"/>
                    <a:pt x="1007269" y="1524476"/>
                  </a:cubicBezTo>
                  <a:cubicBezTo>
                    <a:pt x="1001554" y="1520666"/>
                    <a:pt x="995839" y="1517809"/>
                    <a:pt x="989171" y="1513999"/>
                  </a:cubicBezTo>
                  <a:cubicBezTo>
                    <a:pt x="970121" y="1502569"/>
                    <a:pt x="951071" y="1491139"/>
                    <a:pt x="932021" y="1479709"/>
                  </a:cubicBezTo>
                  <a:cubicBezTo>
                    <a:pt x="931069" y="1479709"/>
                    <a:pt x="931069" y="1478756"/>
                    <a:pt x="930116" y="1478756"/>
                  </a:cubicBezTo>
                  <a:cubicBezTo>
                    <a:pt x="911066" y="1466374"/>
                    <a:pt x="892016" y="1454944"/>
                    <a:pt x="872966" y="1441609"/>
                  </a:cubicBezTo>
                  <a:cubicBezTo>
                    <a:pt x="867251" y="1437799"/>
                    <a:pt x="861536" y="1433989"/>
                    <a:pt x="856774" y="1430179"/>
                  </a:cubicBezTo>
                  <a:cubicBezTo>
                    <a:pt x="842486" y="1420654"/>
                    <a:pt x="829151" y="1411129"/>
                    <a:pt x="814864" y="1401604"/>
                  </a:cubicBezTo>
                  <a:cubicBezTo>
                    <a:pt x="809149" y="1397794"/>
                    <a:pt x="804386" y="1393984"/>
                    <a:pt x="798671" y="1390174"/>
                  </a:cubicBezTo>
                  <a:cubicBezTo>
                    <a:pt x="780574" y="1376839"/>
                    <a:pt x="762476" y="1363504"/>
                    <a:pt x="744379" y="1350169"/>
                  </a:cubicBezTo>
                  <a:cubicBezTo>
                    <a:pt x="270034" y="993934"/>
                    <a:pt x="7144" y="515779"/>
                    <a:pt x="7144" y="7144"/>
                  </a:cubicBezTo>
                  <a:lnTo>
                    <a:pt x="7144" y="631984"/>
                  </a:lnTo>
                  <a:cubicBezTo>
                    <a:pt x="7144" y="1140619"/>
                    <a:pt x="270034" y="1618774"/>
                    <a:pt x="746284" y="1978819"/>
                  </a:cubicBezTo>
                  <a:cubicBezTo>
                    <a:pt x="764381" y="1992154"/>
                    <a:pt x="782479" y="2005489"/>
                    <a:pt x="800576" y="2018824"/>
                  </a:cubicBezTo>
                  <a:cubicBezTo>
                    <a:pt x="806291" y="2022634"/>
                    <a:pt x="811054" y="2026444"/>
                    <a:pt x="816769" y="2030254"/>
                  </a:cubicBezTo>
                  <a:cubicBezTo>
                    <a:pt x="830104" y="2039779"/>
                    <a:pt x="844391" y="2049304"/>
                    <a:pt x="858679" y="2058829"/>
                  </a:cubicBezTo>
                  <a:cubicBezTo>
                    <a:pt x="864394" y="2062639"/>
                    <a:pt x="870109" y="2066449"/>
                    <a:pt x="874871" y="2070259"/>
                  </a:cubicBezTo>
                  <a:cubicBezTo>
                    <a:pt x="893921" y="2082641"/>
                    <a:pt x="912971" y="2095024"/>
                    <a:pt x="932021" y="2107406"/>
                  </a:cubicBezTo>
                  <a:cubicBezTo>
                    <a:pt x="932974" y="2107406"/>
                    <a:pt x="933926" y="2108359"/>
                    <a:pt x="933926" y="2108359"/>
                  </a:cubicBezTo>
                  <a:cubicBezTo>
                    <a:pt x="952976" y="2119789"/>
                    <a:pt x="971074" y="2131219"/>
                    <a:pt x="990124" y="2142649"/>
                  </a:cubicBezTo>
                  <a:cubicBezTo>
                    <a:pt x="995839" y="2146459"/>
                    <a:pt x="1001554" y="2149316"/>
                    <a:pt x="1008221" y="2153126"/>
                  </a:cubicBezTo>
                  <a:cubicBezTo>
                    <a:pt x="1023461" y="2161699"/>
                    <a:pt x="1037749" y="2170271"/>
                    <a:pt x="1052989" y="2177891"/>
                  </a:cubicBezTo>
                  <a:cubicBezTo>
                    <a:pt x="1058704" y="2180749"/>
                    <a:pt x="1064419" y="2184559"/>
                    <a:pt x="1070134" y="2187416"/>
                  </a:cubicBezTo>
                  <a:cubicBezTo>
                    <a:pt x="1090136" y="2197894"/>
                    <a:pt x="1111091" y="2209324"/>
                    <a:pt x="1131094" y="2219801"/>
                  </a:cubicBezTo>
                  <a:cubicBezTo>
                    <a:pt x="1132046" y="2220754"/>
                    <a:pt x="1133951" y="2220754"/>
                    <a:pt x="1134904" y="2221706"/>
                  </a:cubicBezTo>
                  <a:cubicBezTo>
                    <a:pt x="1153954" y="2231231"/>
                    <a:pt x="1173956" y="2240756"/>
                    <a:pt x="1193006" y="2250281"/>
                  </a:cubicBezTo>
                  <a:cubicBezTo>
                    <a:pt x="1199674" y="2253139"/>
                    <a:pt x="1205389" y="2255996"/>
                    <a:pt x="1212056" y="2258854"/>
                  </a:cubicBezTo>
                  <a:cubicBezTo>
                    <a:pt x="1227296" y="2266474"/>
                    <a:pt x="1243489" y="2273141"/>
                    <a:pt x="1259681" y="2279809"/>
                  </a:cubicBezTo>
                  <a:cubicBezTo>
                    <a:pt x="1265396" y="2282666"/>
                    <a:pt x="1272064" y="2285524"/>
                    <a:pt x="1277779" y="2287429"/>
                  </a:cubicBezTo>
                  <a:cubicBezTo>
                    <a:pt x="1298734" y="2296954"/>
                    <a:pt x="1320641" y="2305526"/>
                    <a:pt x="1342549" y="2314099"/>
                  </a:cubicBezTo>
                  <a:cubicBezTo>
                    <a:pt x="1344454" y="2315051"/>
                    <a:pt x="1346359" y="2316004"/>
                    <a:pt x="1349216" y="2316956"/>
                  </a:cubicBezTo>
                  <a:cubicBezTo>
                    <a:pt x="1369219" y="2324576"/>
                    <a:pt x="1389221" y="2332196"/>
                    <a:pt x="1409224" y="2339816"/>
                  </a:cubicBezTo>
                  <a:cubicBezTo>
                    <a:pt x="1415891" y="2342674"/>
                    <a:pt x="1422559" y="2344579"/>
                    <a:pt x="1429226" y="2347436"/>
                  </a:cubicBezTo>
                  <a:cubicBezTo>
                    <a:pt x="1445419" y="2353151"/>
                    <a:pt x="1462564" y="2359819"/>
                    <a:pt x="1478756" y="2365534"/>
                  </a:cubicBezTo>
                  <a:cubicBezTo>
                    <a:pt x="1485424" y="2367439"/>
                    <a:pt x="1491139" y="2370296"/>
                    <a:pt x="1497806" y="2372201"/>
                  </a:cubicBezTo>
                  <a:cubicBezTo>
                    <a:pt x="1520666" y="2379821"/>
                    <a:pt x="1542574" y="2387441"/>
                    <a:pt x="1565434" y="2394109"/>
                  </a:cubicBezTo>
                  <a:cubicBezTo>
                    <a:pt x="1568291" y="2395061"/>
                    <a:pt x="1571149" y="2396014"/>
                    <a:pt x="1573054" y="2396966"/>
                  </a:cubicBezTo>
                  <a:cubicBezTo>
                    <a:pt x="1593056" y="2403634"/>
                    <a:pt x="1613059" y="2409349"/>
                    <a:pt x="1634014" y="2415064"/>
                  </a:cubicBezTo>
                  <a:cubicBezTo>
                    <a:pt x="1640681" y="2416969"/>
                    <a:pt x="1648301" y="2418874"/>
                    <a:pt x="1654969" y="2420779"/>
                  </a:cubicBezTo>
                  <a:cubicBezTo>
                    <a:pt x="1672114" y="2425541"/>
                    <a:pt x="1689259" y="2430304"/>
                    <a:pt x="1707356" y="2435066"/>
                  </a:cubicBezTo>
                  <a:cubicBezTo>
                    <a:pt x="1714024" y="2436971"/>
                    <a:pt x="1720691" y="2438876"/>
                    <a:pt x="1726406" y="2439829"/>
                  </a:cubicBezTo>
                  <a:cubicBezTo>
                    <a:pt x="1749266" y="2445544"/>
                    <a:pt x="1773079" y="2451259"/>
                    <a:pt x="1796891" y="2456974"/>
                  </a:cubicBezTo>
                  <a:cubicBezTo>
                    <a:pt x="1799749" y="2457926"/>
                    <a:pt x="1803559" y="2457926"/>
                    <a:pt x="1806416" y="2458879"/>
                  </a:cubicBezTo>
                  <a:cubicBezTo>
                    <a:pt x="1827371" y="2463641"/>
                    <a:pt x="1847374" y="2467451"/>
                    <a:pt x="1868329" y="2472214"/>
                  </a:cubicBezTo>
                  <a:cubicBezTo>
                    <a:pt x="1871186" y="2473166"/>
                    <a:pt x="1874996" y="2473166"/>
                    <a:pt x="1877854" y="2474119"/>
                  </a:cubicBezTo>
                  <a:cubicBezTo>
                    <a:pt x="1883569" y="2475071"/>
                    <a:pt x="1890236" y="2476024"/>
                    <a:pt x="1895951" y="2477929"/>
                  </a:cubicBezTo>
                  <a:cubicBezTo>
                    <a:pt x="1905476" y="2479834"/>
                    <a:pt x="1914049" y="2481739"/>
                    <a:pt x="1923574" y="2483644"/>
                  </a:cubicBezTo>
                  <a:cubicBezTo>
                    <a:pt x="1934051" y="2485549"/>
                    <a:pt x="1944529" y="2487454"/>
                    <a:pt x="1955006" y="2489359"/>
                  </a:cubicBezTo>
                  <a:cubicBezTo>
                    <a:pt x="1964531" y="2491264"/>
                    <a:pt x="1973104" y="2492216"/>
                    <a:pt x="1982629" y="2494121"/>
                  </a:cubicBezTo>
                  <a:cubicBezTo>
                    <a:pt x="1993106" y="2496026"/>
                    <a:pt x="2003584" y="2497931"/>
                    <a:pt x="2014061" y="2498884"/>
                  </a:cubicBezTo>
                  <a:cubicBezTo>
                    <a:pt x="2023586" y="2500789"/>
                    <a:pt x="2032159" y="2501741"/>
                    <a:pt x="2041684" y="2502694"/>
                  </a:cubicBezTo>
                  <a:cubicBezTo>
                    <a:pt x="2052161" y="2504599"/>
                    <a:pt x="2062639" y="2505551"/>
                    <a:pt x="2074069" y="2507456"/>
                  </a:cubicBezTo>
                  <a:cubicBezTo>
                    <a:pt x="2083594" y="2508409"/>
                    <a:pt x="2092166" y="2510314"/>
                    <a:pt x="2101691" y="2511266"/>
                  </a:cubicBezTo>
                  <a:cubicBezTo>
                    <a:pt x="2112169" y="2512219"/>
                    <a:pt x="2123599" y="2514124"/>
                    <a:pt x="2134076" y="2515076"/>
                  </a:cubicBezTo>
                  <a:cubicBezTo>
                    <a:pt x="2143601" y="2516029"/>
                    <a:pt x="2152174" y="2516981"/>
                    <a:pt x="2161699" y="2517934"/>
                  </a:cubicBezTo>
                  <a:cubicBezTo>
                    <a:pt x="2173129" y="2518886"/>
                    <a:pt x="2183606" y="2519839"/>
                    <a:pt x="2195036" y="2521744"/>
                  </a:cubicBezTo>
                  <a:cubicBezTo>
                    <a:pt x="2204561" y="2522696"/>
                    <a:pt x="2213134" y="2523649"/>
                    <a:pt x="2222659" y="2524601"/>
                  </a:cubicBezTo>
                  <a:cubicBezTo>
                    <a:pt x="2234089" y="2525554"/>
                    <a:pt x="2245519" y="2526506"/>
                    <a:pt x="2255996" y="2527459"/>
                  </a:cubicBezTo>
                  <a:cubicBezTo>
                    <a:pt x="2265521" y="2528411"/>
                    <a:pt x="2274094" y="2529364"/>
                    <a:pt x="2283619" y="2529364"/>
                  </a:cubicBezTo>
                  <a:cubicBezTo>
                    <a:pt x="2295049" y="2530316"/>
                    <a:pt x="2306479" y="2531269"/>
                    <a:pt x="2317909" y="2531269"/>
                  </a:cubicBezTo>
                  <a:cubicBezTo>
                    <a:pt x="2326481" y="2532221"/>
                    <a:pt x="2336006" y="2532221"/>
                    <a:pt x="2344579" y="2533174"/>
                  </a:cubicBezTo>
                  <a:cubicBezTo>
                    <a:pt x="2345531" y="2533174"/>
                    <a:pt x="2347436" y="2533174"/>
                    <a:pt x="2348389" y="2533174"/>
                  </a:cubicBezTo>
                  <a:cubicBezTo>
                    <a:pt x="2365534" y="2534126"/>
                    <a:pt x="2382679" y="2535079"/>
                    <a:pt x="2399824" y="2535079"/>
                  </a:cubicBezTo>
                  <a:cubicBezTo>
                    <a:pt x="2404586" y="2535079"/>
                    <a:pt x="2408396" y="2535079"/>
                    <a:pt x="2413159" y="2535079"/>
                  </a:cubicBezTo>
                  <a:cubicBezTo>
                    <a:pt x="2427446" y="2536031"/>
                    <a:pt x="2442686" y="2536031"/>
                    <a:pt x="2456974" y="2536031"/>
                  </a:cubicBezTo>
                  <a:cubicBezTo>
                    <a:pt x="2462689" y="2536031"/>
                    <a:pt x="2467451" y="2536031"/>
                    <a:pt x="2473166" y="2536031"/>
                  </a:cubicBezTo>
                  <a:cubicBezTo>
                    <a:pt x="2492216" y="2536031"/>
                    <a:pt x="2510314" y="2536984"/>
                    <a:pt x="2529364" y="2536984"/>
                  </a:cubicBezTo>
                  <a:cubicBezTo>
                    <a:pt x="2550319" y="2536984"/>
                    <a:pt x="2570321" y="2536984"/>
                    <a:pt x="2591276" y="2536031"/>
                  </a:cubicBezTo>
                  <a:cubicBezTo>
                    <a:pt x="2597944" y="2536031"/>
                    <a:pt x="2604611" y="2536031"/>
                    <a:pt x="2611279" y="2535079"/>
                  </a:cubicBezTo>
                  <a:cubicBezTo>
                    <a:pt x="2624614" y="2535079"/>
                    <a:pt x="2638901" y="2534126"/>
                    <a:pt x="2652236" y="2534126"/>
                  </a:cubicBezTo>
                  <a:cubicBezTo>
                    <a:pt x="2660809" y="2534126"/>
                    <a:pt x="2668429" y="2533174"/>
                    <a:pt x="2677001" y="2533174"/>
                  </a:cubicBezTo>
                  <a:cubicBezTo>
                    <a:pt x="2689384" y="2532221"/>
                    <a:pt x="2701766" y="2532221"/>
                    <a:pt x="2714149" y="2531269"/>
                  </a:cubicBezTo>
                  <a:cubicBezTo>
                    <a:pt x="2722721" y="2531269"/>
                    <a:pt x="2731294" y="2530316"/>
                    <a:pt x="2739866" y="2529364"/>
                  </a:cubicBezTo>
                  <a:cubicBezTo>
                    <a:pt x="2749391" y="2528411"/>
                    <a:pt x="2758916" y="2528411"/>
                    <a:pt x="2768441" y="2527459"/>
                  </a:cubicBezTo>
                  <a:cubicBezTo>
                    <a:pt x="2770346" y="2527459"/>
                    <a:pt x="2772251" y="2527459"/>
                    <a:pt x="2775109" y="2526506"/>
                  </a:cubicBezTo>
                  <a:cubicBezTo>
                    <a:pt x="2780824" y="2526506"/>
                    <a:pt x="2787491" y="2525554"/>
                    <a:pt x="2793206" y="2525554"/>
                  </a:cubicBezTo>
                  <a:cubicBezTo>
                    <a:pt x="2806541" y="2524601"/>
                    <a:pt x="2819876" y="2523649"/>
                    <a:pt x="2832259" y="2522696"/>
                  </a:cubicBezTo>
                  <a:cubicBezTo>
                    <a:pt x="2838926" y="2521744"/>
                    <a:pt x="2845594" y="2521744"/>
                    <a:pt x="2853214" y="2520791"/>
                  </a:cubicBezTo>
                  <a:cubicBezTo>
                    <a:pt x="2865596" y="2519839"/>
                    <a:pt x="2877979" y="2517934"/>
                    <a:pt x="2891314" y="2516981"/>
                  </a:cubicBezTo>
                  <a:cubicBezTo>
                    <a:pt x="2897981" y="2516029"/>
                    <a:pt x="2904649" y="2516029"/>
                    <a:pt x="2911316" y="2515076"/>
                  </a:cubicBezTo>
                  <a:cubicBezTo>
                    <a:pt x="2925604" y="2513171"/>
                    <a:pt x="2939891" y="2511266"/>
                    <a:pt x="2954179" y="2510314"/>
                  </a:cubicBezTo>
                  <a:cubicBezTo>
                    <a:pt x="2958941" y="2509361"/>
                    <a:pt x="2963704" y="2509361"/>
                    <a:pt x="2968466" y="2508409"/>
                  </a:cubicBezTo>
                  <a:cubicBezTo>
                    <a:pt x="2987516" y="2505551"/>
                    <a:pt x="3005614" y="2503646"/>
                    <a:pt x="3024664" y="2500789"/>
                  </a:cubicBezTo>
                  <a:cubicBezTo>
                    <a:pt x="3029426" y="2499836"/>
                    <a:pt x="3033236" y="2499836"/>
                    <a:pt x="3037999" y="2498884"/>
                  </a:cubicBezTo>
                  <a:cubicBezTo>
                    <a:pt x="3052286" y="2496979"/>
                    <a:pt x="3066574" y="2494121"/>
                    <a:pt x="3080861" y="2492216"/>
                  </a:cubicBezTo>
                  <a:cubicBezTo>
                    <a:pt x="3087529" y="2491264"/>
                    <a:pt x="3094196" y="2490311"/>
                    <a:pt x="3099911" y="2489359"/>
                  </a:cubicBezTo>
                  <a:cubicBezTo>
                    <a:pt x="3112294" y="2487454"/>
                    <a:pt x="3124676" y="2484596"/>
                    <a:pt x="3137059" y="2482691"/>
                  </a:cubicBezTo>
                  <a:cubicBezTo>
                    <a:pt x="3143726" y="2481739"/>
                    <a:pt x="3150394" y="2479834"/>
                    <a:pt x="3157061" y="2478881"/>
                  </a:cubicBezTo>
                  <a:cubicBezTo>
                    <a:pt x="3161824" y="2477929"/>
                    <a:pt x="3165634" y="2476976"/>
                    <a:pt x="3170396" y="2476024"/>
                  </a:cubicBezTo>
                  <a:cubicBezTo>
                    <a:pt x="3178016" y="2475071"/>
                    <a:pt x="3184684" y="2473166"/>
                    <a:pt x="3192304" y="2471261"/>
                  </a:cubicBezTo>
                  <a:cubicBezTo>
                    <a:pt x="3199924" y="2469356"/>
                    <a:pt x="3207544" y="2468404"/>
                    <a:pt x="3216116" y="2466499"/>
                  </a:cubicBezTo>
                  <a:cubicBezTo>
                    <a:pt x="3227546" y="2463641"/>
                    <a:pt x="3238976" y="2461736"/>
                    <a:pt x="3250406" y="2458879"/>
                  </a:cubicBezTo>
                  <a:cubicBezTo>
                    <a:pt x="3258026" y="2456974"/>
                    <a:pt x="3264694" y="2456021"/>
                    <a:pt x="3272314" y="2454116"/>
                  </a:cubicBezTo>
                  <a:cubicBezTo>
                    <a:pt x="3285649" y="2451259"/>
                    <a:pt x="3298031" y="2448401"/>
                    <a:pt x="3311366" y="2444591"/>
                  </a:cubicBezTo>
                  <a:cubicBezTo>
                    <a:pt x="3317081" y="2443639"/>
                    <a:pt x="3322796" y="2441734"/>
                    <a:pt x="3328511" y="2440781"/>
                  </a:cubicBezTo>
                  <a:cubicBezTo>
                    <a:pt x="3346609" y="2436019"/>
                    <a:pt x="3365659" y="2431256"/>
                    <a:pt x="3383756" y="2426494"/>
                  </a:cubicBezTo>
                  <a:cubicBezTo>
                    <a:pt x="3385661" y="2425541"/>
                    <a:pt x="3388519" y="2425541"/>
                    <a:pt x="3390424" y="2424589"/>
                  </a:cubicBezTo>
                  <a:cubicBezTo>
                    <a:pt x="3406616" y="2419826"/>
                    <a:pt x="3422809" y="2416016"/>
                    <a:pt x="3438049" y="2411254"/>
                  </a:cubicBezTo>
                  <a:cubicBezTo>
                    <a:pt x="3444716" y="2409349"/>
                    <a:pt x="3450431" y="2407444"/>
                    <a:pt x="3457099" y="2405539"/>
                  </a:cubicBezTo>
                  <a:cubicBezTo>
                    <a:pt x="3469481" y="2401729"/>
                    <a:pt x="3480911" y="2398871"/>
                    <a:pt x="3493294" y="2395061"/>
                  </a:cubicBezTo>
                  <a:cubicBezTo>
                    <a:pt x="3500914" y="2393156"/>
                    <a:pt x="3507581" y="2390299"/>
                    <a:pt x="3514249" y="2388394"/>
                  </a:cubicBezTo>
                  <a:cubicBezTo>
                    <a:pt x="3524726" y="2384584"/>
                    <a:pt x="3536156" y="2381726"/>
                    <a:pt x="3546634" y="2377916"/>
                  </a:cubicBezTo>
                  <a:cubicBezTo>
                    <a:pt x="3554254" y="2375059"/>
                    <a:pt x="3561874" y="2373154"/>
                    <a:pt x="3568541" y="2370296"/>
                  </a:cubicBezTo>
                  <a:cubicBezTo>
                    <a:pt x="3575209" y="2368391"/>
                    <a:pt x="3580924" y="2366486"/>
                    <a:pt x="3587591" y="2363629"/>
                  </a:cubicBezTo>
                  <a:cubicBezTo>
                    <a:pt x="3590449" y="2362676"/>
                    <a:pt x="3593306" y="2361724"/>
                    <a:pt x="3596164" y="2360771"/>
                  </a:cubicBezTo>
                  <a:cubicBezTo>
                    <a:pt x="3613309" y="2355056"/>
                    <a:pt x="3631406" y="2348389"/>
                    <a:pt x="3648551" y="2341721"/>
                  </a:cubicBezTo>
                  <a:cubicBezTo>
                    <a:pt x="3653314" y="2339816"/>
                    <a:pt x="3657124" y="2338864"/>
                    <a:pt x="3661886" y="2336959"/>
                  </a:cubicBezTo>
                  <a:cubicBezTo>
                    <a:pt x="3682841" y="2328386"/>
                    <a:pt x="3704749" y="2320766"/>
                    <a:pt x="3725704" y="2312194"/>
                  </a:cubicBezTo>
                  <a:cubicBezTo>
                    <a:pt x="3731419" y="2310289"/>
                    <a:pt x="3736181" y="2307431"/>
                    <a:pt x="3741896" y="2305526"/>
                  </a:cubicBezTo>
                  <a:cubicBezTo>
                    <a:pt x="3758089" y="2298859"/>
                    <a:pt x="3773329" y="2292191"/>
                    <a:pt x="3789521" y="2285524"/>
                  </a:cubicBezTo>
                  <a:cubicBezTo>
                    <a:pt x="3796189" y="2282666"/>
                    <a:pt x="3802856" y="2279809"/>
                    <a:pt x="3809524" y="2276951"/>
                  </a:cubicBezTo>
                  <a:cubicBezTo>
                    <a:pt x="3824764" y="2270284"/>
                    <a:pt x="3840004" y="2263616"/>
                    <a:pt x="3855244" y="2255996"/>
                  </a:cubicBezTo>
                  <a:cubicBezTo>
                    <a:pt x="3860959" y="2253139"/>
                    <a:pt x="3866674" y="2250281"/>
                    <a:pt x="3872389" y="2248376"/>
                  </a:cubicBezTo>
                  <a:cubicBezTo>
                    <a:pt x="3892391" y="2238851"/>
                    <a:pt x="3913346" y="2228374"/>
                    <a:pt x="3933349" y="2218849"/>
                  </a:cubicBezTo>
                  <a:cubicBezTo>
                    <a:pt x="3936206" y="2216944"/>
                    <a:pt x="3940016" y="2215039"/>
                    <a:pt x="3942874" y="2214086"/>
                  </a:cubicBezTo>
                  <a:cubicBezTo>
                    <a:pt x="3960019" y="2205514"/>
                    <a:pt x="3976211" y="2196941"/>
                    <a:pt x="3993356" y="2187416"/>
                  </a:cubicBezTo>
                  <a:cubicBezTo>
                    <a:pt x="4000024" y="2183606"/>
                    <a:pt x="4005739" y="2180749"/>
                    <a:pt x="4012406" y="2176939"/>
                  </a:cubicBezTo>
                  <a:cubicBezTo>
                    <a:pt x="4026694" y="2169319"/>
                    <a:pt x="4040029" y="2161699"/>
                    <a:pt x="4054316" y="2153126"/>
                  </a:cubicBezTo>
                  <a:cubicBezTo>
                    <a:pt x="4060031" y="2149316"/>
                    <a:pt x="4066699" y="2146459"/>
                    <a:pt x="4072414" y="2142649"/>
                  </a:cubicBezTo>
                  <a:cubicBezTo>
                    <a:pt x="4090511" y="2132171"/>
                    <a:pt x="4107656" y="2121694"/>
                    <a:pt x="4124801" y="2111216"/>
                  </a:cubicBezTo>
                  <a:cubicBezTo>
                    <a:pt x="4125754" y="2110264"/>
                    <a:pt x="4127659" y="2109311"/>
                    <a:pt x="4128611" y="2108359"/>
                  </a:cubicBezTo>
                  <a:cubicBezTo>
                    <a:pt x="4128611" y="2108359"/>
                    <a:pt x="4129564" y="2108359"/>
                    <a:pt x="4129564" y="2107406"/>
                  </a:cubicBezTo>
                  <a:cubicBezTo>
                    <a:pt x="4139089" y="2101691"/>
                    <a:pt x="4147661" y="2095976"/>
                    <a:pt x="4157186" y="2090261"/>
                  </a:cubicBezTo>
                  <a:cubicBezTo>
                    <a:pt x="4163854" y="2085499"/>
                    <a:pt x="4170521" y="2081689"/>
                    <a:pt x="4178141" y="2076926"/>
                  </a:cubicBezTo>
                  <a:cubicBezTo>
                    <a:pt x="4187666" y="2071211"/>
                    <a:pt x="4196239" y="2064544"/>
                    <a:pt x="4205764" y="2058829"/>
                  </a:cubicBezTo>
                  <a:cubicBezTo>
                    <a:pt x="4212431" y="2054066"/>
                    <a:pt x="4219099" y="2050256"/>
                    <a:pt x="4224814" y="2045494"/>
                  </a:cubicBezTo>
                  <a:cubicBezTo>
                    <a:pt x="4235291" y="2038826"/>
                    <a:pt x="4244816" y="2031206"/>
                    <a:pt x="4255294" y="2024539"/>
                  </a:cubicBezTo>
                  <a:cubicBezTo>
                    <a:pt x="4261009" y="2020729"/>
                    <a:pt x="4265772" y="2016919"/>
                    <a:pt x="4271487" y="2013109"/>
                  </a:cubicBezTo>
                  <a:cubicBezTo>
                    <a:pt x="4286726" y="2001679"/>
                    <a:pt x="4301966" y="1991201"/>
                    <a:pt x="4317206" y="1979771"/>
                  </a:cubicBezTo>
                  <a:cubicBezTo>
                    <a:pt x="4331494" y="1969294"/>
                    <a:pt x="4344829" y="1958816"/>
                    <a:pt x="4358164" y="1948339"/>
                  </a:cubicBezTo>
                  <a:cubicBezTo>
                    <a:pt x="4362926" y="1944529"/>
                    <a:pt x="4366737" y="1941671"/>
                    <a:pt x="4370547" y="1937861"/>
                  </a:cubicBezTo>
                  <a:cubicBezTo>
                    <a:pt x="4380072" y="1930241"/>
                    <a:pt x="4388644" y="1923574"/>
                    <a:pt x="4398169" y="1915954"/>
                  </a:cubicBezTo>
                  <a:cubicBezTo>
                    <a:pt x="4402931" y="1912144"/>
                    <a:pt x="4407694" y="1907381"/>
                    <a:pt x="4412456" y="1903571"/>
                  </a:cubicBezTo>
                  <a:cubicBezTo>
                    <a:pt x="4421029" y="1896904"/>
                    <a:pt x="4428649" y="1889284"/>
                    <a:pt x="4437222" y="1882616"/>
                  </a:cubicBezTo>
                  <a:cubicBezTo>
                    <a:pt x="4441984" y="1878806"/>
                    <a:pt x="4446747" y="1874044"/>
                    <a:pt x="4451509" y="1870234"/>
                  </a:cubicBezTo>
                  <a:cubicBezTo>
                    <a:pt x="4460081" y="1862614"/>
                    <a:pt x="4467701" y="1855946"/>
                    <a:pt x="4476274" y="1848326"/>
                  </a:cubicBezTo>
                  <a:cubicBezTo>
                    <a:pt x="4481037" y="1844516"/>
                    <a:pt x="4484847" y="1840706"/>
                    <a:pt x="4489609" y="1836896"/>
                  </a:cubicBezTo>
                  <a:cubicBezTo>
                    <a:pt x="4499134" y="1827371"/>
                    <a:pt x="4508659" y="1818799"/>
                    <a:pt x="4518184" y="1809274"/>
                  </a:cubicBezTo>
                  <a:cubicBezTo>
                    <a:pt x="4520089" y="1807369"/>
                    <a:pt x="4522947" y="1804511"/>
                    <a:pt x="4525804" y="1802606"/>
                  </a:cubicBezTo>
                  <a:cubicBezTo>
                    <a:pt x="4537234" y="1791176"/>
                    <a:pt x="4549616" y="1779746"/>
                    <a:pt x="4561047" y="1768316"/>
                  </a:cubicBezTo>
                  <a:cubicBezTo>
                    <a:pt x="4563904" y="1765459"/>
                    <a:pt x="4567714" y="1761649"/>
                    <a:pt x="4570572" y="1758791"/>
                  </a:cubicBezTo>
                  <a:cubicBezTo>
                    <a:pt x="4579144" y="1750219"/>
                    <a:pt x="4586764" y="1741646"/>
                    <a:pt x="4595337" y="1733074"/>
                  </a:cubicBezTo>
                  <a:cubicBezTo>
                    <a:pt x="4599147" y="1728311"/>
                    <a:pt x="4602956" y="1724501"/>
                    <a:pt x="4607719" y="1719739"/>
                  </a:cubicBezTo>
                  <a:cubicBezTo>
                    <a:pt x="4614387" y="1712119"/>
                    <a:pt x="4622006" y="1704499"/>
                    <a:pt x="4628674" y="1696879"/>
                  </a:cubicBezTo>
                  <a:cubicBezTo>
                    <a:pt x="4632484" y="1692116"/>
                    <a:pt x="4637247" y="1687354"/>
                    <a:pt x="4641056" y="1683544"/>
                  </a:cubicBezTo>
                  <a:cubicBezTo>
                    <a:pt x="4647724" y="1675924"/>
                    <a:pt x="4654391" y="1668304"/>
                    <a:pt x="4661059" y="1659731"/>
                  </a:cubicBezTo>
                  <a:cubicBezTo>
                    <a:pt x="4664869" y="1654969"/>
                    <a:pt x="4668679" y="1651159"/>
                    <a:pt x="4672489" y="1646396"/>
                  </a:cubicBezTo>
                  <a:cubicBezTo>
                    <a:pt x="4680109" y="1637824"/>
                    <a:pt x="4686776" y="1628299"/>
                    <a:pt x="4694397" y="1619726"/>
                  </a:cubicBezTo>
                  <a:cubicBezTo>
                    <a:pt x="4697254" y="1615916"/>
                    <a:pt x="4700112" y="1613059"/>
                    <a:pt x="4702969" y="1609249"/>
                  </a:cubicBezTo>
                  <a:cubicBezTo>
                    <a:pt x="4712494" y="1596866"/>
                    <a:pt x="4722019" y="1584484"/>
                    <a:pt x="4731544" y="1572101"/>
                  </a:cubicBezTo>
                  <a:cubicBezTo>
                    <a:pt x="4733449" y="1569244"/>
                    <a:pt x="4735354" y="1567339"/>
                    <a:pt x="4737259" y="1564481"/>
                  </a:cubicBezTo>
                  <a:cubicBezTo>
                    <a:pt x="4744879" y="1554004"/>
                    <a:pt x="4752499" y="1544479"/>
                    <a:pt x="4759166" y="1534001"/>
                  </a:cubicBezTo>
                  <a:cubicBezTo>
                    <a:pt x="4762024" y="1529239"/>
                    <a:pt x="4764881" y="1525429"/>
                    <a:pt x="4768691" y="1520666"/>
                  </a:cubicBezTo>
                  <a:cubicBezTo>
                    <a:pt x="4774406" y="1512094"/>
                    <a:pt x="4780122" y="1503521"/>
                    <a:pt x="4785837" y="1494949"/>
                  </a:cubicBezTo>
                  <a:cubicBezTo>
                    <a:pt x="4788694" y="1490186"/>
                    <a:pt x="4792504" y="1485424"/>
                    <a:pt x="4795362" y="1480661"/>
                  </a:cubicBezTo>
                  <a:cubicBezTo>
                    <a:pt x="4798219" y="1476851"/>
                    <a:pt x="4800124" y="1473041"/>
                    <a:pt x="4802981" y="1469231"/>
                  </a:cubicBezTo>
                  <a:cubicBezTo>
                    <a:pt x="4806791" y="1463516"/>
                    <a:pt x="4810601" y="1457801"/>
                    <a:pt x="4814412" y="1452086"/>
                  </a:cubicBezTo>
                  <a:cubicBezTo>
                    <a:pt x="4815364" y="1450181"/>
                    <a:pt x="4817269" y="1448276"/>
                    <a:pt x="4818222" y="1445419"/>
                  </a:cubicBezTo>
                  <a:cubicBezTo>
                    <a:pt x="4825841" y="1433036"/>
                    <a:pt x="4833462" y="1420654"/>
                    <a:pt x="4840129" y="1408271"/>
                  </a:cubicBezTo>
                  <a:cubicBezTo>
                    <a:pt x="4842034" y="1405414"/>
                    <a:pt x="4842987" y="1402556"/>
                    <a:pt x="4844891" y="1399699"/>
                  </a:cubicBezTo>
                  <a:cubicBezTo>
                    <a:pt x="4851559" y="1388269"/>
                    <a:pt x="4858226" y="1376839"/>
                    <a:pt x="4863941" y="1365409"/>
                  </a:cubicBezTo>
                  <a:cubicBezTo>
                    <a:pt x="4864894" y="1364456"/>
                    <a:pt x="4865847" y="1362551"/>
                    <a:pt x="4866799" y="1361599"/>
                  </a:cubicBezTo>
                  <a:cubicBezTo>
                    <a:pt x="4873466" y="1349216"/>
                    <a:pt x="4880134" y="1336834"/>
                    <a:pt x="4886801" y="1323499"/>
                  </a:cubicBezTo>
                  <a:cubicBezTo>
                    <a:pt x="4888706" y="1320641"/>
                    <a:pt x="4889659" y="1317784"/>
                    <a:pt x="4891564" y="1314926"/>
                  </a:cubicBezTo>
                  <a:cubicBezTo>
                    <a:pt x="4898231" y="1302544"/>
                    <a:pt x="4903946" y="1289209"/>
                    <a:pt x="4910614" y="1276826"/>
                  </a:cubicBezTo>
                  <a:cubicBezTo>
                    <a:pt x="4910614" y="1276826"/>
                    <a:pt x="4910614" y="1276826"/>
                    <a:pt x="4910614" y="1275874"/>
                  </a:cubicBezTo>
                  <a:cubicBezTo>
                    <a:pt x="4916329" y="1262539"/>
                    <a:pt x="4922996" y="1250156"/>
                    <a:pt x="4928712" y="1236821"/>
                  </a:cubicBezTo>
                  <a:cubicBezTo>
                    <a:pt x="4929664" y="1233964"/>
                    <a:pt x="4931569" y="1231106"/>
                    <a:pt x="4932521" y="1227296"/>
                  </a:cubicBezTo>
                  <a:cubicBezTo>
                    <a:pt x="4938237" y="1213961"/>
                    <a:pt x="4943951" y="1201579"/>
                    <a:pt x="4948714" y="1188244"/>
                  </a:cubicBezTo>
                  <a:cubicBezTo>
                    <a:pt x="4949667" y="1187291"/>
                    <a:pt x="4949667" y="1185386"/>
                    <a:pt x="4950619" y="1184434"/>
                  </a:cubicBezTo>
                  <a:cubicBezTo>
                    <a:pt x="4955381" y="1172051"/>
                    <a:pt x="4960144" y="1160621"/>
                    <a:pt x="4964906" y="1148239"/>
                  </a:cubicBezTo>
                  <a:cubicBezTo>
                    <a:pt x="4965859" y="1145381"/>
                    <a:pt x="4966812" y="1142524"/>
                    <a:pt x="4967764" y="1139666"/>
                  </a:cubicBezTo>
                  <a:cubicBezTo>
                    <a:pt x="4972526" y="1126331"/>
                    <a:pt x="4977289" y="1113949"/>
                    <a:pt x="4981099" y="1100614"/>
                  </a:cubicBezTo>
                  <a:cubicBezTo>
                    <a:pt x="4982051" y="1098709"/>
                    <a:pt x="4982051" y="1095851"/>
                    <a:pt x="4983004" y="1093946"/>
                  </a:cubicBezTo>
                  <a:cubicBezTo>
                    <a:pt x="4986814" y="1082516"/>
                    <a:pt x="4990624" y="1070134"/>
                    <a:pt x="4994434" y="1058704"/>
                  </a:cubicBezTo>
                  <a:cubicBezTo>
                    <a:pt x="4995387" y="1055846"/>
                    <a:pt x="4996339" y="1052989"/>
                    <a:pt x="4997292" y="1050131"/>
                  </a:cubicBezTo>
                  <a:cubicBezTo>
                    <a:pt x="5001101" y="1038701"/>
                    <a:pt x="5003959" y="1027271"/>
                    <a:pt x="5006817" y="1015841"/>
                  </a:cubicBezTo>
                  <a:cubicBezTo>
                    <a:pt x="5006817" y="1014889"/>
                    <a:pt x="5007769" y="1012984"/>
                    <a:pt x="5007769" y="1012031"/>
                  </a:cubicBezTo>
                  <a:cubicBezTo>
                    <a:pt x="5009674" y="1006316"/>
                    <a:pt x="5010626" y="1000601"/>
                    <a:pt x="5012531" y="994886"/>
                  </a:cubicBezTo>
                  <a:cubicBezTo>
                    <a:pt x="5014437" y="986314"/>
                    <a:pt x="5017294" y="976789"/>
                    <a:pt x="5019199" y="968216"/>
                  </a:cubicBezTo>
                  <a:cubicBezTo>
                    <a:pt x="5020151" y="962501"/>
                    <a:pt x="5022056" y="955834"/>
                    <a:pt x="5023009" y="950119"/>
                  </a:cubicBezTo>
                  <a:cubicBezTo>
                    <a:pt x="5024914" y="941546"/>
                    <a:pt x="5026819" y="932974"/>
                    <a:pt x="5028724" y="924401"/>
                  </a:cubicBezTo>
                  <a:cubicBezTo>
                    <a:pt x="5029676" y="917734"/>
                    <a:pt x="5031581" y="912019"/>
                    <a:pt x="5032534" y="905351"/>
                  </a:cubicBezTo>
                  <a:cubicBezTo>
                    <a:pt x="5034439" y="896779"/>
                    <a:pt x="5035392" y="888206"/>
                    <a:pt x="5037296" y="879634"/>
                  </a:cubicBezTo>
                  <a:cubicBezTo>
                    <a:pt x="5038249" y="872966"/>
                    <a:pt x="5039201" y="867251"/>
                    <a:pt x="5040154" y="860584"/>
                  </a:cubicBezTo>
                  <a:cubicBezTo>
                    <a:pt x="5041106" y="852011"/>
                    <a:pt x="5043012" y="843439"/>
                    <a:pt x="5043964" y="834866"/>
                  </a:cubicBezTo>
                  <a:cubicBezTo>
                    <a:pt x="5044917" y="828199"/>
                    <a:pt x="5045869" y="822484"/>
                    <a:pt x="5046821" y="815816"/>
                  </a:cubicBezTo>
                  <a:cubicBezTo>
                    <a:pt x="5047774" y="807244"/>
                    <a:pt x="5048726" y="798671"/>
                    <a:pt x="5049679" y="789146"/>
                  </a:cubicBezTo>
                  <a:cubicBezTo>
                    <a:pt x="5050631" y="782479"/>
                    <a:pt x="5050631" y="776764"/>
                    <a:pt x="5051584" y="770096"/>
                  </a:cubicBezTo>
                  <a:cubicBezTo>
                    <a:pt x="5052537" y="760571"/>
                    <a:pt x="5053489" y="751999"/>
                    <a:pt x="5053489" y="742474"/>
                  </a:cubicBezTo>
                  <a:cubicBezTo>
                    <a:pt x="5053489" y="736759"/>
                    <a:pt x="5054442" y="731044"/>
                    <a:pt x="5054442" y="724376"/>
                  </a:cubicBezTo>
                  <a:cubicBezTo>
                    <a:pt x="5055394" y="713899"/>
                    <a:pt x="5055394" y="704374"/>
                    <a:pt x="5056346" y="693896"/>
                  </a:cubicBezTo>
                  <a:cubicBezTo>
                    <a:pt x="5056346" y="689134"/>
                    <a:pt x="5057299" y="683419"/>
                    <a:pt x="5057299" y="678656"/>
                  </a:cubicBezTo>
                  <a:cubicBezTo>
                    <a:pt x="5057299" y="677704"/>
                    <a:pt x="5057299" y="676751"/>
                    <a:pt x="5057299" y="676751"/>
                  </a:cubicBezTo>
                  <a:cubicBezTo>
                    <a:pt x="5057299" y="662464"/>
                    <a:pt x="5058251" y="648176"/>
                    <a:pt x="5058251" y="633889"/>
                  </a:cubicBezTo>
                  <a:lnTo>
                    <a:pt x="5058251" y="7144"/>
                  </a:lnTo>
                  <a:cubicBezTo>
                    <a:pt x="5055394" y="22384"/>
                    <a:pt x="5055394" y="37624"/>
                    <a:pt x="5054442" y="52864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797" name="任意多边形: 形状 9796">
              <a:extLst>
                <a:ext uri="{FF2B5EF4-FFF2-40B4-BE49-F238E27FC236}">
                  <a16:creationId xmlns:a16="http://schemas.microsoft.com/office/drawing/2014/main" id="{DFA26586-BA97-46A6-B62B-42E221BF6F27}"/>
                </a:ext>
              </a:extLst>
            </p:cNvPr>
            <p:cNvSpPr/>
            <p:nvPr/>
          </p:nvSpPr>
          <p:spPr>
            <a:xfrm>
              <a:off x="6698140" y="3027584"/>
              <a:ext cx="352903" cy="77197"/>
            </a:xfrm>
            <a:custGeom>
              <a:avLst/>
              <a:gdLst>
                <a:gd name="connsiteX0" fmla="*/ 304324 w 304800"/>
                <a:gd name="connsiteY0" fmla="*/ 37624 h 66675"/>
                <a:gd name="connsiteX1" fmla="*/ 155734 w 304800"/>
                <a:gd name="connsiteY1" fmla="*/ 68104 h 66675"/>
                <a:gd name="connsiteX2" fmla="*/ 7144 w 304800"/>
                <a:gd name="connsiteY2" fmla="*/ 37624 h 66675"/>
                <a:gd name="connsiteX3" fmla="*/ 155734 w 304800"/>
                <a:gd name="connsiteY3" fmla="*/ 7144 h 66675"/>
                <a:gd name="connsiteX4" fmla="*/ 304324 w 304800"/>
                <a:gd name="connsiteY4" fmla="*/ 3762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66675">
                  <a:moveTo>
                    <a:pt x="304324" y="37624"/>
                  </a:moveTo>
                  <a:cubicBezTo>
                    <a:pt x="304324" y="54769"/>
                    <a:pt x="237649" y="68104"/>
                    <a:pt x="155734" y="68104"/>
                  </a:cubicBezTo>
                  <a:cubicBezTo>
                    <a:pt x="73819" y="68104"/>
                    <a:pt x="7144" y="54769"/>
                    <a:pt x="7144" y="37624"/>
                  </a:cubicBezTo>
                  <a:cubicBezTo>
                    <a:pt x="7144" y="20479"/>
                    <a:pt x="73819" y="7144"/>
                    <a:pt x="155734" y="7144"/>
                  </a:cubicBezTo>
                  <a:cubicBezTo>
                    <a:pt x="238601" y="7144"/>
                    <a:pt x="304324" y="21431"/>
                    <a:pt x="304324" y="37624"/>
                  </a:cubicBezTo>
                  <a:close/>
                </a:path>
              </a:pathLst>
            </a:custGeom>
            <a:solidFill>
              <a:srgbClr val="0073A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798" name="任意多边形: 形状 9797">
              <a:extLst>
                <a:ext uri="{FF2B5EF4-FFF2-40B4-BE49-F238E27FC236}">
                  <a16:creationId xmlns:a16="http://schemas.microsoft.com/office/drawing/2014/main" id="{C2EBBFDF-0AED-4FF2-A8F2-265BB80E59A7}"/>
                </a:ext>
              </a:extLst>
            </p:cNvPr>
            <p:cNvSpPr/>
            <p:nvPr/>
          </p:nvSpPr>
          <p:spPr>
            <a:xfrm>
              <a:off x="10435600" y="2391257"/>
              <a:ext cx="352903" cy="77197"/>
            </a:xfrm>
            <a:custGeom>
              <a:avLst/>
              <a:gdLst>
                <a:gd name="connsiteX0" fmla="*/ 304324 w 304800"/>
                <a:gd name="connsiteY0" fmla="*/ 37624 h 66675"/>
                <a:gd name="connsiteX1" fmla="*/ 155734 w 304800"/>
                <a:gd name="connsiteY1" fmla="*/ 68104 h 66675"/>
                <a:gd name="connsiteX2" fmla="*/ 7144 w 304800"/>
                <a:gd name="connsiteY2" fmla="*/ 37624 h 66675"/>
                <a:gd name="connsiteX3" fmla="*/ 155734 w 304800"/>
                <a:gd name="connsiteY3" fmla="*/ 7144 h 66675"/>
                <a:gd name="connsiteX4" fmla="*/ 304324 w 304800"/>
                <a:gd name="connsiteY4" fmla="*/ 3762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66675">
                  <a:moveTo>
                    <a:pt x="304324" y="37624"/>
                  </a:moveTo>
                  <a:cubicBezTo>
                    <a:pt x="304324" y="54769"/>
                    <a:pt x="237649" y="68104"/>
                    <a:pt x="155734" y="68104"/>
                  </a:cubicBezTo>
                  <a:cubicBezTo>
                    <a:pt x="73819" y="68104"/>
                    <a:pt x="7144" y="54769"/>
                    <a:pt x="7144" y="37624"/>
                  </a:cubicBezTo>
                  <a:cubicBezTo>
                    <a:pt x="7144" y="20479"/>
                    <a:pt x="73819" y="7144"/>
                    <a:pt x="155734" y="7144"/>
                  </a:cubicBezTo>
                  <a:cubicBezTo>
                    <a:pt x="237649" y="7144"/>
                    <a:pt x="304324" y="21431"/>
                    <a:pt x="304324" y="37624"/>
                  </a:cubicBezTo>
                  <a:close/>
                </a:path>
              </a:pathLst>
            </a:custGeom>
            <a:solidFill>
              <a:srgbClr val="0073A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799" name="任意多边形: 形状 9798">
              <a:extLst>
                <a:ext uri="{FF2B5EF4-FFF2-40B4-BE49-F238E27FC236}">
                  <a16:creationId xmlns:a16="http://schemas.microsoft.com/office/drawing/2014/main" id="{AD38B52E-825E-4545-B366-47E1DE0D73FD}"/>
                </a:ext>
              </a:extLst>
            </p:cNvPr>
            <p:cNvSpPr/>
            <p:nvPr/>
          </p:nvSpPr>
          <p:spPr>
            <a:xfrm>
              <a:off x="11037740" y="4598001"/>
              <a:ext cx="220564" cy="55141"/>
            </a:xfrm>
            <a:custGeom>
              <a:avLst/>
              <a:gdLst>
                <a:gd name="connsiteX0" fmla="*/ 190024 w 190500"/>
                <a:gd name="connsiteY0" fmla="*/ 26194 h 47625"/>
                <a:gd name="connsiteX1" fmla="*/ 98584 w 190500"/>
                <a:gd name="connsiteY1" fmla="*/ 45244 h 47625"/>
                <a:gd name="connsiteX2" fmla="*/ 7144 w 190500"/>
                <a:gd name="connsiteY2" fmla="*/ 26194 h 47625"/>
                <a:gd name="connsiteX3" fmla="*/ 98584 w 190500"/>
                <a:gd name="connsiteY3" fmla="*/ 7144 h 47625"/>
                <a:gd name="connsiteX4" fmla="*/ 190024 w 190500"/>
                <a:gd name="connsiteY4" fmla="*/ 2619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0" h="47625">
                  <a:moveTo>
                    <a:pt x="190024" y="26194"/>
                  </a:moveTo>
                  <a:cubicBezTo>
                    <a:pt x="190024" y="36715"/>
                    <a:pt x="149085" y="45244"/>
                    <a:pt x="98584" y="45244"/>
                  </a:cubicBezTo>
                  <a:cubicBezTo>
                    <a:pt x="48083" y="45244"/>
                    <a:pt x="7144" y="36715"/>
                    <a:pt x="7144" y="26194"/>
                  </a:cubicBezTo>
                  <a:cubicBezTo>
                    <a:pt x="7144" y="15673"/>
                    <a:pt x="48083" y="7144"/>
                    <a:pt x="98584" y="7144"/>
                  </a:cubicBezTo>
                  <a:cubicBezTo>
                    <a:pt x="149085" y="7144"/>
                    <a:pt x="190024" y="15673"/>
                    <a:pt x="190024" y="26194"/>
                  </a:cubicBezTo>
                  <a:close/>
                </a:path>
              </a:pathLst>
            </a:custGeom>
            <a:solidFill>
              <a:srgbClr val="0073A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00" name="任意多边形: 形状 9799">
              <a:extLst>
                <a:ext uri="{FF2B5EF4-FFF2-40B4-BE49-F238E27FC236}">
                  <a16:creationId xmlns:a16="http://schemas.microsoft.com/office/drawing/2014/main" id="{1C68DA9B-DBD9-436D-910A-74FC9880F246}"/>
                </a:ext>
              </a:extLst>
            </p:cNvPr>
            <p:cNvSpPr/>
            <p:nvPr/>
          </p:nvSpPr>
          <p:spPr>
            <a:xfrm>
              <a:off x="8786883" y="3436731"/>
              <a:ext cx="474213" cy="297762"/>
            </a:xfrm>
            <a:custGeom>
              <a:avLst/>
              <a:gdLst>
                <a:gd name="connsiteX0" fmla="*/ 409099 w 409575"/>
                <a:gd name="connsiteY0" fmla="*/ 129064 h 257175"/>
                <a:gd name="connsiteX1" fmla="*/ 208121 w 409575"/>
                <a:gd name="connsiteY1" fmla="*/ 250984 h 257175"/>
                <a:gd name="connsiteX2" fmla="*/ 7144 w 409575"/>
                <a:gd name="connsiteY2" fmla="*/ 129064 h 257175"/>
                <a:gd name="connsiteX3" fmla="*/ 208121 w 409575"/>
                <a:gd name="connsiteY3" fmla="*/ 7144 h 257175"/>
                <a:gd name="connsiteX4" fmla="*/ 409099 w 409575"/>
                <a:gd name="connsiteY4" fmla="*/ 129064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9575" h="257175">
                  <a:moveTo>
                    <a:pt x="409099" y="129064"/>
                  </a:moveTo>
                  <a:cubicBezTo>
                    <a:pt x="409099" y="196398"/>
                    <a:pt x="319118" y="250984"/>
                    <a:pt x="208121" y="250984"/>
                  </a:cubicBezTo>
                  <a:cubicBezTo>
                    <a:pt x="97124" y="250984"/>
                    <a:pt x="7144" y="196398"/>
                    <a:pt x="7144" y="129064"/>
                  </a:cubicBezTo>
                  <a:cubicBezTo>
                    <a:pt x="7144" y="61729"/>
                    <a:pt x="97124" y="7144"/>
                    <a:pt x="208121" y="7144"/>
                  </a:cubicBezTo>
                  <a:cubicBezTo>
                    <a:pt x="319118" y="7144"/>
                    <a:pt x="409099" y="61729"/>
                    <a:pt x="409099" y="129064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03" name="任意多边形: 形状 9802">
              <a:extLst>
                <a:ext uri="{FF2B5EF4-FFF2-40B4-BE49-F238E27FC236}">
                  <a16:creationId xmlns:a16="http://schemas.microsoft.com/office/drawing/2014/main" id="{FAEB4BE7-8EDE-4354-AEE2-922CF3CCC23B}"/>
                </a:ext>
              </a:extLst>
            </p:cNvPr>
            <p:cNvSpPr/>
            <p:nvPr/>
          </p:nvSpPr>
          <p:spPr>
            <a:xfrm>
              <a:off x="8786883" y="3409160"/>
              <a:ext cx="474213" cy="297762"/>
            </a:xfrm>
            <a:custGeom>
              <a:avLst/>
              <a:gdLst>
                <a:gd name="connsiteX0" fmla="*/ 409099 w 409575"/>
                <a:gd name="connsiteY0" fmla="*/ 129064 h 257175"/>
                <a:gd name="connsiteX1" fmla="*/ 208121 w 409575"/>
                <a:gd name="connsiteY1" fmla="*/ 250984 h 257175"/>
                <a:gd name="connsiteX2" fmla="*/ 7144 w 409575"/>
                <a:gd name="connsiteY2" fmla="*/ 129064 h 257175"/>
                <a:gd name="connsiteX3" fmla="*/ 208121 w 409575"/>
                <a:gd name="connsiteY3" fmla="*/ 7144 h 257175"/>
                <a:gd name="connsiteX4" fmla="*/ 409099 w 409575"/>
                <a:gd name="connsiteY4" fmla="*/ 129064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9575" h="257175">
                  <a:moveTo>
                    <a:pt x="409099" y="129064"/>
                  </a:moveTo>
                  <a:cubicBezTo>
                    <a:pt x="409099" y="196398"/>
                    <a:pt x="319118" y="250984"/>
                    <a:pt x="208121" y="250984"/>
                  </a:cubicBezTo>
                  <a:cubicBezTo>
                    <a:pt x="97124" y="250984"/>
                    <a:pt x="7144" y="196398"/>
                    <a:pt x="7144" y="129064"/>
                  </a:cubicBezTo>
                  <a:cubicBezTo>
                    <a:pt x="7144" y="61729"/>
                    <a:pt x="97124" y="7144"/>
                    <a:pt x="208121" y="7144"/>
                  </a:cubicBezTo>
                  <a:cubicBezTo>
                    <a:pt x="319118" y="7144"/>
                    <a:pt x="409099" y="61729"/>
                    <a:pt x="409099" y="129064"/>
                  </a:cubicBezTo>
                  <a:close/>
                </a:path>
              </a:pathLst>
            </a:custGeom>
            <a:solidFill>
              <a:srgbClr val="FFDC6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04" name="任意多边形: 形状 9803">
              <a:extLst>
                <a:ext uri="{FF2B5EF4-FFF2-40B4-BE49-F238E27FC236}">
                  <a16:creationId xmlns:a16="http://schemas.microsoft.com/office/drawing/2014/main" id="{1966F5DB-C7BB-4AC4-BAE6-E77DCF91DED8}"/>
                </a:ext>
              </a:extLst>
            </p:cNvPr>
            <p:cNvSpPr/>
            <p:nvPr/>
          </p:nvSpPr>
          <p:spPr>
            <a:xfrm>
              <a:off x="8896062" y="3475329"/>
              <a:ext cx="253649" cy="165423"/>
            </a:xfrm>
            <a:custGeom>
              <a:avLst/>
              <a:gdLst>
                <a:gd name="connsiteX0" fmla="*/ 220504 w 219075"/>
                <a:gd name="connsiteY0" fmla="*/ 71914 h 142875"/>
                <a:gd name="connsiteX1" fmla="*/ 113824 w 219075"/>
                <a:gd name="connsiteY1" fmla="*/ 136684 h 142875"/>
                <a:gd name="connsiteX2" fmla="*/ 7144 w 219075"/>
                <a:gd name="connsiteY2" fmla="*/ 71914 h 142875"/>
                <a:gd name="connsiteX3" fmla="*/ 113824 w 219075"/>
                <a:gd name="connsiteY3" fmla="*/ 7144 h 142875"/>
                <a:gd name="connsiteX4" fmla="*/ 220504 w 219075"/>
                <a:gd name="connsiteY4" fmla="*/ 71914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075" h="142875">
                  <a:moveTo>
                    <a:pt x="220504" y="71914"/>
                  </a:moveTo>
                  <a:cubicBezTo>
                    <a:pt x="220504" y="107156"/>
                    <a:pt x="172879" y="136684"/>
                    <a:pt x="113824" y="136684"/>
                  </a:cubicBezTo>
                  <a:cubicBezTo>
                    <a:pt x="54769" y="136684"/>
                    <a:pt x="7144" y="108109"/>
                    <a:pt x="7144" y="71914"/>
                  </a:cubicBezTo>
                  <a:cubicBezTo>
                    <a:pt x="7144" y="36671"/>
                    <a:pt x="54769" y="7144"/>
                    <a:pt x="113824" y="7144"/>
                  </a:cubicBezTo>
                  <a:cubicBezTo>
                    <a:pt x="172879" y="7144"/>
                    <a:pt x="220504" y="36671"/>
                    <a:pt x="220504" y="71914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05" name="任意多边形: 形状 9804">
              <a:extLst>
                <a:ext uri="{FF2B5EF4-FFF2-40B4-BE49-F238E27FC236}">
                  <a16:creationId xmlns:a16="http://schemas.microsoft.com/office/drawing/2014/main" id="{5A026A05-EF8F-4011-A24B-F899D0AB2889}"/>
                </a:ext>
              </a:extLst>
            </p:cNvPr>
            <p:cNvSpPr/>
            <p:nvPr/>
          </p:nvSpPr>
          <p:spPr>
            <a:xfrm>
              <a:off x="7620098" y="3625313"/>
              <a:ext cx="1389554" cy="959454"/>
            </a:xfrm>
            <a:custGeom>
              <a:avLst/>
              <a:gdLst>
                <a:gd name="connsiteX0" fmla="*/ 125254 w 1200150"/>
                <a:gd name="connsiteY0" fmla="*/ 830104 h 828675"/>
                <a:gd name="connsiteX1" fmla="*/ 7144 w 1200150"/>
                <a:gd name="connsiteY1" fmla="*/ 751999 h 828675"/>
                <a:gd name="connsiteX2" fmla="*/ 8096 w 1200150"/>
                <a:gd name="connsiteY2" fmla="*/ 720566 h 828675"/>
                <a:gd name="connsiteX3" fmla="*/ 1072039 w 1200150"/>
                <a:gd name="connsiteY3" fmla="*/ 7144 h 828675"/>
                <a:gd name="connsiteX4" fmla="*/ 1199674 w 1200150"/>
                <a:gd name="connsiteY4" fmla="*/ 74771 h 828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0150" h="828675">
                  <a:moveTo>
                    <a:pt x="125254" y="830104"/>
                  </a:moveTo>
                  <a:lnTo>
                    <a:pt x="7144" y="751999"/>
                  </a:lnTo>
                  <a:lnTo>
                    <a:pt x="8096" y="720566"/>
                  </a:lnTo>
                  <a:lnTo>
                    <a:pt x="1072039" y="7144"/>
                  </a:lnTo>
                  <a:lnTo>
                    <a:pt x="1199674" y="74771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06" name="任意多边形: 形状 9805">
              <a:extLst>
                <a:ext uri="{FF2B5EF4-FFF2-40B4-BE49-F238E27FC236}">
                  <a16:creationId xmlns:a16="http://schemas.microsoft.com/office/drawing/2014/main" id="{DA132988-E043-4A59-AE1D-A9A1C5AA40D3}"/>
                </a:ext>
              </a:extLst>
            </p:cNvPr>
            <p:cNvSpPr/>
            <p:nvPr/>
          </p:nvSpPr>
          <p:spPr>
            <a:xfrm>
              <a:off x="7620098" y="3588920"/>
              <a:ext cx="1389554" cy="959454"/>
            </a:xfrm>
            <a:custGeom>
              <a:avLst/>
              <a:gdLst>
                <a:gd name="connsiteX0" fmla="*/ 125254 w 1200150"/>
                <a:gd name="connsiteY0" fmla="*/ 830104 h 828675"/>
                <a:gd name="connsiteX1" fmla="*/ 7144 w 1200150"/>
                <a:gd name="connsiteY1" fmla="*/ 751999 h 828675"/>
                <a:gd name="connsiteX2" fmla="*/ 1072039 w 1200150"/>
                <a:gd name="connsiteY2" fmla="*/ 7144 h 828675"/>
                <a:gd name="connsiteX3" fmla="*/ 1199674 w 1200150"/>
                <a:gd name="connsiteY3" fmla="*/ 74771 h 828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828675">
                  <a:moveTo>
                    <a:pt x="125254" y="830104"/>
                  </a:moveTo>
                  <a:lnTo>
                    <a:pt x="7144" y="751999"/>
                  </a:lnTo>
                  <a:lnTo>
                    <a:pt x="1072039" y="7144"/>
                  </a:lnTo>
                  <a:lnTo>
                    <a:pt x="1199674" y="74771"/>
                  </a:lnTo>
                  <a:close/>
                </a:path>
              </a:pathLst>
            </a:custGeom>
            <a:solidFill>
              <a:srgbClr val="FFDC6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07" name="任意多边形: 形状 9806">
              <a:extLst>
                <a:ext uri="{FF2B5EF4-FFF2-40B4-BE49-F238E27FC236}">
                  <a16:creationId xmlns:a16="http://schemas.microsoft.com/office/drawing/2014/main" id="{88C52ABB-C5E1-4CD6-BEEE-6A1EF175D554}"/>
                </a:ext>
              </a:extLst>
            </p:cNvPr>
            <p:cNvSpPr/>
            <p:nvPr/>
          </p:nvSpPr>
          <p:spPr>
            <a:xfrm>
              <a:off x="10363629" y="1578715"/>
              <a:ext cx="198508" cy="165423"/>
            </a:xfrm>
            <a:custGeom>
              <a:avLst/>
              <a:gdLst>
                <a:gd name="connsiteX0" fmla="*/ 150267 w 171450"/>
                <a:gd name="connsiteY0" fmla="*/ 126954 h 142875"/>
                <a:gd name="connsiteX1" fmla="*/ 134074 w 171450"/>
                <a:gd name="connsiteY1" fmla="*/ 131716 h 142875"/>
                <a:gd name="connsiteX2" fmla="*/ 116929 w 171450"/>
                <a:gd name="connsiteY2" fmla="*/ 135526 h 142875"/>
                <a:gd name="connsiteX3" fmla="*/ 81686 w 171450"/>
                <a:gd name="connsiteY3" fmla="*/ 141241 h 142875"/>
                <a:gd name="connsiteX4" fmla="*/ 43586 w 171450"/>
                <a:gd name="connsiteY4" fmla="*/ 140289 h 142875"/>
                <a:gd name="connsiteX5" fmla="*/ 21679 w 171450"/>
                <a:gd name="connsiteY5" fmla="*/ 130764 h 142875"/>
                <a:gd name="connsiteX6" fmla="*/ 12154 w 171450"/>
                <a:gd name="connsiteY6" fmla="*/ 119334 h 142875"/>
                <a:gd name="connsiteX7" fmla="*/ 7392 w 171450"/>
                <a:gd name="connsiteY7" fmla="*/ 105999 h 142875"/>
                <a:gd name="connsiteX8" fmla="*/ 11201 w 171450"/>
                <a:gd name="connsiteY8" fmla="*/ 82186 h 142875"/>
                <a:gd name="connsiteX9" fmla="*/ 22632 w 171450"/>
                <a:gd name="connsiteY9" fmla="*/ 65041 h 142875"/>
                <a:gd name="connsiteX10" fmla="*/ 50254 w 171450"/>
                <a:gd name="connsiteY10" fmla="*/ 40276 h 142875"/>
                <a:gd name="connsiteX11" fmla="*/ 111214 w 171450"/>
                <a:gd name="connsiteY11" fmla="*/ 7891 h 142875"/>
                <a:gd name="connsiteX12" fmla="*/ 120739 w 171450"/>
                <a:gd name="connsiteY12" fmla="*/ 11701 h 142875"/>
                <a:gd name="connsiteX13" fmla="*/ 117882 w 171450"/>
                <a:gd name="connsiteY13" fmla="*/ 21226 h 142875"/>
                <a:gd name="connsiteX14" fmla="*/ 117882 w 171450"/>
                <a:gd name="connsiteY14" fmla="*/ 21226 h 142875"/>
                <a:gd name="connsiteX15" fmla="*/ 91211 w 171450"/>
                <a:gd name="connsiteY15" fmla="*/ 39324 h 142875"/>
                <a:gd name="connsiteX16" fmla="*/ 66447 w 171450"/>
                <a:gd name="connsiteY16" fmla="*/ 59326 h 142875"/>
                <a:gd name="connsiteX17" fmla="*/ 46444 w 171450"/>
                <a:gd name="connsiteY17" fmla="*/ 81234 h 142875"/>
                <a:gd name="connsiteX18" fmla="*/ 40729 w 171450"/>
                <a:gd name="connsiteY18" fmla="*/ 92664 h 142875"/>
                <a:gd name="connsiteX19" fmla="*/ 39776 w 171450"/>
                <a:gd name="connsiteY19" fmla="*/ 101236 h 142875"/>
                <a:gd name="connsiteX20" fmla="*/ 42634 w 171450"/>
                <a:gd name="connsiteY20" fmla="*/ 104094 h 142875"/>
                <a:gd name="connsiteX21" fmla="*/ 51207 w 171450"/>
                <a:gd name="connsiteY21" fmla="*/ 106951 h 142875"/>
                <a:gd name="connsiteX22" fmla="*/ 79782 w 171450"/>
                <a:gd name="connsiteY22" fmla="*/ 105999 h 142875"/>
                <a:gd name="connsiteX23" fmla="*/ 110261 w 171450"/>
                <a:gd name="connsiteY23" fmla="*/ 99331 h 142875"/>
                <a:gd name="connsiteX24" fmla="*/ 125501 w 171450"/>
                <a:gd name="connsiteY24" fmla="*/ 95521 h 142875"/>
                <a:gd name="connsiteX25" fmla="*/ 140742 w 171450"/>
                <a:gd name="connsiteY25" fmla="*/ 90759 h 142875"/>
                <a:gd name="connsiteX26" fmla="*/ 163601 w 171450"/>
                <a:gd name="connsiteY26" fmla="*/ 104094 h 142875"/>
                <a:gd name="connsiteX27" fmla="*/ 150267 w 171450"/>
                <a:gd name="connsiteY27" fmla="*/ 126954 h 142875"/>
                <a:gd name="connsiteX28" fmla="*/ 150267 w 171450"/>
                <a:gd name="connsiteY28" fmla="*/ 126954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71450" h="142875">
                  <a:moveTo>
                    <a:pt x="150267" y="126954"/>
                  </a:moveTo>
                  <a:cubicBezTo>
                    <a:pt x="145504" y="127906"/>
                    <a:pt x="139789" y="129811"/>
                    <a:pt x="134074" y="131716"/>
                  </a:cubicBezTo>
                  <a:cubicBezTo>
                    <a:pt x="128359" y="133621"/>
                    <a:pt x="122644" y="134574"/>
                    <a:pt x="116929" y="135526"/>
                  </a:cubicBezTo>
                  <a:cubicBezTo>
                    <a:pt x="105499" y="138384"/>
                    <a:pt x="94069" y="140289"/>
                    <a:pt x="81686" y="141241"/>
                  </a:cubicBezTo>
                  <a:cubicBezTo>
                    <a:pt x="69304" y="142194"/>
                    <a:pt x="56922" y="143146"/>
                    <a:pt x="43586" y="140289"/>
                  </a:cubicBezTo>
                  <a:cubicBezTo>
                    <a:pt x="36919" y="138384"/>
                    <a:pt x="29299" y="136479"/>
                    <a:pt x="21679" y="130764"/>
                  </a:cubicBezTo>
                  <a:cubicBezTo>
                    <a:pt x="17869" y="127906"/>
                    <a:pt x="14059" y="124096"/>
                    <a:pt x="12154" y="119334"/>
                  </a:cubicBezTo>
                  <a:cubicBezTo>
                    <a:pt x="9297" y="114571"/>
                    <a:pt x="8344" y="109809"/>
                    <a:pt x="7392" y="105999"/>
                  </a:cubicBezTo>
                  <a:cubicBezTo>
                    <a:pt x="6439" y="97426"/>
                    <a:pt x="8344" y="88854"/>
                    <a:pt x="11201" y="82186"/>
                  </a:cubicBezTo>
                  <a:cubicBezTo>
                    <a:pt x="14059" y="75519"/>
                    <a:pt x="17869" y="69804"/>
                    <a:pt x="22632" y="65041"/>
                  </a:cubicBezTo>
                  <a:cubicBezTo>
                    <a:pt x="31204" y="55516"/>
                    <a:pt x="39776" y="46944"/>
                    <a:pt x="50254" y="40276"/>
                  </a:cubicBezTo>
                  <a:cubicBezTo>
                    <a:pt x="69304" y="26941"/>
                    <a:pt x="89307" y="16464"/>
                    <a:pt x="111214" y="7891"/>
                  </a:cubicBezTo>
                  <a:cubicBezTo>
                    <a:pt x="115024" y="5986"/>
                    <a:pt x="119786" y="7891"/>
                    <a:pt x="120739" y="11701"/>
                  </a:cubicBezTo>
                  <a:cubicBezTo>
                    <a:pt x="121692" y="15511"/>
                    <a:pt x="120739" y="19321"/>
                    <a:pt x="117882" y="21226"/>
                  </a:cubicBezTo>
                  <a:lnTo>
                    <a:pt x="117882" y="21226"/>
                  </a:lnTo>
                  <a:cubicBezTo>
                    <a:pt x="108357" y="26941"/>
                    <a:pt x="99784" y="32656"/>
                    <a:pt x="91211" y="39324"/>
                  </a:cubicBezTo>
                  <a:cubicBezTo>
                    <a:pt x="82639" y="45991"/>
                    <a:pt x="74067" y="52659"/>
                    <a:pt x="66447" y="59326"/>
                  </a:cubicBezTo>
                  <a:cubicBezTo>
                    <a:pt x="58826" y="65994"/>
                    <a:pt x="51207" y="73614"/>
                    <a:pt x="46444" y="81234"/>
                  </a:cubicBezTo>
                  <a:cubicBezTo>
                    <a:pt x="43586" y="85044"/>
                    <a:pt x="41682" y="88854"/>
                    <a:pt x="40729" y="92664"/>
                  </a:cubicBezTo>
                  <a:cubicBezTo>
                    <a:pt x="39776" y="96474"/>
                    <a:pt x="39776" y="99331"/>
                    <a:pt x="39776" y="101236"/>
                  </a:cubicBezTo>
                  <a:cubicBezTo>
                    <a:pt x="40729" y="103141"/>
                    <a:pt x="40729" y="103141"/>
                    <a:pt x="42634" y="104094"/>
                  </a:cubicBezTo>
                  <a:cubicBezTo>
                    <a:pt x="44539" y="105046"/>
                    <a:pt x="47397" y="105999"/>
                    <a:pt x="51207" y="106951"/>
                  </a:cubicBezTo>
                  <a:cubicBezTo>
                    <a:pt x="59779" y="107904"/>
                    <a:pt x="69304" y="106951"/>
                    <a:pt x="79782" y="105999"/>
                  </a:cubicBezTo>
                  <a:cubicBezTo>
                    <a:pt x="90259" y="104094"/>
                    <a:pt x="99784" y="102189"/>
                    <a:pt x="110261" y="99331"/>
                  </a:cubicBezTo>
                  <a:cubicBezTo>
                    <a:pt x="115024" y="98379"/>
                    <a:pt x="120739" y="96474"/>
                    <a:pt x="125501" y="95521"/>
                  </a:cubicBezTo>
                  <a:lnTo>
                    <a:pt x="140742" y="90759"/>
                  </a:lnTo>
                  <a:cubicBezTo>
                    <a:pt x="150267" y="87901"/>
                    <a:pt x="160744" y="93616"/>
                    <a:pt x="163601" y="104094"/>
                  </a:cubicBezTo>
                  <a:cubicBezTo>
                    <a:pt x="166459" y="114571"/>
                    <a:pt x="160744" y="124096"/>
                    <a:pt x="150267" y="126954"/>
                  </a:cubicBezTo>
                  <a:lnTo>
                    <a:pt x="150267" y="126954"/>
                  </a:ln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08" name="任意多边形: 形状 9807">
              <a:extLst>
                <a:ext uri="{FF2B5EF4-FFF2-40B4-BE49-F238E27FC236}">
                  <a16:creationId xmlns:a16="http://schemas.microsoft.com/office/drawing/2014/main" id="{65FEFE9D-0418-4F0B-8C71-60F2B845D8C3}"/>
                </a:ext>
              </a:extLst>
            </p:cNvPr>
            <p:cNvSpPr/>
            <p:nvPr/>
          </p:nvSpPr>
          <p:spPr>
            <a:xfrm>
              <a:off x="10364049" y="1582889"/>
              <a:ext cx="198508" cy="165423"/>
            </a:xfrm>
            <a:custGeom>
              <a:avLst/>
              <a:gdLst>
                <a:gd name="connsiteX0" fmla="*/ 140379 w 171450"/>
                <a:gd name="connsiteY0" fmla="*/ 87154 h 142875"/>
                <a:gd name="connsiteX1" fmla="*/ 38461 w 171450"/>
                <a:gd name="connsiteY1" fmla="*/ 97631 h 142875"/>
                <a:gd name="connsiteX2" fmla="*/ 113709 w 171450"/>
                <a:gd name="connsiteY2" fmla="*/ 27146 h 142875"/>
                <a:gd name="connsiteX3" fmla="*/ 102279 w 171450"/>
                <a:gd name="connsiteY3" fmla="*/ 8096 h 142875"/>
                <a:gd name="connsiteX4" fmla="*/ 102279 w 171450"/>
                <a:gd name="connsiteY4" fmla="*/ 7144 h 142875"/>
                <a:gd name="connsiteX5" fmla="*/ 12744 w 171450"/>
                <a:gd name="connsiteY5" fmla="*/ 115729 h 142875"/>
                <a:gd name="connsiteX6" fmla="*/ 22269 w 171450"/>
                <a:gd name="connsiteY6" fmla="*/ 127159 h 142875"/>
                <a:gd name="connsiteX7" fmla="*/ 148951 w 171450"/>
                <a:gd name="connsiteY7" fmla="*/ 127159 h 142875"/>
                <a:gd name="connsiteX8" fmla="*/ 164191 w 171450"/>
                <a:gd name="connsiteY8" fmla="*/ 100489 h 142875"/>
                <a:gd name="connsiteX9" fmla="*/ 140379 w 171450"/>
                <a:gd name="connsiteY9" fmla="*/ 87154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1450" h="142875">
                  <a:moveTo>
                    <a:pt x="140379" y="87154"/>
                  </a:moveTo>
                  <a:cubicBezTo>
                    <a:pt x="131806" y="89059"/>
                    <a:pt x="44176" y="115729"/>
                    <a:pt x="38461" y="97631"/>
                  </a:cubicBezTo>
                  <a:cubicBezTo>
                    <a:pt x="31794" y="75724"/>
                    <a:pt x="92754" y="40481"/>
                    <a:pt x="113709" y="27146"/>
                  </a:cubicBezTo>
                  <a:cubicBezTo>
                    <a:pt x="110851" y="22384"/>
                    <a:pt x="104184" y="12859"/>
                    <a:pt x="102279" y="8096"/>
                  </a:cubicBezTo>
                  <a:cubicBezTo>
                    <a:pt x="102279" y="8096"/>
                    <a:pt x="102279" y="8096"/>
                    <a:pt x="102279" y="7144"/>
                  </a:cubicBezTo>
                  <a:cubicBezTo>
                    <a:pt x="55606" y="27146"/>
                    <a:pt x="-12974" y="71914"/>
                    <a:pt x="12744" y="115729"/>
                  </a:cubicBezTo>
                  <a:cubicBezTo>
                    <a:pt x="15601" y="120491"/>
                    <a:pt x="18459" y="124301"/>
                    <a:pt x="22269" y="127159"/>
                  </a:cubicBezTo>
                  <a:cubicBezTo>
                    <a:pt x="53701" y="150019"/>
                    <a:pt x="114661" y="135731"/>
                    <a:pt x="148951" y="127159"/>
                  </a:cubicBezTo>
                  <a:cubicBezTo>
                    <a:pt x="158476" y="124301"/>
                    <a:pt x="166096" y="110014"/>
                    <a:pt x="164191" y="100489"/>
                  </a:cubicBezTo>
                  <a:cubicBezTo>
                    <a:pt x="160381" y="90964"/>
                    <a:pt x="149904" y="84296"/>
                    <a:pt x="140379" y="87154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09" name="任意多边形: 形状 9808">
              <a:extLst>
                <a:ext uri="{FF2B5EF4-FFF2-40B4-BE49-F238E27FC236}">
                  <a16:creationId xmlns:a16="http://schemas.microsoft.com/office/drawing/2014/main" id="{3D45CC17-918D-48E8-8844-FE5344095F28}"/>
                </a:ext>
              </a:extLst>
            </p:cNvPr>
            <p:cNvSpPr/>
            <p:nvPr/>
          </p:nvSpPr>
          <p:spPr>
            <a:xfrm>
              <a:off x="10492457" y="1675526"/>
              <a:ext cx="154395" cy="209536"/>
            </a:xfrm>
            <a:custGeom>
              <a:avLst/>
              <a:gdLst>
                <a:gd name="connsiteX0" fmla="*/ 23759 w 133350"/>
                <a:gd name="connsiteY0" fmla="*/ 174784 h 180975"/>
                <a:gd name="connsiteX1" fmla="*/ 7567 w 133350"/>
                <a:gd name="connsiteY1" fmla="*/ 158591 h 180975"/>
                <a:gd name="connsiteX2" fmla="*/ 7567 w 133350"/>
                <a:gd name="connsiteY2" fmla="*/ 126206 h 180975"/>
                <a:gd name="connsiteX3" fmla="*/ 15187 w 133350"/>
                <a:gd name="connsiteY3" fmla="*/ 26194 h 180975"/>
                <a:gd name="connsiteX4" fmla="*/ 35190 w 133350"/>
                <a:gd name="connsiteY4" fmla="*/ 7144 h 180975"/>
                <a:gd name="connsiteX5" fmla="*/ 103769 w 133350"/>
                <a:gd name="connsiteY5" fmla="*/ 7144 h 180975"/>
                <a:gd name="connsiteX6" fmla="*/ 124724 w 133350"/>
                <a:gd name="connsiteY6" fmla="*/ 28099 h 180975"/>
                <a:gd name="connsiteX7" fmla="*/ 130440 w 133350"/>
                <a:gd name="connsiteY7" fmla="*/ 156686 h 180975"/>
                <a:gd name="connsiteX8" fmla="*/ 130440 w 133350"/>
                <a:gd name="connsiteY8" fmla="*/ 156686 h 180975"/>
                <a:gd name="connsiteX9" fmla="*/ 114247 w 133350"/>
                <a:gd name="connsiteY9" fmla="*/ 174784 h 180975"/>
                <a:gd name="connsiteX10" fmla="*/ 23759 w 133350"/>
                <a:gd name="connsiteY10" fmla="*/ 174784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3350" h="180975">
                  <a:moveTo>
                    <a:pt x="23759" y="174784"/>
                  </a:moveTo>
                  <a:cubicBezTo>
                    <a:pt x="15187" y="174784"/>
                    <a:pt x="8519" y="168116"/>
                    <a:pt x="7567" y="158591"/>
                  </a:cubicBezTo>
                  <a:cubicBezTo>
                    <a:pt x="7567" y="148114"/>
                    <a:pt x="6615" y="137636"/>
                    <a:pt x="7567" y="126206"/>
                  </a:cubicBezTo>
                  <a:cubicBezTo>
                    <a:pt x="10424" y="88106"/>
                    <a:pt x="14234" y="49054"/>
                    <a:pt x="15187" y="26194"/>
                  </a:cubicBezTo>
                  <a:cubicBezTo>
                    <a:pt x="16140" y="15716"/>
                    <a:pt x="24712" y="7144"/>
                    <a:pt x="35190" y="7144"/>
                  </a:cubicBezTo>
                  <a:lnTo>
                    <a:pt x="103769" y="7144"/>
                  </a:lnTo>
                  <a:cubicBezTo>
                    <a:pt x="115199" y="7144"/>
                    <a:pt x="124724" y="16669"/>
                    <a:pt x="124724" y="28099"/>
                  </a:cubicBezTo>
                  <a:cubicBezTo>
                    <a:pt x="125677" y="56674"/>
                    <a:pt x="127582" y="109061"/>
                    <a:pt x="130440" y="156686"/>
                  </a:cubicBezTo>
                  <a:cubicBezTo>
                    <a:pt x="130440" y="156686"/>
                    <a:pt x="130440" y="156686"/>
                    <a:pt x="130440" y="156686"/>
                  </a:cubicBezTo>
                  <a:cubicBezTo>
                    <a:pt x="131392" y="166211"/>
                    <a:pt x="123772" y="174784"/>
                    <a:pt x="114247" y="174784"/>
                  </a:cubicBezTo>
                  <a:lnTo>
                    <a:pt x="23759" y="174784"/>
                  </a:ln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10" name="任意多边形: 形状 9809">
              <a:extLst>
                <a:ext uri="{FF2B5EF4-FFF2-40B4-BE49-F238E27FC236}">
                  <a16:creationId xmlns:a16="http://schemas.microsoft.com/office/drawing/2014/main" id="{321400D6-8BC1-43EA-B69E-FEB554AF34D1}"/>
                </a:ext>
              </a:extLst>
            </p:cNvPr>
            <p:cNvSpPr/>
            <p:nvPr/>
          </p:nvSpPr>
          <p:spPr>
            <a:xfrm>
              <a:off x="10533751" y="2349735"/>
              <a:ext cx="44113" cy="77197"/>
            </a:xfrm>
            <a:custGeom>
              <a:avLst/>
              <a:gdLst>
                <a:gd name="connsiteX0" fmla="*/ 7144 w 38100"/>
                <a:gd name="connsiteY0" fmla="*/ 63961 h 66675"/>
                <a:gd name="connsiteX1" fmla="*/ 16669 w 38100"/>
                <a:gd name="connsiteY1" fmla="*/ 18241 h 66675"/>
                <a:gd name="connsiteX2" fmla="*/ 36671 w 38100"/>
                <a:gd name="connsiteY2" fmla="*/ 11573 h 66675"/>
                <a:gd name="connsiteX3" fmla="*/ 36671 w 38100"/>
                <a:gd name="connsiteY3" fmla="*/ 11573 h 66675"/>
                <a:gd name="connsiteX4" fmla="*/ 36671 w 38100"/>
                <a:gd name="connsiteY4" fmla="*/ 66818 h 66675"/>
                <a:gd name="connsiteX5" fmla="*/ 7144 w 38100"/>
                <a:gd name="connsiteY5" fmla="*/ 63961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66675">
                  <a:moveTo>
                    <a:pt x="7144" y="63961"/>
                  </a:moveTo>
                  <a:cubicBezTo>
                    <a:pt x="14764" y="55388"/>
                    <a:pt x="16669" y="35386"/>
                    <a:pt x="16669" y="18241"/>
                  </a:cubicBezTo>
                  <a:cubicBezTo>
                    <a:pt x="16669" y="7763"/>
                    <a:pt x="30004" y="3001"/>
                    <a:pt x="36671" y="11573"/>
                  </a:cubicBezTo>
                  <a:lnTo>
                    <a:pt x="36671" y="11573"/>
                  </a:lnTo>
                  <a:lnTo>
                    <a:pt x="36671" y="66818"/>
                  </a:lnTo>
                  <a:cubicBezTo>
                    <a:pt x="25241" y="69676"/>
                    <a:pt x="13811" y="69676"/>
                    <a:pt x="7144" y="63961"/>
                  </a:cubicBezTo>
                  <a:close/>
                </a:path>
              </a:pathLst>
            </a:custGeom>
            <a:solidFill>
              <a:srgbClr val="FA968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11" name="任意多边形: 形状 9810">
              <a:extLst>
                <a:ext uri="{FF2B5EF4-FFF2-40B4-BE49-F238E27FC236}">
                  <a16:creationId xmlns:a16="http://schemas.microsoft.com/office/drawing/2014/main" id="{87CECD2A-7019-46B1-BD07-1D0D9557DFC3}"/>
                </a:ext>
              </a:extLst>
            </p:cNvPr>
            <p:cNvSpPr/>
            <p:nvPr/>
          </p:nvSpPr>
          <p:spPr>
            <a:xfrm>
              <a:off x="10495831" y="2421548"/>
              <a:ext cx="77197" cy="22056"/>
            </a:xfrm>
            <a:custGeom>
              <a:avLst/>
              <a:gdLst>
                <a:gd name="connsiteX0" fmla="*/ 40848 w 66675"/>
                <a:gd name="connsiteY0" fmla="*/ 984 h 19050"/>
                <a:gd name="connsiteX1" fmla="*/ 40848 w 66675"/>
                <a:gd name="connsiteY1" fmla="*/ 984 h 19050"/>
                <a:gd name="connsiteX2" fmla="*/ 57040 w 66675"/>
                <a:gd name="connsiteY2" fmla="*/ 3842 h 19050"/>
                <a:gd name="connsiteX3" fmla="*/ 70375 w 66675"/>
                <a:gd name="connsiteY3" fmla="*/ 1937 h 19050"/>
                <a:gd name="connsiteX4" fmla="*/ 72280 w 66675"/>
                <a:gd name="connsiteY4" fmla="*/ 14319 h 19050"/>
                <a:gd name="connsiteX5" fmla="*/ 66565 w 66675"/>
                <a:gd name="connsiteY5" fmla="*/ 21939 h 19050"/>
                <a:gd name="connsiteX6" fmla="*/ 1795 w 66675"/>
                <a:gd name="connsiteY6" fmla="*/ 21939 h 19050"/>
                <a:gd name="connsiteX7" fmla="*/ 40848 w 66675"/>
                <a:gd name="connsiteY7" fmla="*/ 984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75" h="19050">
                  <a:moveTo>
                    <a:pt x="40848" y="984"/>
                  </a:moveTo>
                  <a:cubicBezTo>
                    <a:pt x="40848" y="984"/>
                    <a:pt x="40848" y="984"/>
                    <a:pt x="40848" y="984"/>
                  </a:cubicBezTo>
                  <a:cubicBezTo>
                    <a:pt x="45610" y="2889"/>
                    <a:pt x="50373" y="3842"/>
                    <a:pt x="57040" y="3842"/>
                  </a:cubicBezTo>
                  <a:cubicBezTo>
                    <a:pt x="61803" y="3842"/>
                    <a:pt x="66565" y="2889"/>
                    <a:pt x="70375" y="1937"/>
                  </a:cubicBezTo>
                  <a:lnTo>
                    <a:pt x="72280" y="14319"/>
                  </a:lnTo>
                  <a:cubicBezTo>
                    <a:pt x="73233" y="18129"/>
                    <a:pt x="70375" y="20987"/>
                    <a:pt x="66565" y="21939"/>
                  </a:cubicBezTo>
                  <a:cubicBezTo>
                    <a:pt x="48467" y="22892"/>
                    <a:pt x="2748" y="23844"/>
                    <a:pt x="1795" y="21939"/>
                  </a:cubicBezTo>
                  <a:cubicBezTo>
                    <a:pt x="-3920" y="12414"/>
                    <a:pt x="21798" y="8604"/>
                    <a:pt x="40848" y="984"/>
                  </a:cubicBezTo>
                  <a:close/>
                </a:path>
              </a:pathLst>
            </a:custGeom>
            <a:solidFill>
              <a:srgbClr val="3C4646"/>
            </a:solidFill>
            <a:ln w="1313" cap="flat">
              <a:solidFill>
                <a:srgbClr val="3C464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12" name="任意多边形: 形状 9811">
              <a:extLst>
                <a:ext uri="{FF2B5EF4-FFF2-40B4-BE49-F238E27FC236}">
                  <a16:creationId xmlns:a16="http://schemas.microsoft.com/office/drawing/2014/main" id="{49F0616C-AD12-42D1-92AE-B7EDD7AB60C9}"/>
                </a:ext>
              </a:extLst>
            </p:cNvPr>
            <p:cNvSpPr/>
            <p:nvPr/>
          </p:nvSpPr>
          <p:spPr>
            <a:xfrm>
              <a:off x="10492947" y="1880620"/>
              <a:ext cx="110282" cy="496269"/>
            </a:xfrm>
            <a:custGeom>
              <a:avLst/>
              <a:gdLst>
                <a:gd name="connsiteX0" fmla="*/ 74771 w 95250"/>
                <a:gd name="connsiteY0" fmla="*/ 246248 h 428625"/>
                <a:gd name="connsiteX1" fmla="*/ 73819 w 95250"/>
                <a:gd name="connsiteY1" fmla="*/ 425318 h 428625"/>
                <a:gd name="connsiteX2" fmla="*/ 50959 w 95250"/>
                <a:gd name="connsiteY2" fmla="*/ 425318 h 428625"/>
                <a:gd name="connsiteX3" fmla="*/ 26194 w 95250"/>
                <a:gd name="connsiteY3" fmla="*/ 252915 h 428625"/>
                <a:gd name="connsiteX4" fmla="*/ 26194 w 95250"/>
                <a:gd name="connsiteY4" fmla="*/ 251963 h 428625"/>
                <a:gd name="connsiteX5" fmla="*/ 7144 w 95250"/>
                <a:gd name="connsiteY5" fmla="*/ 61463 h 428625"/>
                <a:gd name="connsiteX6" fmla="*/ 50959 w 95250"/>
                <a:gd name="connsiteY6" fmla="*/ 7170 h 428625"/>
                <a:gd name="connsiteX7" fmla="*/ 92869 w 95250"/>
                <a:gd name="connsiteY7" fmla="*/ 63368 h 428625"/>
                <a:gd name="connsiteX8" fmla="*/ 74771 w 95250"/>
                <a:gd name="connsiteY8" fmla="*/ 246248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5250" h="428625">
                  <a:moveTo>
                    <a:pt x="74771" y="246248"/>
                  </a:moveTo>
                  <a:cubicBezTo>
                    <a:pt x="76676" y="263393"/>
                    <a:pt x="77629" y="371025"/>
                    <a:pt x="73819" y="425318"/>
                  </a:cubicBezTo>
                  <a:lnTo>
                    <a:pt x="50959" y="425318"/>
                  </a:lnTo>
                  <a:cubicBezTo>
                    <a:pt x="39529" y="371978"/>
                    <a:pt x="28099" y="269108"/>
                    <a:pt x="26194" y="252915"/>
                  </a:cubicBezTo>
                  <a:cubicBezTo>
                    <a:pt x="26194" y="252915"/>
                    <a:pt x="26194" y="252915"/>
                    <a:pt x="26194" y="251963"/>
                  </a:cubicBezTo>
                  <a:cubicBezTo>
                    <a:pt x="12859" y="194813"/>
                    <a:pt x="7144" y="83370"/>
                    <a:pt x="7144" y="61463"/>
                  </a:cubicBezTo>
                  <a:cubicBezTo>
                    <a:pt x="8096" y="30983"/>
                    <a:pt x="27146" y="6218"/>
                    <a:pt x="50959" y="7170"/>
                  </a:cubicBezTo>
                  <a:cubicBezTo>
                    <a:pt x="74771" y="8123"/>
                    <a:pt x="92869" y="32888"/>
                    <a:pt x="92869" y="63368"/>
                  </a:cubicBezTo>
                  <a:cubicBezTo>
                    <a:pt x="92869" y="82418"/>
                    <a:pt x="73819" y="238628"/>
                    <a:pt x="74771" y="246248"/>
                  </a:cubicBezTo>
                  <a:close/>
                </a:path>
              </a:pathLst>
            </a:custGeom>
            <a:solidFill>
              <a:srgbClr val="3C5A7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13" name="任意多边形: 形状 9812">
              <a:extLst>
                <a:ext uri="{FF2B5EF4-FFF2-40B4-BE49-F238E27FC236}">
                  <a16:creationId xmlns:a16="http://schemas.microsoft.com/office/drawing/2014/main" id="{1407DA09-C4DB-4451-BD1E-53059A74D6B6}"/>
                </a:ext>
              </a:extLst>
            </p:cNvPr>
            <p:cNvSpPr/>
            <p:nvPr/>
          </p:nvSpPr>
          <p:spPr>
            <a:xfrm>
              <a:off x="10492947" y="1880620"/>
              <a:ext cx="110282" cy="253649"/>
            </a:xfrm>
            <a:custGeom>
              <a:avLst/>
              <a:gdLst>
                <a:gd name="connsiteX0" fmla="*/ 7144 w 95250"/>
                <a:gd name="connsiteY0" fmla="*/ 61463 h 219075"/>
                <a:gd name="connsiteX1" fmla="*/ 50959 w 95250"/>
                <a:gd name="connsiteY1" fmla="*/ 7170 h 219075"/>
                <a:gd name="connsiteX2" fmla="*/ 92869 w 95250"/>
                <a:gd name="connsiteY2" fmla="*/ 63368 h 219075"/>
                <a:gd name="connsiteX3" fmla="*/ 77629 w 95250"/>
                <a:gd name="connsiteY3" fmla="*/ 211958 h 219075"/>
                <a:gd name="connsiteX4" fmla="*/ 62389 w 95250"/>
                <a:gd name="connsiteY4" fmla="*/ 178620 h 219075"/>
                <a:gd name="connsiteX5" fmla="*/ 7144 w 95250"/>
                <a:gd name="connsiteY5" fmla="*/ 82418 h 219075"/>
                <a:gd name="connsiteX6" fmla="*/ 7144 w 95250"/>
                <a:gd name="connsiteY6" fmla="*/ 61463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250" h="219075">
                  <a:moveTo>
                    <a:pt x="7144" y="61463"/>
                  </a:moveTo>
                  <a:cubicBezTo>
                    <a:pt x="8096" y="30983"/>
                    <a:pt x="27146" y="6218"/>
                    <a:pt x="50959" y="7170"/>
                  </a:cubicBezTo>
                  <a:cubicBezTo>
                    <a:pt x="74771" y="8123"/>
                    <a:pt x="92869" y="32888"/>
                    <a:pt x="92869" y="63368"/>
                  </a:cubicBezTo>
                  <a:cubicBezTo>
                    <a:pt x="92869" y="77655"/>
                    <a:pt x="82391" y="162428"/>
                    <a:pt x="77629" y="211958"/>
                  </a:cubicBezTo>
                  <a:cubicBezTo>
                    <a:pt x="72866" y="200528"/>
                    <a:pt x="68104" y="190050"/>
                    <a:pt x="62389" y="178620"/>
                  </a:cubicBezTo>
                  <a:cubicBezTo>
                    <a:pt x="60484" y="139568"/>
                    <a:pt x="38576" y="104325"/>
                    <a:pt x="7144" y="82418"/>
                  </a:cubicBezTo>
                  <a:cubicBezTo>
                    <a:pt x="7144" y="72893"/>
                    <a:pt x="7144" y="66225"/>
                    <a:pt x="7144" y="61463"/>
                  </a:cubicBezTo>
                  <a:close/>
                </a:path>
              </a:pathLst>
            </a:custGeom>
            <a:solidFill>
              <a:srgbClr val="3C506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14" name="任意多边形: 形状 9813">
              <a:extLst>
                <a:ext uri="{FF2B5EF4-FFF2-40B4-BE49-F238E27FC236}">
                  <a16:creationId xmlns:a16="http://schemas.microsoft.com/office/drawing/2014/main" id="{B3816D67-70E3-4A98-9D66-3EC7BC154907}"/>
                </a:ext>
              </a:extLst>
            </p:cNvPr>
            <p:cNvSpPr/>
            <p:nvPr/>
          </p:nvSpPr>
          <p:spPr>
            <a:xfrm>
              <a:off x="10677117" y="2337494"/>
              <a:ext cx="55141" cy="77197"/>
            </a:xfrm>
            <a:custGeom>
              <a:avLst/>
              <a:gdLst>
                <a:gd name="connsiteX0" fmla="*/ 19526 w 47625"/>
                <a:gd name="connsiteY0" fmla="*/ 65961 h 66675"/>
                <a:gd name="connsiteX1" fmla="*/ 7144 w 47625"/>
                <a:gd name="connsiteY1" fmla="*/ 13573 h 66675"/>
                <a:gd name="connsiteX2" fmla="*/ 7144 w 47625"/>
                <a:gd name="connsiteY2" fmla="*/ 13573 h 66675"/>
                <a:gd name="connsiteX3" fmla="*/ 28099 w 47625"/>
                <a:gd name="connsiteY3" fmla="*/ 13573 h 66675"/>
                <a:gd name="connsiteX4" fmla="*/ 42386 w 47625"/>
                <a:gd name="connsiteY4" fmla="*/ 45958 h 66675"/>
                <a:gd name="connsiteX5" fmla="*/ 42386 w 47625"/>
                <a:gd name="connsiteY5" fmla="*/ 49768 h 66675"/>
                <a:gd name="connsiteX6" fmla="*/ 19526 w 47625"/>
                <a:gd name="connsiteY6" fmla="*/ 65961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625" h="66675">
                  <a:moveTo>
                    <a:pt x="19526" y="65961"/>
                  </a:moveTo>
                  <a:cubicBezTo>
                    <a:pt x="21431" y="49768"/>
                    <a:pt x="13811" y="30718"/>
                    <a:pt x="7144" y="13573"/>
                  </a:cubicBezTo>
                  <a:lnTo>
                    <a:pt x="7144" y="13573"/>
                  </a:lnTo>
                  <a:cubicBezTo>
                    <a:pt x="10954" y="5001"/>
                    <a:pt x="24289" y="5001"/>
                    <a:pt x="28099" y="13573"/>
                  </a:cubicBezTo>
                  <a:lnTo>
                    <a:pt x="42386" y="45958"/>
                  </a:lnTo>
                  <a:cubicBezTo>
                    <a:pt x="42386" y="46911"/>
                    <a:pt x="43339" y="47863"/>
                    <a:pt x="42386" y="49768"/>
                  </a:cubicBezTo>
                  <a:cubicBezTo>
                    <a:pt x="37624" y="60246"/>
                    <a:pt x="26194" y="65008"/>
                    <a:pt x="19526" y="65961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15" name="任意多边形: 形状 9814">
              <a:extLst>
                <a:ext uri="{FF2B5EF4-FFF2-40B4-BE49-F238E27FC236}">
                  <a16:creationId xmlns:a16="http://schemas.microsoft.com/office/drawing/2014/main" id="{F940DB61-EFC9-4D5B-9AF9-FC8E2F5C5E04}"/>
                </a:ext>
              </a:extLst>
            </p:cNvPr>
            <p:cNvSpPr/>
            <p:nvPr/>
          </p:nvSpPr>
          <p:spPr>
            <a:xfrm>
              <a:off x="10665416" y="2386258"/>
              <a:ext cx="66169" cy="55141"/>
            </a:xfrm>
            <a:custGeom>
              <a:avLst/>
              <a:gdLst>
                <a:gd name="connsiteX0" fmla="*/ 16297 w 57150"/>
                <a:gd name="connsiteY0" fmla="*/ 35274 h 47625"/>
                <a:gd name="connsiteX1" fmla="*/ 28680 w 57150"/>
                <a:gd name="connsiteY1" fmla="*/ 21939 h 47625"/>
                <a:gd name="connsiteX2" fmla="*/ 51540 w 57150"/>
                <a:gd name="connsiteY2" fmla="*/ 984 h 47625"/>
                <a:gd name="connsiteX3" fmla="*/ 57255 w 57150"/>
                <a:gd name="connsiteY3" fmla="*/ 6699 h 47625"/>
                <a:gd name="connsiteX4" fmla="*/ 63922 w 57150"/>
                <a:gd name="connsiteY4" fmla="*/ 16224 h 47625"/>
                <a:gd name="connsiteX5" fmla="*/ 62970 w 57150"/>
                <a:gd name="connsiteY5" fmla="*/ 21939 h 47625"/>
                <a:gd name="connsiteX6" fmla="*/ 54397 w 57150"/>
                <a:gd name="connsiteY6" fmla="*/ 30512 h 47625"/>
                <a:gd name="connsiteX7" fmla="*/ 32490 w 57150"/>
                <a:gd name="connsiteY7" fmla="*/ 46704 h 47625"/>
                <a:gd name="connsiteX8" fmla="*/ 1057 w 57150"/>
                <a:gd name="connsiteY8" fmla="*/ 47657 h 47625"/>
                <a:gd name="connsiteX9" fmla="*/ 16297 w 57150"/>
                <a:gd name="connsiteY9" fmla="*/ 3527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150" h="47625">
                  <a:moveTo>
                    <a:pt x="16297" y="35274"/>
                  </a:moveTo>
                  <a:cubicBezTo>
                    <a:pt x="22012" y="32417"/>
                    <a:pt x="25822" y="27654"/>
                    <a:pt x="28680" y="21939"/>
                  </a:cubicBezTo>
                  <a:cubicBezTo>
                    <a:pt x="39157" y="18129"/>
                    <a:pt x="46777" y="10509"/>
                    <a:pt x="51540" y="984"/>
                  </a:cubicBezTo>
                  <a:cubicBezTo>
                    <a:pt x="53445" y="2889"/>
                    <a:pt x="56302" y="4794"/>
                    <a:pt x="57255" y="6699"/>
                  </a:cubicBezTo>
                  <a:cubicBezTo>
                    <a:pt x="59159" y="9557"/>
                    <a:pt x="62017" y="13367"/>
                    <a:pt x="63922" y="16224"/>
                  </a:cubicBezTo>
                  <a:cubicBezTo>
                    <a:pt x="64875" y="18129"/>
                    <a:pt x="64875" y="20987"/>
                    <a:pt x="62970" y="21939"/>
                  </a:cubicBezTo>
                  <a:lnTo>
                    <a:pt x="54397" y="30512"/>
                  </a:lnTo>
                  <a:cubicBezTo>
                    <a:pt x="52492" y="32417"/>
                    <a:pt x="36300" y="45752"/>
                    <a:pt x="32490" y="46704"/>
                  </a:cubicBezTo>
                  <a:cubicBezTo>
                    <a:pt x="22012" y="48609"/>
                    <a:pt x="2009" y="50514"/>
                    <a:pt x="1057" y="47657"/>
                  </a:cubicBezTo>
                  <a:cubicBezTo>
                    <a:pt x="105" y="44799"/>
                    <a:pt x="8677" y="39084"/>
                    <a:pt x="16297" y="35274"/>
                  </a:cubicBezTo>
                  <a:close/>
                </a:path>
              </a:pathLst>
            </a:custGeom>
            <a:solidFill>
              <a:srgbClr val="3C4646"/>
            </a:solidFill>
            <a:ln w="1313" cap="flat">
              <a:solidFill>
                <a:srgbClr val="3C464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16" name="任意多边形: 形状 9815">
              <a:extLst>
                <a:ext uri="{FF2B5EF4-FFF2-40B4-BE49-F238E27FC236}">
                  <a16:creationId xmlns:a16="http://schemas.microsoft.com/office/drawing/2014/main" id="{F7ED7F5A-9A08-4888-9487-B83243756064}"/>
                </a:ext>
              </a:extLst>
            </p:cNvPr>
            <p:cNvSpPr/>
            <p:nvPr/>
          </p:nvSpPr>
          <p:spPr>
            <a:xfrm>
              <a:off x="10541430" y="1872900"/>
              <a:ext cx="176451" cy="496269"/>
            </a:xfrm>
            <a:custGeom>
              <a:avLst/>
              <a:gdLst>
                <a:gd name="connsiteX0" fmla="*/ 93856 w 152400"/>
                <a:gd name="connsiteY0" fmla="*/ 238628 h 428625"/>
                <a:gd name="connsiteX1" fmla="*/ 148148 w 152400"/>
                <a:gd name="connsiteY1" fmla="*/ 417698 h 428625"/>
                <a:gd name="connsiteX2" fmla="*/ 127193 w 152400"/>
                <a:gd name="connsiteY2" fmla="*/ 426270 h 428625"/>
                <a:gd name="connsiteX3" fmla="*/ 43373 w 152400"/>
                <a:gd name="connsiteY3" fmla="*/ 268155 h 428625"/>
                <a:gd name="connsiteX4" fmla="*/ 7178 w 152400"/>
                <a:gd name="connsiteY4" fmla="*/ 61463 h 428625"/>
                <a:gd name="connsiteX5" fmla="*/ 50993 w 152400"/>
                <a:gd name="connsiteY5" fmla="*/ 7170 h 428625"/>
                <a:gd name="connsiteX6" fmla="*/ 96713 w 152400"/>
                <a:gd name="connsiteY6" fmla="*/ 62415 h 428625"/>
                <a:gd name="connsiteX7" fmla="*/ 93856 w 152400"/>
                <a:gd name="connsiteY7" fmla="*/ 238628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2400" h="428625">
                  <a:moveTo>
                    <a:pt x="93856" y="238628"/>
                  </a:moveTo>
                  <a:cubicBezTo>
                    <a:pt x="99570" y="251963"/>
                    <a:pt x="135766" y="363405"/>
                    <a:pt x="148148" y="417698"/>
                  </a:cubicBezTo>
                  <a:cubicBezTo>
                    <a:pt x="142433" y="422460"/>
                    <a:pt x="135766" y="426270"/>
                    <a:pt x="127193" y="426270"/>
                  </a:cubicBezTo>
                  <a:cubicBezTo>
                    <a:pt x="105285" y="383408"/>
                    <a:pt x="52898" y="289110"/>
                    <a:pt x="43373" y="268155"/>
                  </a:cubicBezTo>
                  <a:cubicBezTo>
                    <a:pt x="25276" y="241485"/>
                    <a:pt x="6226" y="90038"/>
                    <a:pt x="7178" y="61463"/>
                  </a:cubicBezTo>
                  <a:cubicBezTo>
                    <a:pt x="8131" y="30983"/>
                    <a:pt x="27181" y="6218"/>
                    <a:pt x="50993" y="7170"/>
                  </a:cubicBezTo>
                  <a:cubicBezTo>
                    <a:pt x="74806" y="8123"/>
                    <a:pt x="97666" y="31935"/>
                    <a:pt x="96713" y="62415"/>
                  </a:cubicBezTo>
                  <a:cubicBezTo>
                    <a:pt x="96713" y="83370"/>
                    <a:pt x="90045" y="230055"/>
                    <a:pt x="93856" y="238628"/>
                  </a:cubicBezTo>
                  <a:close/>
                </a:path>
              </a:pathLst>
            </a:custGeom>
            <a:solidFill>
              <a:srgbClr val="46738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17" name="任意多边形: 形状 9816">
              <a:extLst>
                <a:ext uri="{FF2B5EF4-FFF2-40B4-BE49-F238E27FC236}">
                  <a16:creationId xmlns:a16="http://schemas.microsoft.com/office/drawing/2014/main" id="{798E53E2-F45F-4F12-9CFE-616B8EA82506}"/>
                </a:ext>
              </a:extLst>
            </p:cNvPr>
            <p:cNvSpPr/>
            <p:nvPr/>
          </p:nvSpPr>
          <p:spPr>
            <a:xfrm>
              <a:off x="10486728" y="1675526"/>
              <a:ext cx="165423" cy="297762"/>
            </a:xfrm>
            <a:custGeom>
              <a:avLst/>
              <a:gdLst>
                <a:gd name="connsiteX0" fmla="*/ 37279 w 142875"/>
                <a:gd name="connsiteY0" fmla="*/ 7144 h 257175"/>
                <a:gd name="connsiteX1" fmla="*/ 60139 w 142875"/>
                <a:gd name="connsiteY1" fmla="*/ 7144 h 257175"/>
                <a:gd name="connsiteX2" fmla="*/ 67759 w 142875"/>
                <a:gd name="connsiteY2" fmla="*/ 28099 h 257175"/>
                <a:gd name="connsiteX3" fmla="*/ 96334 w 142875"/>
                <a:gd name="connsiteY3" fmla="*/ 7144 h 257175"/>
                <a:gd name="connsiteX4" fmla="*/ 109669 w 142875"/>
                <a:gd name="connsiteY4" fmla="*/ 7144 h 257175"/>
                <a:gd name="connsiteX5" fmla="*/ 129672 w 142875"/>
                <a:gd name="connsiteY5" fmla="*/ 26194 h 257175"/>
                <a:gd name="connsiteX6" fmla="*/ 135387 w 142875"/>
                <a:gd name="connsiteY6" fmla="*/ 139541 h 257175"/>
                <a:gd name="connsiteX7" fmla="*/ 143007 w 142875"/>
                <a:gd name="connsiteY7" fmla="*/ 254794 h 257175"/>
                <a:gd name="connsiteX8" fmla="*/ 12514 w 142875"/>
                <a:gd name="connsiteY8" fmla="*/ 246221 h 257175"/>
                <a:gd name="connsiteX9" fmla="*/ 8704 w 142875"/>
                <a:gd name="connsiteY9" fmla="*/ 127159 h 257175"/>
                <a:gd name="connsiteX10" fmla="*/ 17277 w 142875"/>
                <a:gd name="connsiteY10" fmla="*/ 26194 h 257175"/>
                <a:gd name="connsiteX11" fmla="*/ 37279 w 142875"/>
                <a:gd name="connsiteY11" fmla="*/ 7144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2875" h="257175">
                  <a:moveTo>
                    <a:pt x="37279" y="7144"/>
                  </a:moveTo>
                  <a:lnTo>
                    <a:pt x="60139" y="7144"/>
                  </a:lnTo>
                  <a:cubicBezTo>
                    <a:pt x="60139" y="7144"/>
                    <a:pt x="60139" y="26194"/>
                    <a:pt x="67759" y="28099"/>
                  </a:cubicBezTo>
                  <a:cubicBezTo>
                    <a:pt x="82047" y="32861"/>
                    <a:pt x="92524" y="15716"/>
                    <a:pt x="96334" y="7144"/>
                  </a:cubicBezTo>
                  <a:lnTo>
                    <a:pt x="109669" y="7144"/>
                  </a:lnTo>
                  <a:cubicBezTo>
                    <a:pt x="120147" y="7144"/>
                    <a:pt x="129672" y="15716"/>
                    <a:pt x="129672" y="26194"/>
                  </a:cubicBezTo>
                  <a:cubicBezTo>
                    <a:pt x="130624" y="53816"/>
                    <a:pt x="131577" y="90011"/>
                    <a:pt x="135387" y="139541"/>
                  </a:cubicBezTo>
                  <a:cubicBezTo>
                    <a:pt x="138244" y="183356"/>
                    <a:pt x="148722" y="197644"/>
                    <a:pt x="143007" y="254794"/>
                  </a:cubicBezTo>
                  <a:cubicBezTo>
                    <a:pt x="143007" y="254794"/>
                    <a:pt x="46804" y="264319"/>
                    <a:pt x="12514" y="246221"/>
                  </a:cubicBezTo>
                  <a:cubicBezTo>
                    <a:pt x="6799" y="206216"/>
                    <a:pt x="5847" y="165259"/>
                    <a:pt x="8704" y="127159"/>
                  </a:cubicBezTo>
                  <a:cubicBezTo>
                    <a:pt x="11562" y="88106"/>
                    <a:pt x="15372" y="49054"/>
                    <a:pt x="17277" y="26194"/>
                  </a:cubicBezTo>
                  <a:cubicBezTo>
                    <a:pt x="18229" y="15716"/>
                    <a:pt x="26802" y="7144"/>
                    <a:pt x="37279" y="7144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18" name="任意多边形: 形状 9817">
              <a:extLst>
                <a:ext uri="{FF2B5EF4-FFF2-40B4-BE49-F238E27FC236}">
                  <a16:creationId xmlns:a16="http://schemas.microsoft.com/office/drawing/2014/main" id="{8B261250-8F8F-4420-90BE-E530B5659870}"/>
                </a:ext>
              </a:extLst>
            </p:cNvPr>
            <p:cNvSpPr/>
            <p:nvPr/>
          </p:nvSpPr>
          <p:spPr>
            <a:xfrm>
              <a:off x="10577863" y="1583992"/>
              <a:ext cx="33085" cy="66169"/>
            </a:xfrm>
            <a:custGeom>
              <a:avLst/>
              <a:gdLst>
                <a:gd name="connsiteX0" fmla="*/ 7144 w 28575"/>
                <a:gd name="connsiteY0" fmla="*/ 53816 h 57150"/>
                <a:gd name="connsiteX1" fmla="*/ 8096 w 28575"/>
                <a:gd name="connsiteY1" fmla="*/ 53816 h 57150"/>
                <a:gd name="connsiteX2" fmla="*/ 27146 w 28575"/>
                <a:gd name="connsiteY2" fmla="*/ 34766 h 57150"/>
                <a:gd name="connsiteX3" fmla="*/ 27146 w 28575"/>
                <a:gd name="connsiteY3" fmla="*/ 7144 h 57150"/>
                <a:gd name="connsiteX4" fmla="*/ 7144 w 28575"/>
                <a:gd name="connsiteY4" fmla="*/ 7144 h 57150"/>
                <a:gd name="connsiteX5" fmla="*/ 7144 w 28575"/>
                <a:gd name="connsiteY5" fmla="*/ 53816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75" h="57150">
                  <a:moveTo>
                    <a:pt x="7144" y="53816"/>
                  </a:moveTo>
                  <a:lnTo>
                    <a:pt x="8096" y="53816"/>
                  </a:lnTo>
                  <a:cubicBezTo>
                    <a:pt x="18574" y="53816"/>
                    <a:pt x="27146" y="45244"/>
                    <a:pt x="27146" y="34766"/>
                  </a:cubicBezTo>
                  <a:lnTo>
                    <a:pt x="27146" y="7144"/>
                  </a:lnTo>
                  <a:lnTo>
                    <a:pt x="7144" y="7144"/>
                  </a:lnTo>
                  <a:lnTo>
                    <a:pt x="7144" y="53816"/>
                  </a:lnTo>
                  <a:close/>
                </a:path>
              </a:pathLst>
            </a:custGeom>
            <a:solidFill>
              <a:srgbClr val="B4825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19" name="任意多边形: 形状 9818">
              <a:extLst>
                <a:ext uri="{FF2B5EF4-FFF2-40B4-BE49-F238E27FC236}">
                  <a16:creationId xmlns:a16="http://schemas.microsoft.com/office/drawing/2014/main" id="{60234FF9-8258-4805-A0A3-4E4225D3D55E}"/>
                </a:ext>
              </a:extLst>
            </p:cNvPr>
            <p:cNvSpPr/>
            <p:nvPr/>
          </p:nvSpPr>
          <p:spPr>
            <a:xfrm>
              <a:off x="10548088" y="1632516"/>
              <a:ext cx="55141" cy="55141"/>
            </a:xfrm>
            <a:custGeom>
              <a:avLst/>
              <a:gdLst>
                <a:gd name="connsiteX0" fmla="*/ 7144 w 47625"/>
                <a:gd name="connsiteY0" fmla="*/ 44291 h 47625"/>
                <a:gd name="connsiteX1" fmla="*/ 19526 w 47625"/>
                <a:gd name="connsiteY1" fmla="*/ 49054 h 47625"/>
                <a:gd name="connsiteX2" fmla="*/ 44291 w 47625"/>
                <a:gd name="connsiteY2" fmla="*/ 44291 h 47625"/>
                <a:gd name="connsiteX3" fmla="*/ 33814 w 47625"/>
                <a:gd name="connsiteY3" fmla="*/ 7144 h 47625"/>
                <a:gd name="connsiteX4" fmla="*/ 8096 w 47625"/>
                <a:gd name="connsiteY4" fmla="*/ 10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7144" y="44291"/>
                  </a:moveTo>
                  <a:lnTo>
                    <a:pt x="19526" y="49054"/>
                  </a:lnTo>
                  <a:lnTo>
                    <a:pt x="44291" y="44291"/>
                  </a:lnTo>
                  <a:lnTo>
                    <a:pt x="33814" y="7144"/>
                  </a:lnTo>
                  <a:lnTo>
                    <a:pt x="8096" y="10954"/>
                  </a:ln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20" name="任意多边形: 形状 9819">
              <a:extLst>
                <a:ext uri="{FF2B5EF4-FFF2-40B4-BE49-F238E27FC236}">
                  <a16:creationId xmlns:a16="http://schemas.microsoft.com/office/drawing/2014/main" id="{39D45019-15B7-494B-9243-4C331AC2F199}"/>
                </a:ext>
              </a:extLst>
            </p:cNvPr>
            <p:cNvSpPr/>
            <p:nvPr/>
          </p:nvSpPr>
          <p:spPr>
            <a:xfrm>
              <a:off x="10549190" y="1633619"/>
              <a:ext cx="44113" cy="55141"/>
            </a:xfrm>
            <a:custGeom>
              <a:avLst/>
              <a:gdLst>
                <a:gd name="connsiteX0" fmla="*/ 7144 w 38100"/>
                <a:gd name="connsiteY0" fmla="*/ 10001 h 47625"/>
                <a:gd name="connsiteX1" fmla="*/ 32861 w 38100"/>
                <a:gd name="connsiteY1" fmla="*/ 7144 h 47625"/>
                <a:gd name="connsiteX2" fmla="*/ 37624 w 38100"/>
                <a:gd name="connsiteY2" fmla="*/ 24289 h 47625"/>
                <a:gd name="connsiteX3" fmla="*/ 14764 w 38100"/>
                <a:gd name="connsiteY3" fmla="*/ 40481 h 47625"/>
                <a:gd name="connsiteX4" fmla="*/ 7144 w 38100"/>
                <a:gd name="connsiteY4" fmla="*/ 38576 h 47625"/>
                <a:gd name="connsiteX5" fmla="*/ 7144 w 38100"/>
                <a:gd name="connsiteY5" fmla="*/ 10001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47625">
                  <a:moveTo>
                    <a:pt x="7144" y="10001"/>
                  </a:moveTo>
                  <a:lnTo>
                    <a:pt x="32861" y="7144"/>
                  </a:lnTo>
                  <a:lnTo>
                    <a:pt x="37624" y="24289"/>
                  </a:lnTo>
                  <a:cubicBezTo>
                    <a:pt x="31909" y="30956"/>
                    <a:pt x="23336" y="40481"/>
                    <a:pt x="14764" y="40481"/>
                  </a:cubicBezTo>
                  <a:cubicBezTo>
                    <a:pt x="11906" y="40481"/>
                    <a:pt x="9049" y="39529"/>
                    <a:pt x="7144" y="38576"/>
                  </a:cubicBezTo>
                  <a:lnTo>
                    <a:pt x="7144" y="10001"/>
                  </a:lnTo>
                  <a:close/>
                </a:path>
              </a:pathLst>
            </a:custGeom>
            <a:solidFill>
              <a:srgbClr val="FA968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21" name="任意多边形: 形状 9820">
              <a:extLst>
                <a:ext uri="{FF2B5EF4-FFF2-40B4-BE49-F238E27FC236}">
                  <a16:creationId xmlns:a16="http://schemas.microsoft.com/office/drawing/2014/main" id="{03E4C7D9-9338-44F8-AAB3-92A5B35A6BBB}"/>
                </a:ext>
              </a:extLst>
            </p:cNvPr>
            <p:cNvSpPr/>
            <p:nvPr/>
          </p:nvSpPr>
          <p:spPr>
            <a:xfrm>
              <a:off x="10531545" y="1581787"/>
              <a:ext cx="77197" cy="88226"/>
            </a:xfrm>
            <a:custGeom>
              <a:avLst/>
              <a:gdLst>
                <a:gd name="connsiteX0" fmla="*/ 30004 w 66675"/>
                <a:gd name="connsiteY0" fmla="*/ 71914 h 76200"/>
                <a:gd name="connsiteX1" fmla="*/ 30004 w 66675"/>
                <a:gd name="connsiteY1" fmla="*/ 71914 h 76200"/>
                <a:gd name="connsiteX2" fmla="*/ 60484 w 66675"/>
                <a:gd name="connsiteY2" fmla="*/ 41434 h 76200"/>
                <a:gd name="connsiteX3" fmla="*/ 60484 w 66675"/>
                <a:gd name="connsiteY3" fmla="*/ 7144 h 76200"/>
                <a:gd name="connsiteX4" fmla="*/ 7144 w 66675"/>
                <a:gd name="connsiteY4" fmla="*/ 7144 h 76200"/>
                <a:gd name="connsiteX5" fmla="*/ 10954 w 66675"/>
                <a:gd name="connsiteY5" fmla="*/ 51911 h 76200"/>
                <a:gd name="connsiteX6" fmla="*/ 30004 w 66675"/>
                <a:gd name="connsiteY6" fmla="*/ 71914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675" h="76200">
                  <a:moveTo>
                    <a:pt x="30004" y="71914"/>
                  </a:moveTo>
                  <a:lnTo>
                    <a:pt x="30004" y="71914"/>
                  </a:lnTo>
                  <a:cubicBezTo>
                    <a:pt x="47149" y="71914"/>
                    <a:pt x="60484" y="57626"/>
                    <a:pt x="60484" y="41434"/>
                  </a:cubicBezTo>
                  <a:lnTo>
                    <a:pt x="60484" y="7144"/>
                  </a:lnTo>
                  <a:lnTo>
                    <a:pt x="7144" y="7144"/>
                  </a:lnTo>
                  <a:cubicBezTo>
                    <a:pt x="7144" y="7144"/>
                    <a:pt x="7144" y="33814"/>
                    <a:pt x="10954" y="51911"/>
                  </a:cubicBezTo>
                  <a:cubicBezTo>
                    <a:pt x="14764" y="65246"/>
                    <a:pt x="21431" y="71914"/>
                    <a:pt x="30004" y="71914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22" name="任意多边形: 形状 9821">
              <a:extLst>
                <a:ext uri="{FF2B5EF4-FFF2-40B4-BE49-F238E27FC236}">
                  <a16:creationId xmlns:a16="http://schemas.microsoft.com/office/drawing/2014/main" id="{EAD36C0D-0AE0-4F72-9C30-09DF2519C31A}"/>
                </a:ext>
              </a:extLst>
            </p:cNvPr>
            <p:cNvSpPr/>
            <p:nvPr/>
          </p:nvSpPr>
          <p:spPr>
            <a:xfrm>
              <a:off x="10583378" y="1599432"/>
              <a:ext cx="33085" cy="44113"/>
            </a:xfrm>
            <a:custGeom>
              <a:avLst/>
              <a:gdLst>
                <a:gd name="connsiteX0" fmla="*/ 7144 w 28575"/>
                <a:gd name="connsiteY0" fmla="*/ 18574 h 38100"/>
                <a:gd name="connsiteX1" fmla="*/ 14764 w 28575"/>
                <a:gd name="connsiteY1" fmla="*/ 30956 h 38100"/>
                <a:gd name="connsiteX2" fmla="*/ 23336 w 28575"/>
                <a:gd name="connsiteY2" fmla="*/ 15716 h 38100"/>
                <a:gd name="connsiteX3" fmla="*/ 14764 w 28575"/>
                <a:gd name="connsiteY3" fmla="*/ 7144 h 38100"/>
                <a:gd name="connsiteX4" fmla="*/ 7144 w 28575"/>
                <a:gd name="connsiteY4" fmla="*/ 18574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38100">
                  <a:moveTo>
                    <a:pt x="7144" y="18574"/>
                  </a:moveTo>
                  <a:cubicBezTo>
                    <a:pt x="7144" y="25241"/>
                    <a:pt x="10001" y="30956"/>
                    <a:pt x="14764" y="30956"/>
                  </a:cubicBezTo>
                  <a:cubicBezTo>
                    <a:pt x="18574" y="30956"/>
                    <a:pt x="23336" y="22384"/>
                    <a:pt x="23336" y="15716"/>
                  </a:cubicBezTo>
                  <a:cubicBezTo>
                    <a:pt x="23336" y="9049"/>
                    <a:pt x="18574" y="7144"/>
                    <a:pt x="14764" y="7144"/>
                  </a:cubicBezTo>
                  <a:cubicBezTo>
                    <a:pt x="10001" y="7144"/>
                    <a:pt x="7144" y="11906"/>
                    <a:pt x="7144" y="18574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23" name="任意多边形: 形状 9822">
              <a:extLst>
                <a:ext uri="{FF2B5EF4-FFF2-40B4-BE49-F238E27FC236}">
                  <a16:creationId xmlns:a16="http://schemas.microsoft.com/office/drawing/2014/main" id="{FF6D087E-1CFD-4504-AF7C-A85BA71BE1D1}"/>
                </a:ext>
              </a:extLst>
            </p:cNvPr>
            <p:cNvSpPr/>
            <p:nvPr/>
          </p:nvSpPr>
          <p:spPr>
            <a:xfrm>
              <a:off x="10523557" y="1562918"/>
              <a:ext cx="88226" cy="55141"/>
            </a:xfrm>
            <a:custGeom>
              <a:avLst/>
              <a:gdLst>
                <a:gd name="connsiteX0" fmla="*/ 7375 w 76200"/>
                <a:gd name="connsiteY0" fmla="*/ 18678 h 47625"/>
                <a:gd name="connsiteX1" fmla="*/ 20710 w 76200"/>
                <a:gd name="connsiteY1" fmla="*/ 7248 h 47625"/>
                <a:gd name="connsiteX2" fmla="*/ 36903 w 76200"/>
                <a:gd name="connsiteY2" fmla="*/ 7248 h 47625"/>
                <a:gd name="connsiteX3" fmla="*/ 55000 w 76200"/>
                <a:gd name="connsiteY3" fmla="*/ 7248 h 47625"/>
                <a:gd name="connsiteX4" fmla="*/ 74050 w 76200"/>
                <a:gd name="connsiteY4" fmla="*/ 26298 h 47625"/>
                <a:gd name="connsiteX5" fmla="*/ 74050 w 76200"/>
                <a:gd name="connsiteY5" fmla="*/ 30108 h 47625"/>
                <a:gd name="connsiteX6" fmla="*/ 68335 w 76200"/>
                <a:gd name="connsiteY6" fmla="*/ 37728 h 47625"/>
                <a:gd name="connsiteX7" fmla="*/ 62620 w 76200"/>
                <a:gd name="connsiteY7" fmla="*/ 46300 h 47625"/>
                <a:gd name="connsiteX8" fmla="*/ 61668 w 76200"/>
                <a:gd name="connsiteY8" fmla="*/ 46300 h 47625"/>
                <a:gd name="connsiteX9" fmla="*/ 55000 w 76200"/>
                <a:gd name="connsiteY9" fmla="*/ 39633 h 47625"/>
                <a:gd name="connsiteX10" fmla="*/ 45475 w 76200"/>
                <a:gd name="connsiteY10" fmla="*/ 30108 h 47625"/>
                <a:gd name="connsiteX11" fmla="*/ 29283 w 76200"/>
                <a:gd name="connsiteY11" fmla="*/ 30108 h 47625"/>
                <a:gd name="connsiteX12" fmla="*/ 14995 w 76200"/>
                <a:gd name="connsiteY12" fmla="*/ 42490 h 47625"/>
                <a:gd name="connsiteX13" fmla="*/ 15948 w 76200"/>
                <a:gd name="connsiteY13" fmla="*/ 48205 h 47625"/>
                <a:gd name="connsiteX14" fmla="*/ 7375 w 76200"/>
                <a:gd name="connsiteY14" fmla="*/ 18678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6200" h="47625">
                  <a:moveTo>
                    <a:pt x="7375" y="18678"/>
                  </a:moveTo>
                  <a:cubicBezTo>
                    <a:pt x="7375" y="12010"/>
                    <a:pt x="14043" y="6296"/>
                    <a:pt x="20710" y="7248"/>
                  </a:cubicBezTo>
                  <a:cubicBezTo>
                    <a:pt x="25473" y="7248"/>
                    <a:pt x="30235" y="8200"/>
                    <a:pt x="36903" y="7248"/>
                  </a:cubicBezTo>
                  <a:lnTo>
                    <a:pt x="55000" y="7248"/>
                  </a:lnTo>
                  <a:cubicBezTo>
                    <a:pt x="65478" y="7248"/>
                    <a:pt x="74050" y="15821"/>
                    <a:pt x="74050" y="26298"/>
                  </a:cubicBezTo>
                  <a:lnTo>
                    <a:pt x="74050" y="30108"/>
                  </a:lnTo>
                  <a:lnTo>
                    <a:pt x="68335" y="37728"/>
                  </a:lnTo>
                  <a:lnTo>
                    <a:pt x="62620" y="46300"/>
                  </a:lnTo>
                  <a:lnTo>
                    <a:pt x="61668" y="46300"/>
                  </a:lnTo>
                  <a:cubicBezTo>
                    <a:pt x="57858" y="46300"/>
                    <a:pt x="55000" y="43443"/>
                    <a:pt x="55000" y="39633"/>
                  </a:cubicBezTo>
                  <a:cubicBezTo>
                    <a:pt x="55000" y="33918"/>
                    <a:pt x="51190" y="30108"/>
                    <a:pt x="45475" y="30108"/>
                  </a:cubicBezTo>
                  <a:lnTo>
                    <a:pt x="29283" y="30108"/>
                  </a:lnTo>
                  <a:cubicBezTo>
                    <a:pt x="19758" y="30108"/>
                    <a:pt x="14995" y="34871"/>
                    <a:pt x="14995" y="42490"/>
                  </a:cubicBezTo>
                  <a:lnTo>
                    <a:pt x="15948" y="48205"/>
                  </a:lnTo>
                  <a:cubicBezTo>
                    <a:pt x="15948" y="49158"/>
                    <a:pt x="5470" y="40585"/>
                    <a:pt x="7375" y="18678"/>
                  </a:cubicBezTo>
                  <a:close/>
                </a:path>
              </a:pathLst>
            </a:custGeom>
            <a:solidFill>
              <a:srgbClr val="B4825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24" name="任意多边形: 形状 9823">
              <a:extLst>
                <a:ext uri="{FF2B5EF4-FFF2-40B4-BE49-F238E27FC236}">
                  <a16:creationId xmlns:a16="http://schemas.microsoft.com/office/drawing/2014/main" id="{C63EA518-A38B-4AFE-9B93-254B535671EE}"/>
                </a:ext>
              </a:extLst>
            </p:cNvPr>
            <p:cNvSpPr/>
            <p:nvPr/>
          </p:nvSpPr>
          <p:spPr>
            <a:xfrm>
              <a:off x="10538377" y="1679789"/>
              <a:ext cx="132338" cy="341874"/>
            </a:xfrm>
            <a:custGeom>
              <a:avLst/>
              <a:gdLst>
                <a:gd name="connsiteX0" fmla="*/ 60298 w 114300"/>
                <a:gd name="connsiteY0" fmla="*/ 48229 h 295275"/>
                <a:gd name="connsiteX1" fmla="*/ 7910 w 114300"/>
                <a:gd name="connsiteY1" fmla="*/ 278734 h 295275"/>
                <a:gd name="connsiteX2" fmla="*/ 7910 w 114300"/>
                <a:gd name="connsiteY2" fmla="*/ 278734 h 295275"/>
                <a:gd name="connsiteX3" fmla="*/ 10768 w 114300"/>
                <a:gd name="connsiteY3" fmla="*/ 287307 h 295275"/>
                <a:gd name="connsiteX4" fmla="*/ 41248 w 114300"/>
                <a:gd name="connsiteY4" fmla="*/ 258732 h 295275"/>
                <a:gd name="connsiteX5" fmla="*/ 55535 w 114300"/>
                <a:gd name="connsiteY5" fmla="*/ 15844 h 295275"/>
                <a:gd name="connsiteX6" fmla="*/ 60298 w 114300"/>
                <a:gd name="connsiteY6" fmla="*/ 48229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295275">
                  <a:moveTo>
                    <a:pt x="60298" y="48229"/>
                  </a:moveTo>
                  <a:cubicBezTo>
                    <a:pt x="106018" y="108237"/>
                    <a:pt x="28866" y="238729"/>
                    <a:pt x="7910" y="278734"/>
                  </a:cubicBezTo>
                  <a:lnTo>
                    <a:pt x="7910" y="278734"/>
                  </a:lnTo>
                  <a:cubicBezTo>
                    <a:pt x="6006" y="281592"/>
                    <a:pt x="7910" y="285402"/>
                    <a:pt x="10768" y="287307"/>
                  </a:cubicBezTo>
                  <a:cubicBezTo>
                    <a:pt x="17435" y="291117"/>
                    <a:pt x="21245" y="282544"/>
                    <a:pt x="41248" y="258732"/>
                  </a:cubicBezTo>
                  <a:cubicBezTo>
                    <a:pt x="179360" y="93949"/>
                    <a:pt x="85063" y="-27018"/>
                    <a:pt x="55535" y="15844"/>
                  </a:cubicBezTo>
                  <a:cubicBezTo>
                    <a:pt x="46963" y="28227"/>
                    <a:pt x="60298" y="48229"/>
                    <a:pt x="60298" y="48229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25" name="任意多边形: 形状 9824">
              <a:extLst>
                <a:ext uri="{FF2B5EF4-FFF2-40B4-BE49-F238E27FC236}">
                  <a16:creationId xmlns:a16="http://schemas.microsoft.com/office/drawing/2014/main" id="{DE0B9645-B330-471F-AA85-A52353BF7DF1}"/>
                </a:ext>
              </a:extLst>
            </p:cNvPr>
            <p:cNvSpPr/>
            <p:nvPr/>
          </p:nvSpPr>
          <p:spPr>
            <a:xfrm>
              <a:off x="10546984" y="1677634"/>
              <a:ext cx="132338" cy="330846"/>
            </a:xfrm>
            <a:custGeom>
              <a:avLst/>
              <a:gdLst>
                <a:gd name="connsiteX0" fmla="*/ 7144 w 114300"/>
                <a:gd name="connsiteY0" fmla="*/ 268213 h 285750"/>
                <a:gd name="connsiteX1" fmla="*/ 51911 w 114300"/>
                <a:gd name="connsiteY1" fmla="*/ 49138 h 285750"/>
                <a:gd name="connsiteX2" fmla="*/ 47149 w 114300"/>
                <a:gd name="connsiteY2" fmla="*/ 15800 h 285750"/>
                <a:gd name="connsiteX3" fmla="*/ 93821 w 114300"/>
                <a:gd name="connsiteY3" fmla="*/ 165343 h 285750"/>
                <a:gd name="connsiteX4" fmla="*/ 26194 w 114300"/>
                <a:gd name="connsiteY4" fmla="*/ 285358 h 285750"/>
                <a:gd name="connsiteX5" fmla="*/ 7144 w 114300"/>
                <a:gd name="connsiteY5" fmla="*/ 268213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300" h="285750">
                  <a:moveTo>
                    <a:pt x="7144" y="268213"/>
                  </a:moveTo>
                  <a:cubicBezTo>
                    <a:pt x="34766" y="216778"/>
                    <a:pt x="93821" y="104383"/>
                    <a:pt x="51911" y="49138"/>
                  </a:cubicBezTo>
                  <a:cubicBezTo>
                    <a:pt x="51911" y="49138"/>
                    <a:pt x="37624" y="29135"/>
                    <a:pt x="47149" y="15800"/>
                  </a:cubicBezTo>
                  <a:cubicBezTo>
                    <a:pt x="70961" y="-17537"/>
                    <a:pt x="137636" y="48185"/>
                    <a:pt x="93821" y="165343"/>
                  </a:cubicBezTo>
                  <a:cubicBezTo>
                    <a:pt x="82391" y="195823"/>
                    <a:pt x="30004" y="280595"/>
                    <a:pt x="26194" y="285358"/>
                  </a:cubicBezTo>
                  <a:cubicBezTo>
                    <a:pt x="23336" y="281548"/>
                    <a:pt x="11906" y="270118"/>
                    <a:pt x="7144" y="268213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26" name="任意多边形: 形状 9825">
              <a:extLst>
                <a:ext uri="{FF2B5EF4-FFF2-40B4-BE49-F238E27FC236}">
                  <a16:creationId xmlns:a16="http://schemas.microsoft.com/office/drawing/2014/main" id="{95BDFEEC-E53F-410D-88AD-29F7D16F68C9}"/>
                </a:ext>
              </a:extLst>
            </p:cNvPr>
            <p:cNvSpPr/>
            <p:nvPr/>
          </p:nvSpPr>
          <p:spPr>
            <a:xfrm>
              <a:off x="10489637" y="1987636"/>
              <a:ext cx="77197" cy="44113"/>
            </a:xfrm>
            <a:custGeom>
              <a:avLst/>
              <a:gdLst>
                <a:gd name="connsiteX0" fmla="*/ 38577 w 66675"/>
                <a:gd name="connsiteY0" fmla="*/ 9991 h 38100"/>
                <a:gd name="connsiteX1" fmla="*/ 59532 w 66675"/>
                <a:gd name="connsiteY1" fmla="*/ 9039 h 38100"/>
                <a:gd name="connsiteX2" fmla="*/ 57627 w 66675"/>
                <a:gd name="connsiteY2" fmla="*/ 23326 h 38100"/>
                <a:gd name="connsiteX3" fmla="*/ 30957 w 66675"/>
                <a:gd name="connsiteY3" fmla="*/ 34756 h 38100"/>
                <a:gd name="connsiteX4" fmla="*/ 8097 w 66675"/>
                <a:gd name="connsiteY4" fmla="*/ 30946 h 38100"/>
                <a:gd name="connsiteX5" fmla="*/ 24290 w 66675"/>
                <a:gd name="connsiteY5" fmla="*/ 24279 h 38100"/>
                <a:gd name="connsiteX6" fmla="*/ 37625 w 66675"/>
                <a:gd name="connsiteY6" fmla="*/ 18564 h 38100"/>
                <a:gd name="connsiteX7" fmla="*/ 20480 w 66675"/>
                <a:gd name="connsiteY7" fmla="*/ 14754 h 38100"/>
                <a:gd name="connsiteX8" fmla="*/ 38577 w 66675"/>
                <a:gd name="connsiteY8" fmla="*/ 9991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6675" h="38100">
                  <a:moveTo>
                    <a:pt x="38577" y="9991"/>
                  </a:moveTo>
                  <a:cubicBezTo>
                    <a:pt x="38577" y="9991"/>
                    <a:pt x="56675" y="4276"/>
                    <a:pt x="59532" y="9039"/>
                  </a:cubicBezTo>
                  <a:cubicBezTo>
                    <a:pt x="63342" y="13801"/>
                    <a:pt x="64295" y="17611"/>
                    <a:pt x="57627" y="23326"/>
                  </a:cubicBezTo>
                  <a:cubicBezTo>
                    <a:pt x="50960" y="29041"/>
                    <a:pt x="38577" y="32851"/>
                    <a:pt x="30957" y="34756"/>
                  </a:cubicBezTo>
                  <a:cubicBezTo>
                    <a:pt x="23337" y="35709"/>
                    <a:pt x="10002" y="32851"/>
                    <a:pt x="8097" y="30946"/>
                  </a:cubicBezTo>
                  <a:cubicBezTo>
                    <a:pt x="3335" y="26184"/>
                    <a:pt x="17622" y="25231"/>
                    <a:pt x="24290" y="24279"/>
                  </a:cubicBezTo>
                  <a:cubicBezTo>
                    <a:pt x="30957" y="23326"/>
                    <a:pt x="38577" y="22374"/>
                    <a:pt x="37625" y="18564"/>
                  </a:cubicBezTo>
                  <a:cubicBezTo>
                    <a:pt x="36672" y="15706"/>
                    <a:pt x="23337" y="17611"/>
                    <a:pt x="20480" y="14754"/>
                  </a:cubicBezTo>
                  <a:cubicBezTo>
                    <a:pt x="19527" y="11896"/>
                    <a:pt x="38577" y="9991"/>
                    <a:pt x="38577" y="9991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27" name="任意多边形: 形状 9826">
              <a:extLst>
                <a:ext uri="{FF2B5EF4-FFF2-40B4-BE49-F238E27FC236}">
                  <a16:creationId xmlns:a16="http://schemas.microsoft.com/office/drawing/2014/main" id="{0302EDC7-0F24-43FA-BC3E-24968577927F}"/>
                </a:ext>
              </a:extLst>
            </p:cNvPr>
            <p:cNvSpPr/>
            <p:nvPr/>
          </p:nvSpPr>
          <p:spPr>
            <a:xfrm>
              <a:off x="10481895" y="1540982"/>
              <a:ext cx="55141" cy="66169"/>
            </a:xfrm>
            <a:custGeom>
              <a:avLst/>
              <a:gdLst>
                <a:gd name="connsiteX0" fmla="*/ 31928 w 47625"/>
                <a:gd name="connsiteY0" fmla="*/ 40481 h 57150"/>
                <a:gd name="connsiteX1" fmla="*/ 14783 w 47625"/>
                <a:gd name="connsiteY1" fmla="*/ 52864 h 57150"/>
                <a:gd name="connsiteX2" fmla="*/ 8115 w 47625"/>
                <a:gd name="connsiteY2" fmla="*/ 40481 h 57150"/>
                <a:gd name="connsiteX3" fmla="*/ 24308 w 47625"/>
                <a:gd name="connsiteY3" fmla="*/ 16669 h 57150"/>
                <a:gd name="connsiteX4" fmla="*/ 45263 w 47625"/>
                <a:gd name="connsiteY4" fmla="*/ 7144 h 57150"/>
                <a:gd name="connsiteX5" fmla="*/ 34786 w 47625"/>
                <a:gd name="connsiteY5" fmla="*/ 21431 h 57150"/>
                <a:gd name="connsiteX6" fmla="*/ 27165 w 47625"/>
                <a:gd name="connsiteY6" fmla="*/ 32861 h 57150"/>
                <a:gd name="connsiteX7" fmla="*/ 43358 w 47625"/>
                <a:gd name="connsiteY7" fmla="*/ 27146 h 57150"/>
                <a:gd name="connsiteX8" fmla="*/ 31928 w 47625"/>
                <a:gd name="connsiteY8" fmla="*/ 40481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625" h="57150">
                  <a:moveTo>
                    <a:pt x="31928" y="40481"/>
                  </a:moveTo>
                  <a:cubicBezTo>
                    <a:pt x="31928" y="40481"/>
                    <a:pt x="20498" y="54769"/>
                    <a:pt x="14783" y="52864"/>
                  </a:cubicBezTo>
                  <a:cubicBezTo>
                    <a:pt x="9068" y="50959"/>
                    <a:pt x="5258" y="48101"/>
                    <a:pt x="8115" y="40481"/>
                  </a:cubicBezTo>
                  <a:cubicBezTo>
                    <a:pt x="10973" y="31909"/>
                    <a:pt x="18593" y="22384"/>
                    <a:pt x="24308" y="16669"/>
                  </a:cubicBezTo>
                  <a:cubicBezTo>
                    <a:pt x="30023" y="11906"/>
                    <a:pt x="43358" y="7144"/>
                    <a:pt x="45263" y="7144"/>
                  </a:cubicBezTo>
                  <a:cubicBezTo>
                    <a:pt x="51930" y="9049"/>
                    <a:pt x="40501" y="16669"/>
                    <a:pt x="34786" y="21431"/>
                  </a:cubicBezTo>
                  <a:cubicBezTo>
                    <a:pt x="29071" y="26194"/>
                    <a:pt x="24308" y="30956"/>
                    <a:pt x="27165" y="32861"/>
                  </a:cubicBezTo>
                  <a:cubicBezTo>
                    <a:pt x="30023" y="34766"/>
                    <a:pt x="39548" y="26194"/>
                    <a:pt x="43358" y="27146"/>
                  </a:cubicBezTo>
                  <a:cubicBezTo>
                    <a:pt x="46215" y="28099"/>
                    <a:pt x="31928" y="40481"/>
                    <a:pt x="31928" y="40481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28" name="任意多边形: 形状 9827">
              <a:extLst>
                <a:ext uri="{FF2B5EF4-FFF2-40B4-BE49-F238E27FC236}">
                  <a16:creationId xmlns:a16="http://schemas.microsoft.com/office/drawing/2014/main" id="{0443ACD0-D8F4-4940-8F31-7A2A7A53EF1E}"/>
                </a:ext>
              </a:extLst>
            </p:cNvPr>
            <p:cNvSpPr/>
            <p:nvPr/>
          </p:nvSpPr>
          <p:spPr>
            <a:xfrm>
              <a:off x="7030042" y="2617335"/>
              <a:ext cx="44113" cy="22056"/>
            </a:xfrm>
            <a:custGeom>
              <a:avLst/>
              <a:gdLst>
                <a:gd name="connsiteX0" fmla="*/ 32902 w 38100"/>
                <a:gd name="connsiteY0" fmla="*/ 11906 h 19050"/>
                <a:gd name="connsiteX1" fmla="*/ 10995 w 38100"/>
                <a:gd name="connsiteY1" fmla="*/ 13811 h 19050"/>
                <a:gd name="connsiteX2" fmla="*/ 10995 w 38100"/>
                <a:gd name="connsiteY2" fmla="*/ 9049 h 19050"/>
                <a:gd name="connsiteX3" fmla="*/ 23377 w 38100"/>
                <a:gd name="connsiteY3" fmla="*/ 7144 h 19050"/>
                <a:gd name="connsiteX4" fmla="*/ 32902 w 38100"/>
                <a:gd name="connsiteY4" fmla="*/ 11906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19050">
                  <a:moveTo>
                    <a:pt x="32902" y="11906"/>
                  </a:moveTo>
                  <a:cubicBezTo>
                    <a:pt x="32902" y="11906"/>
                    <a:pt x="17662" y="17621"/>
                    <a:pt x="10995" y="13811"/>
                  </a:cubicBezTo>
                  <a:cubicBezTo>
                    <a:pt x="3375" y="10954"/>
                    <a:pt x="9090" y="8096"/>
                    <a:pt x="10995" y="9049"/>
                  </a:cubicBezTo>
                  <a:cubicBezTo>
                    <a:pt x="12900" y="10001"/>
                    <a:pt x="23377" y="7144"/>
                    <a:pt x="23377" y="7144"/>
                  </a:cubicBezTo>
                  <a:cubicBezTo>
                    <a:pt x="23377" y="7144"/>
                    <a:pt x="27187" y="7144"/>
                    <a:pt x="32902" y="11906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29" name="任意多边形: 形状 9828">
              <a:extLst>
                <a:ext uri="{FF2B5EF4-FFF2-40B4-BE49-F238E27FC236}">
                  <a16:creationId xmlns:a16="http://schemas.microsoft.com/office/drawing/2014/main" id="{C4649A54-D954-408F-98E4-29AE1C38D4B1}"/>
                </a:ext>
              </a:extLst>
            </p:cNvPr>
            <p:cNvSpPr/>
            <p:nvPr/>
          </p:nvSpPr>
          <p:spPr>
            <a:xfrm>
              <a:off x="6975415" y="2222701"/>
              <a:ext cx="99254" cy="374959"/>
            </a:xfrm>
            <a:custGeom>
              <a:avLst/>
              <a:gdLst>
                <a:gd name="connsiteX0" fmla="*/ 53413 w 85725"/>
                <a:gd name="connsiteY0" fmla="*/ 21279 h 323850"/>
                <a:gd name="connsiteX1" fmla="*/ 80083 w 85725"/>
                <a:gd name="connsiteY1" fmla="*/ 311792 h 323850"/>
                <a:gd name="connsiteX2" fmla="*/ 72463 w 85725"/>
                <a:gd name="connsiteY2" fmla="*/ 317507 h 323850"/>
                <a:gd name="connsiteX3" fmla="*/ 66748 w 85725"/>
                <a:gd name="connsiteY3" fmla="*/ 310839 h 323850"/>
                <a:gd name="connsiteX4" fmla="*/ 9598 w 85725"/>
                <a:gd name="connsiteY4" fmla="*/ 40329 h 323850"/>
                <a:gd name="connsiteX5" fmla="*/ 53413 w 85725"/>
                <a:gd name="connsiteY5" fmla="*/ 21279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5725" h="323850">
                  <a:moveTo>
                    <a:pt x="53413" y="21279"/>
                  </a:moveTo>
                  <a:cubicBezTo>
                    <a:pt x="77226" y="75572"/>
                    <a:pt x="96276" y="184157"/>
                    <a:pt x="80083" y="311792"/>
                  </a:cubicBezTo>
                  <a:cubicBezTo>
                    <a:pt x="80083" y="315602"/>
                    <a:pt x="76273" y="318459"/>
                    <a:pt x="72463" y="317507"/>
                  </a:cubicBezTo>
                  <a:cubicBezTo>
                    <a:pt x="69606" y="317507"/>
                    <a:pt x="66748" y="314649"/>
                    <a:pt x="66748" y="310839"/>
                  </a:cubicBezTo>
                  <a:cubicBezTo>
                    <a:pt x="49603" y="125102"/>
                    <a:pt x="9598" y="40329"/>
                    <a:pt x="9598" y="40329"/>
                  </a:cubicBezTo>
                  <a:cubicBezTo>
                    <a:pt x="-3737" y="11754"/>
                    <a:pt x="41031" y="-7296"/>
                    <a:pt x="53413" y="21279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30" name="任意多边形: 形状 9829">
              <a:extLst>
                <a:ext uri="{FF2B5EF4-FFF2-40B4-BE49-F238E27FC236}">
                  <a16:creationId xmlns:a16="http://schemas.microsoft.com/office/drawing/2014/main" id="{CD9EDFA1-AAE7-494E-9A45-3C4C4D8B9CCC}"/>
                </a:ext>
              </a:extLst>
            </p:cNvPr>
            <p:cNvSpPr/>
            <p:nvPr/>
          </p:nvSpPr>
          <p:spPr>
            <a:xfrm>
              <a:off x="7032162" y="2574962"/>
              <a:ext cx="44113" cy="55141"/>
            </a:xfrm>
            <a:custGeom>
              <a:avLst/>
              <a:gdLst>
                <a:gd name="connsiteX0" fmla="*/ 8211 w 38100"/>
                <a:gd name="connsiteY0" fmla="*/ 47551 h 47625"/>
                <a:gd name="connsiteX1" fmla="*/ 20593 w 38100"/>
                <a:gd name="connsiteY1" fmla="*/ 33264 h 47625"/>
                <a:gd name="connsiteX2" fmla="*/ 20593 w 38100"/>
                <a:gd name="connsiteY2" fmla="*/ 46599 h 47625"/>
                <a:gd name="connsiteX3" fmla="*/ 32023 w 38100"/>
                <a:gd name="connsiteY3" fmla="*/ 48504 h 47625"/>
                <a:gd name="connsiteX4" fmla="*/ 33928 w 38100"/>
                <a:gd name="connsiteY4" fmla="*/ 16119 h 47625"/>
                <a:gd name="connsiteX5" fmla="*/ 20593 w 38100"/>
                <a:gd name="connsiteY5" fmla="*/ 7546 h 47625"/>
                <a:gd name="connsiteX6" fmla="*/ 12021 w 38100"/>
                <a:gd name="connsiteY6" fmla="*/ 28501 h 47625"/>
                <a:gd name="connsiteX7" fmla="*/ 8211 w 38100"/>
                <a:gd name="connsiteY7" fmla="*/ 47551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100" h="47625">
                  <a:moveTo>
                    <a:pt x="8211" y="47551"/>
                  </a:moveTo>
                  <a:cubicBezTo>
                    <a:pt x="12973" y="46599"/>
                    <a:pt x="16783" y="32311"/>
                    <a:pt x="20593" y="33264"/>
                  </a:cubicBezTo>
                  <a:cubicBezTo>
                    <a:pt x="22498" y="33264"/>
                    <a:pt x="20593" y="43741"/>
                    <a:pt x="20593" y="46599"/>
                  </a:cubicBezTo>
                  <a:cubicBezTo>
                    <a:pt x="20593" y="46599"/>
                    <a:pt x="27261" y="46599"/>
                    <a:pt x="32023" y="48504"/>
                  </a:cubicBezTo>
                  <a:cubicBezTo>
                    <a:pt x="33928" y="39931"/>
                    <a:pt x="35833" y="23739"/>
                    <a:pt x="33928" y="16119"/>
                  </a:cubicBezTo>
                  <a:cubicBezTo>
                    <a:pt x="32023" y="6594"/>
                    <a:pt x="27261" y="6594"/>
                    <a:pt x="20593" y="7546"/>
                  </a:cubicBezTo>
                  <a:cubicBezTo>
                    <a:pt x="13926" y="8499"/>
                    <a:pt x="12021" y="28501"/>
                    <a:pt x="12021" y="28501"/>
                  </a:cubicBezTo>
                  <a:cubicBezTo>
                    <a:pt x="12021" y="28501"/>
                    <a:pt x="4401" y="48504"/>
                    <a:pt x="8211" y="47551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31" name="任意多边形: 形状 9830">
              <a:extLst>
                <a:ext uri="{FF2B5EF4-FFF2-40B4-BE49-F238E27FC236}">
                  <a16:creationId xmlns:a16="http://schemas.microsoft.com/office/drawing/2014/main" id="{C610AC00-EBE9-4942-88F0-E48B2DD47A25}"/>
                </a:ext>
              </a:extLst>
            </p:cNvPr>
            <p:cNvSpPr/>
            <p:nvPr/>
          </p:nvSpPr>
          <p:spPr>
            <a:xfrm>
              <a:off x="6802909" y="2609616"/>
              <a:ext cx="44113" cy="22056"/>
            </a:xfrm>
            <a:custGeom>
              <a:avLst/>
              <a:gdLst>
                <a:gd name="connsiteX0" fmla="*/ 7144 w 38100"/>
                <a:gd name="connsiteY0" fmla="*/ 10954 h 19050"/>
                <a:gd name="connsiteX1" fmla="*/ 29051 w 38100"/>
                <a:gd name="connsiteY1" fmla="*/ 15716 h 19050"/>
                <a:gd name="connsiteX2" fmla="*/ 30004 w 38100"/>
                <a:gd name="connsiteY2" fmla="*/ 10954 h 19050"/>
                <a:gd name="connsiteX3" fmla="*/ 17621 w 38100"/>
                <a:gd name="connsiteY3" fmla="*/ 7144 h 19050"/>
                <a:gd name="connsiteX4" fmla="*/ 7144 w 38100"/>
                <a:gd name="connsiteY4" fmla="*/ 10954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19050">
                  <a:moveTo>
                    <a:pt x="7144" y="10954"/>
                  </a:moveTo>
                  <a:cubicBezTo>
                    <a:pt x="7144" y="10954"/>
                    <a:pt x="21431" y="17621"/>
                    <a:pt x="29051" y="15716"/>
                  </a:cubicBezTo>
                  <a:cubicBezTo>
                    <a:pt x="36671" y="12859"/>
                    <a:pt x="30956" y="10001"/>
                    <a:pt x="30004" y="10954"/>
                  </a:cubicBezTo>
                  <a:cubicBezTo>
                    <a:pt x="28099" y="11906"/>
                    <a:pt x="17621" y="7144"/>
                    <a:pt x="17621" y="7144"/>
                  </a:cubicBezTo>
                  <a:cubicBezTo>
                    <a:pt x="17621" y="7144"/>
                    <a:pt x="12859" y="7144"/>
                    <a:pt x="7144" y="10954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32" name="任意多边形: 形状 9831">
              <a:extLst>
                <a:ext uri="{FF2B5EF4-FFF2-40B4-BE49-F238E27FC236}">
                  <a16:creationId xmlns:a16="http://schemas.microsoft.com/office/drawing/2014/main" id="{EEB7D388-5179-4CC7-9F39-E3B5E4245EAA}"/>
                </a:ext>
              </a:extLst>
            </p:cNvPr>
            <p:cNvSpPr/>
            <p:nvPr/>
          </p:nvSpPr>
          <p:spPr>
            <a:xfrm>
              <a:off x="6720197" y="2922817"/>
              <a:ext cx="77197" cy="132338"/>
            </a:xfrm>
            <a:custGeom>
              <a:avLst/>
              <a:gdLst>
                <a:gd name="connsiteX0" fmla="*/ 39529 w 66675"/>
                <a:gd name="connsiteY0" fmla="*/ 76676 h 114300"/>
                <a:gd name="connsiteX1" fmla="*/ 39529 w 66675"/>
                <a:gd name="connsiteY1" fmla="*/ 79534 h 114300"/>
                <a:gd name="connsiteX2" fmla="*/ 45244 w 66675"/>
                <a:gd name="connsiteY2" fmla="*/ 107156 h 114300"/>
                <a:gd name="connsiteX3" fmla="*/ 7144 w 66675"/>
                <a:gd name="connsiteY3" fmla="*/ 70961 h 114300"/>
                <a:gd name="connsiteX4" fmla="*/ 12859 w 66675"/>
                <a:gd name="connsiteY4" fmla="*/ 65246 h 114300"/>
                <a:gd name="connsiteX5" fmla="*/ 20479 w 66675"/>
                <a:gd name="connsiteY5" fmla="*/ 60484 h 114300"/>
                <a:gd name="connsiteX6" fmla="*/ 31909 w 66675"/>
                <a:gd name="connsiteY6" fmla="*/ 49054 h 114300"/>
                <a:gd name="connsiteX7" fmla="*/ 56674 w 66675"/>
                <a:gd name="connsiteY7" fmla="*/ 7144 h 114300"/>
                <a:gd name="connsiteX8" fmla="*/ 61436 w 66675"/>
                <a:gd name="connsiteY8" fmla="*/ 34766 h 114300"/>
                <a:gd name="connsiteX9" fmla="*/ 46196 w 66675"/>
                <a:gd name="connsiteY9" fmla="*/ 58579 h 114300"/>
                <a:gd name="connsiteX10" fmla="*/ 39529 w 66675"/>
                <a:gd name="connsiteY10" fmla="*/ 76676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6675" h="114300">
                  <a:moveTo>
                    <a:pt x="39529" y="76676"/>
                  </a:moveTo>
                  <a:lnTo>
                    <a:pt x="39529" y="79534"/>
                  </a:lnTo>
                  <a:cubicBezTo>
                    <a:pt x="39529" y="86201"/>
                    <a:pt x="41434" y="101441"/>
                    <a:pt x="45244" y="107156"/>
                  </a:cubicBezTo>
                  <a:cubicBezTo>
                    <a:pt x="39529" y="106204"/>
                    <a:pt x="17621" y="103346"/>
                    <a:pt x="7144" y="70961"/>
                  </a:cubicBezTo>
                  <a:cubicBezTo>
                    <a:pt x="9049" y="69056"/>
                    <a:pt x="10954" y="67151"/>
                    <a:pt x="12859" y="65246"/>
                  </a:cubicBezTo>
                  <a:cubicBezTo>
                    <a:pt x="14764" y="63341"/>
                    <a:pt x="17621" y="61436"/>
                    <a:pt x="20479" y="60484"/>
                  </a:cubicBezTo>
                  <a:cubicBezTo>
                    <a:pt x="25241" y="57626"/>
                    <a:pt x="29051" y="53816"/>
                    <a:pt x="31909" y="49054"/>
                  </a:cubicBezTo>
                  <a:lnTo>
                    <a:pt x="56674" y="7144"/>
                  </a:lnTo>
                  <a:lnTo>
                    <a:pt x="61436" y="34766"/>
                  </a:lnTo>
                  <a:lnTo>
                    <a:pt x="46196" y="58579"/>
                  </a:lnTo>
                  <a:cubicBezTo>
                    <a:pt x="42386" y="64294"/>
                    <a:pt x="40481" y="70961"/>
                    <a:pt x="39529" y="76676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33" name="任意多边形: 形状 9832">
              <a:extLst>
                <a:ext uri="{FF2B5EF4-FFF2-40B4-BE49-F238E27FC236}">
                  <a16:creationId xmlns:a16="http://schemas.microsoft.com/office/drawing/2014/main" id="{F10D26A0-277E-454C-AAF1-871C83EFE9BB}"/>
                </a:ext>
              </a:extLst>
            </p:cNvPr>
            <p:cNvSpPr/>
            <p:nvPr/>
          </p:nvSpPr>
          <p:spPr>
            <a:xfrm>
              <a:off x="6720518" y="3000434"/>
              <a:ext cx="66169" cy="55141"/>
            </a:xfrm>
            <a:custGeom>
              <a:avLst/>
              <a:gdLst>
                <a:gd name="connsiteX0" fmla="*/ 30679 w 57150"/>
                <a:gd name="connsiteY0" fmla="*/ 54405 h 47625"/>
                <a:gd name="connsiteX1" fmla="*/ 2104 w 57150"/>
                <a:gd name="connsiteY1" fmla="*/ 14400 h 47625"/>
                <a:gd name="connsiteX2" fmla="*/ 3056 w 57150"/>
                <a:gd name="connsiteY2" fmla="*/ 7733 h 47625"/>
                <a:gd name="connsiteX3" fmla="*/ 9724 w 57150"/>
                <a:gd name="connsiteY3" fmla="*/ 1065 h 47625"/>
                <a:gd name="connsiteX4" fmla="*/ 44966 w 57150"/>
                <a:gd name="connsiteY4" fmla="*/ 40118 h 47625"/>
                <a:gd name="connsiteX5" fmla="*/ 63064 w 57150"/>
                <a:gd name="connsiteY5" fmla="*/ 55358 h 47625"/>
                <a:gd name="connsiteX6" fmla="*/ 30679 w 57150"/>
                <a:gd name="connsiteY6" fmla="*/ 5440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47625">
                  <a:moveTo>
                    <a:pt x="30679" y="54405"/>
                  </a:moveTo>
                  <a:cubicBezTo>
                    <a:pt x="25916" y="52500"/>
                    <a:pt x="2104" y="14400"/>
                    <a:pt x="2104" y="14400"/>
                  </a:cubicBezTo>
                  <a:cubicBezTo>
                    <a:pt x="199" y="12495"/>
                    <a:pt x="1151" y="9638"/>
                    <a:pt x="3056" y="7733"/>
                  </a:cubicBezTo>
                  <a:cubicBezTo>
                    <a:pt x="4961" y="5828"/>
                    <a:pt x="7819" y="2970"/>
                    <a:pt x="9724" y="1065"/>
                  </a:cubicBezTo>
                  <a:cubicBezTo>
                    <a:pt x="15439" y="20115"/>
                    <a:pt x="28774" y="41070"/>
                    <a:pt x="44966" y="40118"/>
                  </a:cubicBezTo>
                  <a:cubicBezTo>
                    <a:pt x="51634" y="39165"/>
                    <a:pt x="63064" y="45833"/>
                    <a:pt x="63064" y="55358"/>
                  </a:cubicBezTo>
                  <a:cubicBezTo>
                    <a:pt x="57349" y="55358"/>
                    <a:pt x="41156" y="55358"/>
                    <a:pt x="30679" y="54405"/>
                  </a:cubicBezTo>
                  <a:close/>
                </a:path>
              </a:pathLst>
            </a:custGeom>
            <a:solidFill>
              <a:srgbClr val="965028"/>
            </a:solidFill>
            <a:ln w="1420" cap="flat">
              <a:solidFill>
                <a:srgbClr val="965028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34" name="任意多边形: 形状 9833">
              <a:extLst>
                <a:ext uri="{FF2B5EF4-FFF2-40B4-BE49-F238E27FC236}">
                  <a16:creationId xmlns:a16="http://schemas.microsoft.com/office/drawing/2014/main" id="{B104AF80-25BF-4E9F-ACD3-38CE36EEC414}"/>
                </a:ext>
              </a:extLst>
            </p:cNvPr>
            <p:cNvSpPr/>
            <p:nvPr/>
          </p:nvSpPr>
          <p:spPr>
            <a:xfrm>
              <a:off x="6984303" y="2126580"/>
              <a:ext cx="33085" cy="99254"/>
            </a:xfrm>
            <a:custGeom>
              <a:avLst/>
              <a:gdLst>
                <a:gd name="connsiteX0" fmla="*/ 27640 w 28575"/>
                <a:gd name="connsiteY0" fmla="*/ 7144 h 85725"/>
                <a:gd name="connsiteX1" fmla="*/ 25735 w 28575"/>
                <a:gd name="connsiteY1" fmla="*/ 36671 h 85725"/>
                <a:gd name="connsiteX2" fmla="*/ 15257 w 28575"/>
                <a:gd name="connsiteY2" fmla="*/ 83344 h 85725"/>
                <a:gd name="connsiteX3" fmla="*/ 8590 w 28575"/>
                <a:gd name="connsiteY3" fmla="*/ 51911 h 85725"/>
                <a:gd name="connsiteX4" fmla="*/ 27640 w 28575"/>
                <a:gd name="connsiteY4" fmla="*/ 7144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85725">
                  <a:moveTo>
                    <a:pt x="27640" y="7144"/>
                  </a:moveTo>
                  <a:cubicBezTo>
                    <a:pt x="27640" y="7144"/>
                    <a:pt x="20972" y="21431"/>
                    <a:pt x="25735" y="36671"/>
                  </a:cubicBezTo>
                  <a:cubicBezTo>
                    <a:pt x="30497" y="51911"/>
                    <a:pt x="27640" y="70009"/>
                    <a:pt x="15257" y="83344"/>
                  </a:cubicBezTo>
                  <a:cubicBezTo>
                    <a:pt x="15257" y="83344"/>
                    <a:pt x="12400" y="62389"/>
                    <a:pt x="8590" y="51911"/>
                  </a:cubicBezTo>
                  <a:cubicBezTo>
                    <a:pt x="4780" y="42386"/>
                    <a:pt x="7637" y="12859"/>
                    <a:pt x="27640" y="714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35" name="任意多边形: 形状 9834">
              <a:extLst>
                <a:ext uri="{FF2B5EF4-FFF2-40B4-BE49-F238E27FC236}">
                  <a16:creationId xmlns:a16="http://schemas.microsoft.com/office/drawing/2014/main" id="{E276129C-DF21-4A02-920A-782F28AF95B3}"/>
                </a:ext>
              </a:extLst>
            </p:cNvPr>
            <p:cNvSpPr/>
            <p:nvPr/>
          </p:nvSpPr>
          <p:spPr>
            <a:xfrm>
              <a:off x="6970537" y="2105414"/>
              <a:ext cx="55141" cy="66169"/>
            </a:xfrm>
            <a:custGeom>
              <a:avLst/>
              <a:gdLst>
                <a:gd name="connsiteX0" fmla="*/ 7144 w 47625"/>
                <a:gd name="connsiteY0" fmla="*/ 19710 h 57150"/>
                <a:gd name="connsiteX1" fmla="*/ 26194 w 47625"/>
                <a:gd name="connsiteY1" fmla="*/ 52095 h 57150"/>
                <a:gd name="connsiteX2" fmla="*/ 40481 w 47625"/>
                <a:gd name="connsiteY2" fmla="*/ 14947 h 57150"/>
                <a:gd name="connsiteX3" fmla="*/ 7144 w 47625"/>
                <a:gd name="connsiteY3" fmla="*/ 1971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57150">
                  <a:moveTo>
                    <a:pt x="7144" y="19710"/>
                  </a:moveTo>
                  <a:cubicBezTo>
                    <a:pt x="7144" y="19710"/>
                    <a:pt x="29051" y="33997"/>
                    <a:pt x="26194" y="52095"/>
                  </a:cubicBezTo>
                  <a:cubicBezTo>
                    <a:pt x="26194" y="52095"/>
                    <a:pt x="37624" y="43522"/>
                    <a:pt x="40481" y="14947"/>
                  </a:cubicBezTo>
                  <a:cubicBezTo>
                    <a:pt x="43339" y="-5055"/>
                    <a:pt x="7144" y="19710"/>
                    <a:pt x="7144" y="1971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36" name="任意多边形: 形状 9835">
              <a:extLst>
                <a:ext uri="{FF2B5EF4-FFF2-40B4-BE49-F238E27FC236}">
                  <a16:creationId xmlns:a16="http://schemas.microsoft.com/office/drawing/2014/main" id="{8735D53A-7B33-4021-BE98-64E1C5014FF4}"/>
                </a:ext>
              </a:extLst>
            </p:cNvPr>
            <p:cNvSpPr/>
            <p:nvPr/>
          </p:nvSpPr>
          <p:spPr>
            <a:xfrm>
              <a:off x="6779749" y="2122169"/>
              <a:ext cx="231592" cy="275705"/>
            </a:xfrm>
            <a:custGeom>
              <a:avLst/>
              <a:gdLst>
                <a:gd name="connsiteX0" fmla="*/ 50959 w 200025"/>
                <a:gd name="connsiteY0" fmla="*/ 91916 h 238125"/>
                <a:gd name="connsiteX1" fmla="*/ 75724 w 200025"/>
                <a:gd name="connsiteY1" fmla="*/ 67151 h 238125"/>
                <a:gd name="connsiteX2" fmla="*/ 111919 w 200025"/>
                <a:gd name="connsiteY2" fmla="*/ 27146 h 238125"/>
                <a:gd name="connsiteX3" fmla="*/ 125254 w 200025"/>
                <a:gd name="connsiteY3" fmla="*/ 7144 h 238125"/>
                <a:gd name="connsiteX4" fmla="*/ 125254 w 200025"/>
                <a:gd name="connsiteY4" fmla="*/ 7144 h 238125"/>
                <a:gd name="connsiteX5" fmla="*/ 147161 w 200025"/>
                <a:gd name="connsiteY5" fmla="*/ 7144 h 238125"/>
                <a:gd name="connsiteX6" fmla="*/ 147161 w 200025"/>
                <a:gd name="connsiteY6" fmla="*/ 23336 h 238125"/>
                <a:gd name="connsiteX7" fmla="*/ 199549 w 200025"/>
                <a:gd name="connsiteY7" fmla="*/ 97631 h 238125"/>
                <a:gd name="connsiteX8" fmla="*/ 137636 w 200025"/>
                <a:gd name="connsiteY8" fmla="*/ 172879 h 238125"/>
                <a:gd name="connsiteX9" fmla="*/ 72866 w 200025"/>
                <a:gd name="connsiteY9" fmla="*/ 236696 h 238125"/>
                <a:gd name="connsiteX10" fmla="*/ 7144 w 200025"/>
                <a:gd name="connsiteY10" fmla="*/ 161449 h 238125"/>
                <a:gd name="connsiteX11" fmla="*/ 50959 w 200025"/>
                <a:gd name="connsiteY11" fmla="*/ 91916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0025" h="238125">
                  <a:moveTo>
                    <a:pt x="50959" y="91916"/>
                  </a:moveTo>
                  <a:cubicBezTo>
                    <a:pt x="62389" y="87154"/>
                    <a:pt x="70961" y="78581"/>
                    <a:pt x="75724" y="67151"/>
                  </a:cubicBezTo>
                  <a:cubicBezTo>
                    <a:pt x="83344" y="49054"/>
                    <a:pt x="95726" y="34766"/>
                    <a:pt x="111919" y="27146"/>
                  </a:cubicBezTo>
                  <a:cubicBezTo>
                    <a:pt x="119539" y="23336"/>
                    <a:pt x="125254" y="15716"/>
                    <a:pt x="125254" y="7144"/>
                  </a:cubicBezTo>
                  <a:lnTo>
                    <a:pt x="125254" y="7144"/>
                  </a:lnTo>
                  <a:lnTo>
                    <a:pt x="147161" y="7144"/>
                  </a:lnTo>
                  <a:lnTo>
                    <a:pt x="147161" y="23336"/>
                  </a:lnTo>
                  <a:cubicBezTo>
                    <a:pt x="177641" y="30004"/>
                    <a:pt x="199549" y="60484"/>
                    <a:pt x="199549" y="97631"/>
                  </a:cubicBezTo>
                  <a:cubicBezTo>
                    <a:pt x="199549" y="137636"/>
                    <a:pt x="171926" y="170974"/>
                    <a:pt x="137636" y="172879"/>
                  </a:cubicBezTo>
                  <a:cubicBezTo>
                    <a:pt x="132874" y="209074"/>
                    <a:pt x="106204" y="236696"/>
                    <a:pt x="72866" y="236696"/>
                  </a:cubicBezTo>
                  <a:cubicBezTo>
                    <a:pt x="36671" y="236696"/>
                    <a:pt x="7144" y="202406"/>
                    <a:pt x="7144" y="161449"/>
                  </a:cubicBezTo>
                  <a:cubicBezTo>
                    <a:pt x="9049" y="130969"/>
                    <a:pt x="26194" y="103346"/>
                    <a:pt x="50959" y="9191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37" name="任意多边形: 形状 9836">
              <a:extLst>
                <a:ext uri="{FF2B5EF4-FFF2-40B4-BE49-F238E27FC236}">
                  <a16:creationId xmlns:a16="http://schemas.microsoft.com/office/drawing/2014/main" id="{A7496F7C-F07B-4012-B81E-FC8273913769}"/>
                </a:ext>
              </a:extLst>
            </p:cNvPr>
            <p:cNvSpPr/>
            <p:nvPr/>
          </p:nvSpPr>
          <p:spPr>
            <a:xfrm>
              <a:off x="6868815" y="2223628"/>
              <a:ext cx="176451" cy="319818"/>
            </a:xfrm>
            <a:custGeom>
              <a:avLst/>
              <a:gdLst>
                <a:gd name="connsiteX0" fmla="*/ 150246 w 152400"/>
                <a:gd name="connsiteY0" fmla="*/ 240506 h 276225"/>
                <a:gd name="connsiteX1" fmla="*/ 8323 w 152400"/>
                <a:gd name="connsiteY1" fmla="*/ 274796 h 276225"/>
                <a:gd name="connsiteX2" fmla="*/ 40708 w 152400"/>
                <a:gd name="connsiteY2" fmla="*/ 146209 h 276225"/>
                <a:gd name="connsiteX3" fmla="*/ 21658 w 152400"/>
                <a:gd name="connsiteY3" fmla="*/ 30004 h 276225"/>
                <a:gd name="connsiteX4" fmla="*/ 45471 w 152400"/>
                <a:gd name="connsiteY4" fmla="*/ 7144 h 276225"/>
                <a:gd name="connsiteX5" fmla="*/ 122623 w 152400"/>
                <a:gd name="connsiteY5" fmla="*/ 7144 h 276225"/>
                <a:gd name="connsiteX6" fmla="*/ 145483 w 152400"/>
                <a:gd name="connsiteY6" fmla="*/ 28099 h 276225"/>
                <a:gd name="connsiteX7" fmla="*/ 115956 w 152400"/>
                <a:gd name="connsiteY7" fmla="*/ 144304 h 276225"/>
                <a:gd name="connsiteX8" fmla="*/ 150246 w 152400"/>
                <a:gd name="connsiteY8" fmla="*/ 240506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2400" h="276225">
                  <a:moveTo>
                    <a:pt x="150246" y="240506"/>
                  </a:moveTo>
                  <a:cubicBezTo>
                    <a:pt x="129291" y="264319"/>
                    <a:pt x="8323" y="274796"/>
                    <a:pt x="8323" y="274796"/>
                  </a:cubicBezTo>
                  <a:cubicBezTo>
                    <a:pt x="-249" y="264319"/>
                    <a:pt x="40708" y="146209"/>
                    <a:pt x="40708" y="146209"/>
                  </a:cubicBezTo>
                  <a:cubicBezTo>
                    <a:pt x="40708" y="146209"/>
                    <a:pt x="20706" y="60484"/>
                    <a:pt x="21658" y="30004"/>
                  </a:cubicBezTo>
                  <a:cubicBezTo>
                    <a:pt x="21658" y="17621"/>
                    <a:pt x="32136" y="7144"/>
                    <a:pt x="45471" y="7144"/>
                  </a:cubicBezTo>
                  <a:lnTo>
                    <a:pt x="122623" y="7144"/>
                  </a:lnTo>
                  <a:cubicBezTo>
                    <a:pt x="134054" y="7144"/>
                    <a:pt x="144531" y="15716"/>
                    <a:pt x="145483" y="28099"/>
                  </a:cubicBezTo>
                  <a:cubicBezTo>
                    <a:pt x="147389" y="52864"/>
                    <a:pt x="115956" y="144304"/>
                    <a:pt x="115956" y="144304"/>
                  </a:cubicBezTo>
                  <a:cubicBezTo>
                    <a:pt x="115956" y="144304"/>
                    <a:pt x="168344" y="219551"/>
                    <a:pt x="150246" y="240506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38" name="任意多边形: 形状 9837">
              <a:extLst>
                <a:ext uri="{FF2B5EF4-FFF2-40B4-BE49-F238E27FC236}">
                  <a16:creationId xmlns:a16="http://schemas.microsoft.com/office/drawing/2014/main" id="{2647032C-DFB2-4F59-BBB3-3FE9E330F892}"/>
                </a:ext>
              </a:extLst>
            </p:cNvPr>
            <p:cNvSpPr/>
            <p:nvPr/>
          </p:nvSpPr>
          <p:spPr>
            <a:xfrm>
              <a:off x="6917602" y="2949921"/>
              <a:ext cx="88226" cy="110282"/>
            </a:xfrm>
            <a:custGeom>
              <a:avLst/>
              <a:gdLst>
                <a:gd name="connsiteX0" fmla="*/ 36671 w 76200"/>
                <a:gd name="connsiteY0" fmla="*/ 91366 h 95250"/>
                <a:gd name="connsiteX1" fmla="*/ 7144 w 76200"/>
                <a:gd name="connsiteY1" fmla="*/ 84698 h 95250"/>
                <a:gd name="connsiteX2" fmla="*/ 10001 w 76200"/>
                <a:gd name="connsiteY2" fmla="*/ 67553 h 95250"/>
                <a:gd name="connsiteX3" fmla="*/ 10001 w 76200"/>
                <a:gd name="connsiteY3" fmla="*/ 63743 h 95250"/>
                <a:gd name="connsiteX4" fmla="*/ 8096 w 76200"/>
                <a:gd name="connsiteY4" fmla="*/ 22786 h 95250"/>
                <a:gd name="connsiteX5" fmla="*/ 15716 w 76200"/>
                <a:gd name="connsiteY5" fmla="*/ 8498 h 95250"/>
                <a:gd name="connsiteX6" fmla="*/ 15716 w 76200"/>
                <a:gd name="connsiteY6" fmla="*/ 8498 h 95250"/>
                <a:gd name="connsiteX7" fmla="*/ 29051 w 76200"/>
                <a:gd name="connsiteY7" fmla="*/ 16118 h 95250"/>
                <a:gd name="connsiteX8" fmla="*/ 40481 w 76200"/>
                <a:gd name="connsiteY8" fmla="*/ 74221 h 95250"/>
                <a:gd name="connsiteX9" fmla="*/ 70961 w 76200"/>
                <a:gd name="connsiteY9" fmla="*/ 84698 h 95250"/>
                <a:gd name="connsiteX10" fmla="*/ 36671 w 76200"/>
                <a:gd name="connsiteY10" fmla="*/ 91366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6200" h="95250">
                  <a:moveTo>
                    <a:pt x="36671" y="91366"/>
                  </a:moveTo>
                  <a:cubicBezTo>
                    <a:pt x="22384" y="91366"/>
                    <a:pt x="14764" y="88509"/>
                    <a:pt x="7144" y="84698"/>
                  </a:cubicBezTo>
                  <a:lnTo>
                    <a:pt x="10001" y="67553"/>
                  </a:lnTo>
                  <a:cubicBezTo>
                    <a:pt x="10001" y="66601"/>
                    <a:pt x="10001" y="64696"/>
                    <a:pt x="10001" y="63743"/>
                  </a:cubicBezTo>
                  <a:lnTo>
                    <a:pt x="8096" y="22786"/>
                  </a:lnTo>
                  <a:cubicBezTo>
                    <a:pt x="8096" y="17071"/>
                    <a:pt x="10954" y="11356"/>
                    <a:pt x="15716" y="8498"/>
                  </a:cubicBezTo>
                  <a:lnTo>
                    <a:pt x="15716" y="8498"/>
                  </a:lnTo>
                  <a:cubicBezTo>
                    <a:pt x="21431" y="4688"/>
                    <a:pt x="29051" y="9451"/>
                    <a:pt x="29051" y="16118"/>
                  </a:cubicBezTo>
                  <a:cubicBezTo>
                    <a:pt x="28099" y="37073"/>
                    <a:pt x="28099" y="70411"/>
                    <a:pt x="40481" y="74221"/>
                  </a:cubicBezTo>
                  <a:cubicBezTo>
                    <a:pt x="44291" y="75173"/>
                    <a:pt x="67151" y="82793"/>
                    <a:pt x="70961" y="84698"/>
                  </a:cubicBezTo>
                  <a:cubicBezTo>
                    <a:pt x="62389" y="89461"/>
                    <a:pt x="45244" y="92318"/>
                    <a:pt x="36671" y="91366"/>
                  </a:cubicBezTo>
                  <a:close/>
                </a:path>
              </a:pathLst>
            </a:custGeom>
            <a:solidFill>
              <a:srgbClr val="FA968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39" name="任意多边形: 形状 9838">
              <a:extLst>
                <a:ext uri="{FF2B5EF4-FFF2-40B4-BE49-F238E27FC236}">
                  <a16:creationId xmlns:a16="http://schemas.microsoft.com/office/drawing/2014/main" id="{73A88369-46B7-48B0-B122-5CBBB75AA317}"/>
                </a:ext>
              </a:extLst>
            </p:cNvPr>
            <p:cNvSpPr/>
            <p:nvPr/>
          </p:nvSpPr>
          <p:spPr>
            <a:xfrm>
              <a:off x="6924639" y="3044547"/>
              <a:ext cx="88226" cy="11028"/>
            </a:xfrm>
            <a:custGeom>
              <a:avLst/>
              <a:gdLst>
                <a:gd name="connsiteX0" fmla="*/ 36308 w 76200"/>
                <a:gd name="connsiteY0" fmla="*/ 5828 h 9525"/>
                <a:gd name="connsiteX1" fmla="*/ 62025 w 76200"/>
                <a:gd name="connsiteY1" fmla="*/ 2970 h 9525"/>
                <a:gd name="connsiteX2" fmla="*/ 65835 w 76200"/>
                <a:gd name="connsiteY2" fmla="*/ 2970 h 9525"/>
                <a:gd name="connsiteX3" fmla="*/ 78218 w 76200"/>
                <a:gd name="connsiteY3" fmla="*/ 15353 h 9525"/>
                <a:gd name="connsiteX4" fmla="*/ 7733 w 76200"/>
                <a:gd name="connsiteY4" fmla="*/ 16305 h 9525"/>
                <a:gd name="connsiteX5" fmla="*/ 1065 w 76200"/>
                <a:gd name="connsiteY5" fmla="*/ 8685 h 9525"/>
                <a:gd name="connsiteX6" fmla="*/ 2018 w 76200"/>
                <a:gd name="connsiteY6" fmla="*/ 1065 h 9525"/>
                <a:gd name="connsiteX7" fmla="*/ 36308 w 76200"/>
                <a:gd name="connsiteY7" fmla="*/ 5828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200" h="9525">
                  <a:moveTo>
                    <a:pt x="36308" y="5828"/>
                  </a:moveTo>
                  <a:cubicBezTo>
                    <a:pt x="44880" y="5828"/>
                    <a:pt x="53453" y="4875"/>
                    <a:pt x="62025" y="2970"/>
                  </a:cubicBezTo>
                  <a:cubicBezTo>
                    <a:pt x="62978" y="2970"/>
                    <a:pt x="63930" y="2970"/>
                    <a:pt x="65835" y="2970"/>
                  </a:cubicBezTo>
                  <a:cubicBezTo>
                    <a:pt x="75360" y="6780"/>
                    <a:pt x="82028" y="9638"/>
                    <a:pt x="78218" y="15353"/>
                  </a:cubicBezTo>
                  <a:cubicBezTo>
                    <a:pt x="77265" y="17258"/>
                    <a:pt x="26783" y="16305"/>
                    <a:pt x="7733" y="16305"/>
                  </a:cubicBezTo>
                  <a:cubicBezTo>
                    <a:pt x="3923" y="16305"/>
                    <a:pt x="1065" y="12495"/>
                    <a:pt x="1065" y="8685"/>
                  </a:cubicBezTo>
                  <a:lnTo>
                    <a:pt x="2018" y="1065"/>
                  </a:lnTo>
                  <a:cubicBezTo>
                    <a:pt x="13448" y="3923"/>
                    <a:pt x="24878" y="5828"/>
                    <a:pt x="36308" y="5828"/>
                  </a:cubicBezTo>
                  <a:close/>
                </a:path>
              </a:pathLst>
            </a:custGeom>
            <a:solidFill>
              <a:srgbClr val="965028"/>
            </a:solidFill>
            <a:ln w="1420" cap="flat">
              <a:solidFill>
                <a:srgbClr val="965028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40" name="任意多边形: 形状 9839">
              <a:extLst>
                <a:ext uri="{FF2B5EF4-FFF2-40B4-BE49-F238E27FC236}">
                  <a16:creationId xmlns:a16="http://schemas.microsoft.com/office/drawing/2014/main" id="{2E80808B-1C06-4A3B-9796-541A7A968C98}"/>
                </a:ext>
              </a:extLst>
            </p:cNvPr>
            <p:cNvSpPr/>
            <p:nvPr/>
          </p:nvSpPr>
          <p:spPr>
            <a:xfrm>
              <a:off x="6755261" y="2721570"/>
              <a:ext cx="187480" cy="275705"/>
            </a:xfrm>
            <a:custGeom>
              <a:avLst/>
              <a:gdLst>
                <a:gd name="connsiteX0" fmla="*/ 144499 w 161925"/>
                <a:gd name="connsiteY0" fmla="*/ 58087 h 238125"/>
                <a:gd name="connsiteX1" fmla="*/ 7339 w 161925"/>
                <a:gd name="connsiteY1" fmla="*/ 232395 h 238125"/>
                <a:gd name="connsiteX2" fmla="*/ 100684 w 161925"/>
                <a:gd name="connsiteY2" fmla="*/ 27607 h 238125"/>
                <a:gd name="connsiteX3" fmla="*/ 150214 w 161925"/>
                <a:gd name="connsiteY3" fmla="*/ 11415 h 238125"/>
                <a:gd name="connsiteX4" fmla="*/ 144499 w 161925"/>
                <a:gd name="connsiteY4" fmla="*/ 58087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1925" h="238125">
                  <a:moveTo>
                    <a:pt x="144499" y="58087"/>
                  </a:moveTo>
                  <a:cubicBezTo>
                    <a:pt x="130211" y="79042"/>
                    <a:pt x="13054" y="239062"/>
                    <a:pt x="7339" y="232395"/>
                  </a:cubicBezTo>
                  <a:cubicBezTo>
                    <a:pt x="2576" y="226680"/>
                    <a:pt x="86396" y="47610"/>
                    <a:pt x="100684" y="27607"/>
                  </a:cubicBezTo>
                  <a:cubicBezTo>
                    <a:pt x="114971" y="6652"/>
                    <a:pt x="137831" y="2842"/>
                    <a:pt x="150214" y="11415"/>
                  </a:cubicBezTo>
                  <a:cubicBezTo>
                    <a:pt x="161644" y="19987"/>
                    <a:pt x="158786" y="38085"/>
                    <a:pt x="144499" y="58087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41" name="任意多边形: 形状 9840">
              <a:extLst>
                <a:ext uri="{FF2B5EF4-FFF2-40B4-BE49-F238E27FC236}">
                  <a16:creationId xmlns:a16="http://schemas.microsoft.com/office/drawing/2014/main" id="{643DEDBF-B1BF-41D8-A761-331ECF0AD523}"/>
                </a:ext>
              </a:extLst>
            </p:cNvPr>
            <p:cNvSpPr/>
            <p:nvPr/>
          </p:nvSpPr>
          <p:spPr>
            <a:xfrm>
              <a:off x="6919108" y="2714224"/>
              <a:ext cx="77197" cy="319818"/>
            </a:xfrm>
            <a:custGeom>
              <a:avLst/>
              <a:gdLst>
                <a:gd name="connsiteX0" fmla="*/ 63945 w 66675"/>
                <a:gd name="connsiteY0" fmla="*/ 57764 h 276225"/>
                <a:gd name="connsiteX1" fmla="*/ 24892 w 66675"/>
                <a:gd name="connsiteY1" fmla="*/ 223499 h 276225"/>
                <a:gd name="connsiteX2" fmla="*/ 11557 w 66675"/>
                <a:gd name="connsiteY2" fmla="*/ 273981 h 276225"/>
                <a:gd name="connsiteX3" fmla="*/ 10605 w 66675"/>
                <a:gd name="connsiteY3" fmla="*/ 48239 h 276225"/>
                <a:gd name="connsiteX4" fmla="*/ 44895 w 66675"/>
                <a:gd name="connsiteY4" fmla="*/ 7281 h 276225"/>
                <a:gd name="connsiteX5" fmla="*/ 63945 w 66675"/>
                <a:gd name="connsiteY5" fmla="*/ 57764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675" h="276225">
                  <a:moveTo>
                    <a:pt x="63945" y="57764"/>
                  </a:moveTo>
                  <a:cubicBezTo>
                    <a:pt x="61087" y="73956"/>
                    <a:pt x="39180" y="165396"/>
                    <a:pt x="24892" y="223499"/>
                  </a:cubicBezTo>
                  <a:cubicBezTo>
                    <a:pt x="17272" y="253026"/>
                    <a:pt x="14415" y="274934"/>
                    <a:pt x="11557" y="273981"/>
                  </a:cubicBezTo>
                  <a:cubicBezTo>
                    <a:pt x="4890" y="271124"/>
                    <a:pt x="6795" y="73956"/>
                    <a:pt x="10605" y="48239"/>
                  </a:cubicBezTo>
                  <a:cubicBezTo>
                    <a:pt x="15367" y="23474"/>
                    <a:pt x="30607" y="5376"/>
                    <a:pt x="44895" y="7281"/>
                  </a:cubicBezTo>
                  <a:cubicBezTo>
                    <a:pt x="60135" y="10139"/>
                    <a:pt x="68707" y="32999"/>
                    <a:pt x="63945" y="57764"/>
                  </a:cubicBezTo>
                  <a:close/>
                </a:path>
              </a:pathLst>
            </a:custGeom>
            <a:solidFill>
              <a:srgbClr val="FA968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42" name="任意多边形: 形状 9841">
              <a:extLst>
                <a:ext uri="{FF2B5EF4-FFF2-40B4-BE49-F238E27FC236}">
                  <a16:creationId xmlns:a16="http://schemas.microsoft.com/office/drawing/2014/main" id="{0BD31593-0769-4E8B-990B-1F0B89CD6370}"/>
                </a:ext>
              </a:extLst>
            </p:cNvPr>
            <p:cNvSpPr/>
            <p:nvPr/>
          </p:nvSpPr>
          <p:spPr>
            <a:xfrm>
              <a:off x="6923998" y="2444077"/>
              <a:ext cx="121310" cy="363931"/>
            </a:xfrm>
            <a:custGeom>
              <a:avLst/>
              <a:gdLst>
                <a:gd name="connsiteX0" fmla="*/ 100680 w 104775"/>
                <a:gd name="connsiteY0" fmla="*/ 70108 h 314325"/>
                <a:gd name="connsiteX1" fmla="*/ 43530 w 104775"/>
                <a:gd name="connsiteY1" fmla="*/ 310138 h 314325"/>
                <a:gd name="connsiteX2" fmla="*/ 7335 w 104775"/>
                <a:gd name="connsiteY2" fmla="*/ 64393 h 314325"/>
                <a:gd name="connsiteX3" fmla="*/ 56865 w 104775"/>
                <a:gd name="connsiteY3" fmla="*/ 7243 h 314325"/>
                <a:gd name="connsiteX4" fmla="*/ 100680 w 104775"/>
                <a:gd name="connsiteY4" fmla="*/ 70108 h 31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75" h="314325">
                  <a:moveTo>
                    <a:pt x="100680" y="70108"/>
                  </a:moveTo>
                  <a:cubicBezTo>
                    <a:pt x="98775" y="103446"/>
                    <a:pt x="69247" y="312043"/>
                    <a:pt x="43530" y="310138"/>
                  </a:cubicBezTo>
                  <a:cubicBezTo>
                    <a:pt x="17812" y="308233"/>
                    <a:pt x="5430" y="97731"/>
                    <a:pt x="7335" y="64393"/>
                  </a:cubicBezTo>
                  <a:cubicBezTo>
                    <a:pt x="9240" y="31056"/>
                    <a:pt x="31147" y="5338"/>
                    <a:pt x="56865" y="7243"/>
                  </a:cubicBezTo>
                  <a:cubicBezTo>
                    <a:pt x="83535" y="9148"/>
                    <a:pt x="102585" y="37723"/>
                    <a:pt x="100680" y="70108"/>
                  </a:cubicBezTo>
                  <a:close/>
                </a:path>
              </a:pathLst>
            </a:custGeom>
            <a:solidFill>
              <a:srgbClr val="FA968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43" name="任意多边形: 形状 9842">
              <a:extLst>
                <a:ext uri="{FF2B5EF4-FFF2-40B4-BE49-F238E27FC236}">
                  <a16:creationId xmlns:a16="http://schemas.microsoft.com/office/drawing/2014/main" id="{87A170AB-857C-4851-915A-3E23493D036F}"/>
                </a:ext>
              </a:extLst>
            </p:cNvPr>
            <p:cNvSpPr/>
            <p:nvPr/>
          </p:nvSpPr>
          <p:spPr>
            <a:xfrm>
              <a:off x="6919093" y="2444077"/>
              <a:ext cx="121310" cy="540382"/>
            </a:xfrm>
            <a:custGeom>
              <a:avLst/>
              <a:gdLst>
                <a:gd name="connsiteX0" fmla="*/ 28716 w 104775"/>
                <a:gd name="connsiteY0" fmla="*/ 460633 h 466725"/>
                <a:gd name="connsiteX1" fmla="*/ 7761 w 104775"/>
                <a:gd name="connsiteY1" fmla="*/ 460633 h 466725"/>
                <a:gd name="connsiteX2" fmla="*/ 11571 w 104775"/>
                <a:gd name="connsiteY2" fmla="*/ 281563 h 466725"/>
                <a:gd name="connsiteX3" fmla="*/ 12523 w 104775"/>
                <a:gd name="connsiteY3" fmla="*/ 275848 h 466725"/>
                <a:gd name="connsiteX4" fmla="*/ 19191 w 104775"/>
                <a:gd name="connsiteY4" fmla="*/ 200601 h 466725"/>
                <a:gd name="connsiteX5" fmla="*/ 11571 w 104775"/>
                <a:gd name="connsiteY5" fmla="*/ 64393 h 466725"/>
                <a:gd name="connsiteX6" fmla="*/ 61101 w 104775"/>
                <a:gd name="connsiteY6" fmla="*/ 7243 h 466725"/>
                <a:gd name="connsiteX7" fmla="*/ 104916 w 104775"/>
                <a:gd name="connsiteY7" fmla="*/ 67251 h 466725"/>
                <a:gd name="connsiteX8" fmla="*/ 28716 w 104775"/>
                <a:gd name="connsiteY8" fmla="*/ 460633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4775" h="466725">
                  <a:moveTo>
                    <a:pt x="28716" y="460633"/>
                  </a:moveTo>
                  <a:cubicBezTo>
                    <a:pt x="25858" y="462538"/>
                    <a:pt x="10618" y="462538"/>
                    <a:pt x="7761" y="460633"/>
                  </a:cubicBezTo>
                  <a:cubicBezTo>
                    <a:pt x="5856" y="399673"/>
                    <a:pt x="8713" y="298708"/>
                    <a:pt x="11571" y="281563"/>
                  </a:cubicBezTo>
                  <a:cubicBezTo>
                    <a:pt x="11571" y="279658"/>
                    <a:pt x="12523" y="277753"/>
                    <a:pt x="12523" y="275848"/>
                  </a:cubicBezTo>
                  <a:cubicBezTo>
                    <a:pt x="19191" y="251083"/>
                    <a:pt x="22048" y="226318"/>
                    <a:pt x="19191" y="200601"/>
                  </a:cubicBezTo>
                  <a:cubicBezTo>
                    <a:pt x="13476" y="143451"/>
                    <a:pt x="10618" y="81538"/>
                    <a:pt x="11571" y="64393"/>
                  </a:cubicBezTo>
                  <a:cubicBezTo>
                    <a:pt x="13476" y="31056"/>
                    <a:pt x="35383" y="5338"/>
                    <a:pt x="61101" y="7243"/>
                  </a:cubicBezTo>
                  <a:cubicBezTo>
                    <a:pt x="86818" y="9148"/>
                    <a:pt x="104916" y="33913"/>
                    <a:pt x="104916" y="67251"/>
                  </a:cubicBezTo>
                  <a:cubicBezTo>
                    <a:pt x="105868" y="148213"/>
                    <a:pt x="28716" y="459681"/>
                    <a:pt x="28716" y="460633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44" name="任意多边形: 形状 9843">
              <a:extLst>
                <a:ext uri="{FF2B5EF4-FFF2-40B4-BE49-F238E27FC236}">
                  <a16:creationId xmlns:a16="http://schemas.microsoft.com/office/drawing/2014/main" id="{7A2FEF9A-2A5F-4AEC-9A62-0162E653F747}"/>
                </a:ext>
              </a:extLst>
            </p:cNvPr>
            <p:cNvSpPr/>
            <p:nvPr/>
          </p:nvSpPr>
          <p:spPr>
            <a:xfrm>
              <a:off x="6872312" y="2438649"/>
              <a:ext cx="121310" cy="341874"/>
            </a:xfrm>
            <a:custGeom>
              <a:avLst/>
              <a:gdLst>
                <a:gd name="connsiteX0" fmla="*/ 105316 w 104775"/>
                <a:gd name="connsiteY0" fmla="*/ 67177 h 295275"/>
                <a:gd name="connsiteX1" fmla="*/ 41498 w 104775"/>
                <a:gd name="connsiteY1" fmla="*/ 289109 h 295275"/>
                <a:gd name="connsiteX2" fmla="*/ 7208 w 104775"/>
                <a:gd name="connsiteY2" fmla="*/ 65272 h 295275"/>
                <a:gd name="connsiteX3" fmla="*/ 59596 w 104775"/>
                <a:gd name="connsiteY3" fmla="*/ 7169 h 295275"/>
                <a:gd name="connsiteX4" fmla="*/ 105316 w 104775"/>
                <a:gd name="connsiteY4" fmla="*/ 67177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75" h="295275">
                  <a:moveTo>
                    <a:pt x="105316" y="67177"/>
                  </a:moveTo>
                  <a:cubicBezTo>
                    <a:pt x="104363" y="100514"/>
                    <a:pt x="67216" y="289109"/>
                    <a:pt x="41498" y="289109"/>
                  </a:cubicBezTo>
                  <a:cubicBezTo>
                    <a:pt x="15781" y="289109"/>
                    <a:pt x="6256" y="98609"/>
                    <a:pt x="7208" y="65272"/>
                  </a:cubicBezTo>
                  <a:cubicBezTo>
                    <a:pt x="8161" y="31934"/>
                    <a:pt x="33878" y="6217"/>
                    <a:pt x="59596" y="7169"/>
                  </a:cubicBezTo>
                  <a:cubicBezTo>
                    <a:pt x="85313" y="7169"/>
                    <a:pt x="106268" y="33839"/>
                    <a:pt x="105316" y="67177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45" name="任意多边形: 形状 9844">
              <a:extLst>
                <a:ext uri="{FF2B5EF4-FFF2-40B4-BE49-F238E27FC236}">
                  <a16:creationId xmlns:a16="http://schemas.microsoft.com/office/drawing/2014/main" id="{37B89241-3FEB-466D-9630-87F72AC608DF}"/>
                </a:ext>
              </a:extLst>
            </p:cNvPr>
            <p:cNvSpPr/>
            <p:nvPr/>
          </p:nvSpPr>
          <p:spPr>
            <a:xfrm>
              <a:off x="6761001" y="2438649"/>
              <a:ext cx="242621" cy="540382"/>
            </a:xfrm>
            <a:custGeom>
              <a:avLst/>
              <a:gdLst>
                <a:gd name="connsiteX0" fmla="*/ 7144 w 209550"/>
                <a:gd name="connsiteY0" fmla="*/ 448177 h 466725"/>
                <a:gd name="connsiteX1" fmla="*/ 95726 w 209550"/>
                <a:gd name="connsiteY1" fmla="*/ 272917 h 466725"/>
                <a:gd name="connsiteX2" fmla="*/ 104299 w 209550"/>
                <a:gd name="connsiteY2" fmla="*/ 65272 h 466725"/>
                <a:gd name="connsiteX3" fmla="*/ 156686 w 209550"/>
                <a:gd name="connsiteY3" fmla="*/ 7169 h 466725"/>
                <a:gd name="connsiteX4" fmla="*/ 206216 w 209550"/>
                <a:gd name="connsiteY4" fmla="*/ 67177 h 466725"/>
                <a:gd name="connsiteX5" fmla="*/ 140494 w 209550"/>
                <a:gd name="connsiteY5" fmla="*/ 303397 h 466725"/>
                <a:gd name="connsiteX6" fmla="*/ 22384 w 209550"/>
                <a:gd name="connsiteY6" fmla="*/ 461512 h 466725"/>
                <a:gd name="connsiteX7" fmla="*/ 7144 w 209550"/>
                <a:gd name="connsiteY7" fmla="*/ 448177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9550" h="466725">
                  <a:moveTo>
                    <a:pt x="7144" y="448177"/>
                  </a:moveTo>
                  <a:cubicBezTo>
                    <a:pt x="28099" y="395789"/>
                    <a:pt x="84296" y="289109"/>
                    <a:pt x="95726" y="272917"/>
                  </a:cubicBezTo>
                  <a:cubicBezTo>
                    <a:pt x="102394" y="262439"/>
                    <a:pt x="103346" y="90037"/>
                    <a:pt x="104299" y="65272"/>
                  </a:cubicBezTo>
                  <a:cubicBezTo>
                    <a:pt x="105251" y="31934"/>
                    <a:pt x="130969" y="6217"/>
                    <a:pt x="156686" y="7169"/>
                  </a:cubicBezTo>
                  <a:cubicBezTo>
                    <a:pt x="182404" y="7169"/>
                    <a:pt x="206216" y="33839"/>
                    <a:pt x="206216" y="67177"/>
                  </a:cubicBezTo>
                  <a:cubicBezTo>
                    <a:pt x="206216" y="94799"/>
                    <a:pt x="179546" y="239579"/>
                    <a:pt x="140494" y="303397"/>
                  </a:cubicBezTo>
                  <a:cubicBezTo>
                    <a:pt x="130016" y="320542"/>
                    <a:pt x="57626" y="419602"/>
                    <a:pt x="22384" y="461512"/>
                  </a:cubicBezTo>
                  <a:cubicBezTo>
                    <a:pt x="17621" y="459607"/>
                    <a:pt x="9049" y="453892"/>
                    <a:pt x="7144" y="448177"/>
                  </a:cubicBezTo>
                  <a:close/>
                </a:path>
              </a:pathLst>
            </a:custGeom>
            <a:solidFill>
              <a:srgbClr val="0073A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46" name="任意多边形: 形状 9845">
              <a:extLst>
                <a:ext uri="{FF2B5EF4-FFF2-40B4-BE49-F238E27FC236}">
                  <a16:creationId xmlns:a16="http://schemas.microsoft.com/office/drawing/2014/main" id="{7BD5CC35-87F7-45EB-9F2D-7395EBA3F503}"/>
                </a:ext>
              </a:extLst>
            </p:cNvPr>
            <p:cNvSpPr/>
            <p:nvPr/>
          </p:nvSpPr>
          <p:spPr>
            <a:xfrm>
              <a:off x="6867984" y="2222525"/>
              <a:ext cx="176451" cy="319818"/>
            </a:xfrm>
            <a:custGeom>
              <a:avLst/>
              <a:gdLst>
                <a:gd name="connsiteX0" fmla="*/ 41426 w 152400"/>
                <a:gd name="connsiteY0" fmla="*/ 146209 h 276225"/>
                <a:gd name="connsiteX1" fmla="*/ 22376 w 152400"/>
                <a:gd name="connsiteY1" fmla="*/ 28099 h 276225"/>
                <a:gd name="connsiteX2" fmla="*/ 44284 w 152400"/>
                <a:gd name="connsiteY2" fmla="*/ 7144 h 276225"/>
                <a:gd name="connsiteX3" fmla="*/ 55714 w 152400"/>
                <a:gd name="connsiteY3" fmla="*/ 7144 h 276225"/>
                <a:gd name="connsiteX4" fmla="*/ 83336 w 152400"/>
                <a:gd name="connsiteY4" fmla="*/ 25241 h 276225"/>
                <a:gd name="connsiteX5" fmla="*/ 110959 w 152400"/>
                <a:gd name="connsiteY5" fmla="*/ 7144 h 276225"/>
                <a:gd name="connsiteX6" fmla="*/ 121436 w 152400"/>
                <a:gd name="connsiteY6" fmla="*/ 7144 h 276225"/>
                <a:gd name="connsiteX7" fmla="*/ 133819 w 152400"/>
                <a:gd name="connsiteY7" fmla="*/ 84296 h 276225"/>
                <a:gd name="connsiteX8" fmla="*/ 114769 w 152400"/>
                <a:gd name="connsiteY8" fmla="*/ 144304 h 276225"/>
                <a:gd name="connsiteX9" fmla="*/ 150011 w 152400"/>
                <a:gd name="connsiteY9" fmla="*/ 241459 h 276225"/>
                <a:gd name="connsiteX10" fmla="*/ 8089 w 152400"/>
                <a:gd name="connsiteY10" fmla="*/ 275749 h 276225"/>
                <a:gd name="connsiteX11" fmla="*/ 41426 w 152400"/>
                <a:gd name="connsiteY11" fmla="*/ 146209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2400" h="276225">
                  <a:moveTo>
                    <a:pt x="41426" y="146209"/>
                  </a:moveTo>
                  <a:cubicBezTo>
                    <a:pt x="41426" y="146209"/>
                    <a:pt x="21424" y="58579"/>
                    <a:pt x="22376" y="28099"/>
                  </a:cubicBezTo>
                  <a:cubicBezTo>
                    <a:pt x="22376" y="16669"/>
                    <a:pt x="31901" y="7144"/>
                    <a:pt x="44284" y="7144"/>
                  </a:cubicBezTo>
                  <a:lnTo>
                    <a:pt x="55714" y="7144"/>
                  </a:lnTo>
                  <a:cubicBezTo>
                    <a:pt x="60476" y="17621"/>
                    <a:pt x="69049" y="25241"/>
                    <a:pt x="83336" y="25241"/>
                  </a:cubicBezTo>
                  <a:cubicBezTo>
                    <a:pt x="97624" y="25241"/>
                    <a:pt x="107149" y="17621"/>
                    <a:pt x="110959" y="7144"/>
                  </a:cubicBezTo>
                  <a:lnTo>
                    <a:pt x="121436" y="7144"/>
                  </a:lnTo>
                  <a:cubicBezTo>
                    <a:pt x="110006" y="31909"/>
                    <a:pt x="139534" y="37624"/>
                    <a:pt x="133819" y="84296"/>
                  </a:cubicBezTo>
                  <a:cubicBezTo>
                    <a:pt x="125246" y="114776"/>
                    <a:pt x="114769" y="144304"/>
                    <a:pt x="114769" y="144304"/>
                  </a:cubicBezTo>
                  <a:cubicBezTo>
                    <a:pt x="114769" y="144304"/>
                    <a:pt x="168109" y="220504"/>
                    <a:pt x="150011" y="241459"/>
                  </a:cubicBezTo>
                  <a:cubicBezTo>
                    <a:pt x="129056" y="265271"/>
                    <a:pt x="8089" y="275749"/>
                    <a:pt x="8089" y="275749"/>
                  </a:cubicBezTo>
                  <a:cubicBezTo>
                    <a:pt x="469" y="262414"/>
                    <a:pt x="41426" y="146209"/>
                    <a:pt x="41426" y="146209"/>
                  </a:cubicBezTo>
                  <a:close/>
                </a:path>
              </a:pathLst>
            </a:custGeom>
            <a:solidFill>
              <a:srgbClr val="05CD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47" name="任意多边形: 形状 9846">
              <a:extLst>
                <a:ext uri="{FF2B5EF4-FFF2-40B4-BE49-F238E27FC236}">
                  <a16:creationId xmlns:a16="http://schemas.microsoft.com/office/drawing/2014/main" id="{7CB14BEC-5440-4573-B868-3A7A770717E5}"/>
                </a:ext>
              </a:extLst>
            </p:cNvPr>
            <p:cNvSpPr/>
            <p:nvPr/>
          </p:nvSpPr>
          <p:spPr>
            <a:xfrm>
              <a:off x="6930836" y="2180618"/>
              <a:ext cx="55141" cy="55141"/>
            </a:xfrm>
            <a:custGeom>
              <a:avLst/>
              <a:gdLst>
                <a:gd name="connsiteX0" fmla="*/ 41434 w 47625"/>
                <a:gd name="connsiteY0" fmla="*/ 49054 h 47625"/>
                <a:gd name="connsiteX1" fmla="*/ 7144 w 47625"/>
                <a:gd name="connsiteY1" fmla="*/ 45244 h 47625"/>
                <a:gd name="connsiteX2" fmla="*/ 17621 w 47625"/>
                <a:gd name="connsiteY2" fmla="*/ 7144 h 47625"/>
                <a:gd name="connsiteX3" fmla="*/ 40481 w 47625"/>
                <a:gd name="connsiteY3" fmla="*/ 10001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41434" y="49054"/>
                  </a:moveTo>
                  <a:lnTo>
                    <a:pt x="7144" y="45244"/>
                  </a:lnTo>
                  <a:lnTo>
                    <a:pt x="17621" y="7144"/>
                  </a:lnTo>
                  <a:lnTo>
                    <a:pt x="40481" y="10001"/>
                  </a:ln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48" name="任意多边形: 形状 9847">
              <a:extLst>
                <a:ext uri="{FF2B5EF4-FFF2-40B4-BE49-F238E27FC236}">
                  <a16:creationId xmlns:a16="http://schemas.microsoft.com/office/drawing/2014/main" id="{7FAE4F8F-E179-4E31-8728-BDA18A43D5FD}"/>
                </a:ext>
              </a:extLst>
            </p:cNvPr>
            <p:cNvSpPr/>
            <p:nvPr/>
          </p:nvSpPr>
          <p:spPr>
            <a:xfrm>
              <a:off x="6938555" y="2180618"/>
              <a:ext cx="44113" cy="44113"/>
            </a:xfrm>
            <a:custGeom>
              <a:avLst/>
              <a:gdLst>
                <a:gd name="connsiteX0" fmla="*/ 33814 w 38100"/>
                <a:gd name="connsiteY0" fmla="*/ 10001 h 38100"/>
                <a:gd name="connsiteX1" fmla="*/ 10954 w 38100"/>
                <a:gd name="connsiteY1" fmla="*/ 7144 h 38100"/>
                <a:gd name="connsiteX2" fmla="*/ 7144 w 38100"/>
                <a:gd name="connsiteY2" fmla="*/ 18574 h 38100"/>
                <a:gd name="connsiteX3" fmla="*/ 27146 w 38100"/>
                <a:gd name="connsiteY3" fmla="*/ 36671 h 38100"/>
                <a:gd name="connsiteX4" fmla="*/ 33814 w 38100"/>
                <a:gd name="connsiteY4" fmla="*/ 34766 h 38100"/>
                <a:gd name="connsiteX5" fmla="*/ 33814 w 38100"/>
                <a:gd name="connsiteY5" fmla="*/ 10001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38100">
                  <a:moveTo>
                    <a:pt x="33814" y="10001"/>
                  </a:moveTo>
                  <a:lnTo>
                    <a:pt x="10954" y="7144"/>
                  </a:lnTo>
                  <a:lnTo>
                    <a:pt x="7144" y="18574"/>
                  </a:lnTo>
                  <a:cubicBezTo>
                    <a:pt x="11906" y="24289"/>
                    <a:pt x="18574" y="36671"/>
                    <a:pt x="27146" y="36671"/>
                  </a:cubicBezTo>
                  <a:cubicBezTo>
                    <a:pt x="30004" y="36671"/>
                    <a:pt x="31909" y="35719"/>
                    <a:pt x="33814" y="34766"/>
                  </a:cubicBezTo>
                  <a:lnTo>
                    <a:pt x="33814" y="10001"/>
                  </a:lnTo>
                  <a:close/>
                </a:path>
              </a:pathLst>
            </a:custGeom>
            <a:solidFill>
              <a:srgbClr val="FA968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49" name="任意多边形: 形状 9848">
              <a:extLst>
                <a:ext uri="{FF2B5EF4-FFF2-40B4-BE49-F238E27FC236}">
                  <a16:creationId xmlns:a16="http://schemas.microsoft.com/office/drawing/2014/main" id="{BF0E7A59-788C-4E77-AED8-9B3ECEE233A8}"/>
                </a:ext>
              </a:extLst>
            </p:cNvPr>
            <p:cNvSpPr/>
            <p:nvPr/>
          </p:nvSpPr>
          <p:spPr>
            <a:xfrm>
              <a:off x="6925321" y="2118860"/>
              <a:ext cx="77197" cy="99254"/>
            </a:xfrm>
            <a:custGeom>
              <a:avLst/>
              <a:gdLst>
                <a:gd name="connsiteX0" fmla="*/ 46196 w 66675"/>
                <a:gd name="connsiteY0" fmla="*/ 81439 h 85725"/>
                <a:gd name="connsiteX1" fmla="*/ 18574 w 66675"/>
                <a:gd name="connsiteY1" fmla="*/ 67151 h 85725"/>
                <a:gd name="connsiteX2" fmla="*/ 7144 w 66675"/>
                <a:gd name="connsiteY2" fmla="*/ 44291 h 85725"/>
                <a:gd name="connsiteX3" fmla="*/ 7144 w 66675"/>
                <a:gd name="connsiteY3" fmla="*/ 7144 h 85725"/>
                <a:gd name="connsiteX4" fmla="*/ 64294 w 66675"/>
                <a:gd name="connsiteY4" fmla="*/ 7144 h 85725"/>
                <a:gd name="connsiteX5" fmla="*/ 64294 w 66675"/>
                <a:gd name="connsiteY5" fmla="*/ 46196 h 85725"/>
                <a:gd name="connsiteX6" fmla="*/ 46196 w 66675"/>
                <a:gd name="connsiteY6" fmla="*/ 81439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675" h="85725">
                  <a:moveTo>
                    <a:pt x="46196" y="81439"/>
                  </a:moveTo>
                  <a:cubicBezTo>
                    <a:pt x="38576" y="81439"/>
                    <a:pt x="30004" y="77629"/>
                    <a:pt x="18574" y="67151"/>
                  </a:cubicBezTo>
                  <a:cubicBezTo>
                    <a:pt x="11906" y="61436"/>
                    <a:pt x="7144" y="50959"/>
                    <a:pt x="7144" y="44291"/>
                  </a:cubicBezTo>
                  <a:lnTo>
                    <a:pt x="7144" y="7144"/>
                  </a:lnTo>
                  <a:lnTo>
                    <a:pt x="64294" y="7144"/>
                  </a:lnTo>
                  <a:cubicBezTo>
                    <a:pt x="64294" y="7144"/>
                    <a:pt x="69056" y="27146"/>
                    <a:pt x="64294" y="46196"/>
                  </a:cubicBezTo>
                  <a:cubicBezTo>
                    <a:pt x="61436" y="62389"/>
                    <a:pt x="51911" y="81439"/>
                    <a:pt x="46196" y="81439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50" name="任意多边形: 形状 9849">
              <a:extLst>
                <a:ext uri="{FF2B5EF4-FFF2-40B4-BE49-F238E27FC236}">
                  <a16:creationId xmlns:a16="http://schemas.microsoft.com/office/drawing/2014/main" id="{BC0DBA61-C9C4-4DF4-BCD5-46E1C12C89B9}"/>
                </a:ext>
              </a:extLst>
            </p:cNvPr>
            <p:cNvSpPr/>
            <p:nvPr/>
          </p:nvSpPr>
          <p:spPr>
            <a:xfrm>
              <a:off x="6922013" y="2136505"/>
              <a:ext cx="22056" cy="22056"/>
            </a:xfrm>
            <a:custGeom>
              <a:avLst/>
              <a:gdLst>
                <a:gd name="connsiteX0" fmla="*/ 7144 w 19050"/>
                <a:gd name="connsiteY0" fmla="*/ 7144 h 19050"/>
                <a:gd name="connsiteX1" fmla="*/ 17621 w 19050"/>
                <a:gd name="connsiteY1" fmla="*/ 7144 h 19050"/>
                <a:gd name="connsiteX2" fmla="*/ 17621 w 19050"/>
                <a:gd name="connsiteY2" fmla="*/ 11906 h 19050"/>
                <a:gd name="connsiteX3" fmla="*/ 7144 w 19050"/>
                <a:gd name="connsiteY3" fmla="*/ 11906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7144" y="7144"/>
                  </a:moveTo>
                  <a:lnTo>
                    <a:pt x="17621" y="7144"/>
                  </a:lnTo>
                  <a:lnTo>
                    <a:pt x="17621" y="11906"/>
                  </a:lnTo>
                  <a:lnTo>
                    <a:pt x="7144" y="11906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51" name="任意多边形: 形状 9850">
              <a:extLst>
                <a:ext uri="{FF2B5EF4-FFF2-40B4-BE49-F238E27FC236}">
                  <a16:creationId xmlns:a16="http://schemas.microsoft.com/office/drawing/2014/main" id="{1E4FE5D4-3F56-4F49-826F-4E172DC65388}"/>
                </a:ext>
              </a:extLst>
            </p:cNvPr>
            <p:cNvSpPr/>
            <p:nvPr/>
          </p:nvSpPr>
          <p:spPr>
            <a:xfrm>
              <a:off x="6917602" y="2138711"/>
              <a:ext cx="33085" cy="44113"/>
            </a:xfrm>
            <a:custGeom>
              <a:avLst/>
              <a:gdLst>
                <a:gd name="connsiteX0" fmla="*/ 23336 w 28575"/>
                <a:gd name="connsiteY0" fmla="*/ 20479 h 38100"/>
                <a:gd name="connsiteX1" fmla="*/ 15716 w 28575"/>
                <a:gd name="connsiteY1" fmla="*/ 33814 h 38100"/>
                <a:gd name="connsiteX2" fmla="*/ 7144 w 28575"/>
                <a:gd name="connsiteY2" fmla="*/ 16669 h 38100"/>
                <a:gd name="connsiteX3" fmla="*/ 15716 w 28575"/>
                <a:gd name="connsiteY3" fmla="*/ 7144 h 38100"/>
                <a:gd name="connsiteX4" fmla="*/ 23336 w 28575"/>
                <a:gd name="connsiteY4" fmla="*/ 20479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38100">
                  <a:moveTo>
                    <a:pt x="23336" y="20479"/>
                  </a:moveTo>
                  <a:cubicBezTo>
                    <a:pt x="23336" y="28099"/>
                    <a:pt x="19526" y="33814"/>
                    <a:pt x="15716" y="33814"/>
                  </a:cubicBezTo>
                  <a:cubicBezTo>
                    <a:pt x="10954" y="33814"/>
                    <a:pt x="7144" y="24289"/>
                    <a:pt x="7144" y="16669"/>
                  </a:cubicBezTo>
                  <a:cubicBezTo>
                    <a:pt x="7144" y="9049"/>
                    <a:pt x="11906" y="7144"/>
                    <a:pt x="15716" y="7144"/>
                  </a:cubicBezTo>
                  <a:cubicBezTo>
                    <a:pt x="19526" y="8096"/>
                    <a:pt x="23336" y="13811"/>
                    <a:pt x="23336" y="20479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52" name="任意多边形: 形状 9851">
              <a:extLst>
                <a:ext uri="{FF2B5EF4-FFF2-40B4-BE49-F238E27FC236}">
                  <a16:creationId xmlns:a16="http://schemas.microsoft.com/office/drawing/2014/main" id="{A0B6A5AE-DAB9-4950-A653-8D5F4BA732D0}"/>
                </a:ext>
              </a:extLst>
            </p:cNvPr>
            <p:cNvSpPr/>
            <p:nvPr/>
          </p:nvSpPr>
          <p:spPr>
            <a:xfrm>
              <a:off x="6917526" y="2093120"/>
              <a:ext cx="99254" cy="66169"/>
            </a:xfrm>
            <a:custGeom>
              <a:avLst/>
              <a:gdLst>
                <a:gd name="connsiteX0" fmla="*/ 28164 w 85725"/>
                <a:gd name="connsiteY0" fmla="*/ 13182 h 57150"/>
                <a:gd name="connsiteX1" fmla="*/ 47214 w 85725"/>
                <a:gd name="connsiteY1" fmla="*/ 13182 h 57150"/>
                <a:gd name="connsiteX2" fmla="*/ 62454 w 85725"/>
                <a:gd name="connsiteY2" fmla="*/ 9372 h 57150"/>
                <a:gd name="connsiteX3" fmla="*/ 83409 w 85725"/>
                <a:gd name="connsiteY3" fmla="*/ 13182 h 57150"/>
                <a:gd name="connsiteX4" fmla="*/ 77694 w 85725"/>
                <a:gd name="connsiteY4" fmla="*/ 36995 h 57150"/>
                <a:gd name="connsiteX5" fmla="*/ 55787 w 85725"/>
                <a:gd name="connsiteY5" fmla="*/ 38900 h 57150"/>
                <a:gd name="connsiteX6" fmla="*/ 54834 w 85725"/>
                <a:gd name="connsiteY6" fmla="*/ 38900 h 57150"/>
                <a:gd name="connsiteX7" fmla="*/ 37689 w 85725"/>
                <a:gd name="connsiteY7" fmla="*/ 38900 h 57150"/>
                <a:gd name="connsiteX8" fmla="*/ 27212 w 85725"/>
                <a:gd name="connsiteY8" fmla="*/ 50330 h 57150"/>
                <a:gd name="connsiteX9" fmla="*/ 20544 w 85725"/>
                <a:gd name="connsiteY9" fmla="*/ 56997 h 57150"/>
                <a:gd name="connsiteX10" fmla="*/ 19592 w 85725"/>
                <a:gd name="connsiteY10" fmla="*/ 56997 h 57150"/>
                <a:gd name="connsiteX11" fmla="*/ 16734 w 85725"/>
                <a:gd name="connsiteY11" fmla="*/ 48425 h 57150"/>
                <a:gd name="connsiteX12" fmla="*/ 7209 w 85725"/>
                <a:gd name="connsiteY12" fmla="*/ 39852 h 57150"/>
                <a:gd name="connsiteX13" fmla="*/ 7209 w 85725"/>
                <a:gd name="connsiteY13" fmla="*/ 35090 h 57150"/>
                <a:gd name="connsiteX14" fmla="*/ 28164 w 85725"/>
                <a:gd name="connsiteY14" fmla="*/ 13182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5725" h="57150">
                  <a:moveTo>
                    <a:pt x="28164" y="13182"/>
                  </a:moveTo>
                  <a:lnTo>
                    <a:pt x="47214" y="13182"/>
                  </a:lnTo>
                  <a:cubicBezTo>
                    <a:pt x="52929" y="13182"/>
                    <a:pt x="57692" y="12230"/>
                    <a:pt x="62454" y="9372"/>
                  </a:cubicBezTo>
                  <a:cubicBezTo>
                    <a:pt x="70074" y="5562"/>
                    <a:pt x="78647" y="6515"/>
                    <a:pt x="83409" y="13182"/>
                  </a:cubicBezTo>
                  <a:cubicBezTo>
                    <a:pt x="88172" y="19850"/>
                    <a:pt x="90077" y="28422"/>
                    <a:pt x="77694" y="36995"/>
                  </a:cubicBezTo>
                  <a:cubicBezTo>
                    <a:pt x="71027" y="40805"/>
                    <a:pt x="62454" y="36995"/>
                    <a:pt x="55787" y="38900"/>
                  </a:cubicBezTo>
                  <a:cubicBezTo>
                    <a:pt x="55787" y="38900"/>
                    <a:pt x="54834" y="38900"/>
                    <a:pt x="54834" y="38900"/>
                  </a:cubicBezTo>
                  <a:lnTo>
                    <a:pt x="37689" y="38900"/>
                  </a:lnTo>
                  <a:cubicBezTo>
                    <a:pt x="31974" y="38900"/>
                    <a:pt x="27212" y="43662"/>
                    <a:pt x="27212" y="50330"/>
                  </a:cubicBezTo>
                  <a:cubicBezTo>
                    <a:pt x="27212" y="54140"/>
                    <a:pt x="24354" y="56997"/>
                    <a:pt x="20544" y="56997"/>
                  </a:cubicBezTo>
                  <a:lnTo>
                    <a:pt x="19592" y="56997"/>
                  </a:lnTo>
                  <a:lnTo>
                    <a:pt x="16734" y="48425"/>
                  </a:lnTo>
                  <a:lnTo>
                    <a:pt x="7209" y="39852"/>
                  </a:lnTo>
                  <a:lnTo>
                    <a:pt x="7209" y="35090"/>
                  </a:lnTo>
                  <a:cubicBezTo>
                    <a:pt x="6257" y="22707"/>
                    <a:pt x="15782" y="13182"/>
                    <a:pt x="28164" y="1318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53" name="任意多边形: 形状 9852">
              <a:extLst>
                <a:ext uri="{FF2B5EF4-FFF2-40B4-BE49-F238E27FC236}">
                  <a16:creationId xmlns:a16="http://schemas.microsoft.com/office/drawing/2014/main" id="{16AC8DC9-E52D-4439-A14F-7D45780D7EAA}"/>
                </a:ext>
              </a:extLst>
            </p:cNvPr>
            <p:cNvSpPr/>
            <p:nvPr/>
          </p:nvSpPr>
          <p:spPr>
            <a:xfrm>
              <a:off x="6902163" y="2105626"/>
              <a:ext cx="99254" cy="66169"/>
            </a:xfrm>
            <a:custGeom>
              <a:avLst/>
              <a:gdLst>
                <a:gd name="connsiteX0" fmla="*/ 81439 w 85725"/>
                <a:gd name="connsiteY0" fmla="*/ 23336 h 57150"/>
                <a:gd name="connsiteX1" fmla="*/ 51911 w 85725"/>
                <a:gd name="connsiteY1" fmla="*/ 42386 h 57150"/>
                <a:gd name="connsiteX2" fmla="*/ 7144 w 85725"/>
                <a:gd name="connsiteY2" fmla="*/ 52864 h 57150"/>
                <a:gd name="connsiteX3" fmla="*/ 30956 w 85725"/>
                <a:gd name="connsiteY3" fmla="*/ 27146 h 57150"/>
                <a:gd name="connsiteX4" fmla="*/ 82391 w 85725"/>
                <a:gd name="connsiteY4" fmla="*/ 7144 h 57150"/>
                <a:gd name="connsiteX5" fmla="*/ 81439 w 85725"/>
                <a:gd name="connsiteY5" fmla="*/ 23336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5725" h="57150">
                  <a:moveTo>
                    <a:pt x="81439" y="23336"/>
                  </a:moveTo>
                  <a:cubicBezTo>
                    <a:pt x="77629" y="30956"/>
                    <a:pt x="79534" y="35719"/>
                    <a:pt x="51911" y="42386"/>
                  </a:cubicBezTo>
                  <a:cubicBezTo>
                    <a:pt x="24289" y="49054"/>
                    <a:pt x="17621" y="41434"/>
                    <a:pt x="7144" y="52864"/>
                  </a:cubicBezTo>
                  <a:cubicBezTo>
                    <a:pt x="7144" y="52864"/>
                    <a:pt x="15716" y="30956"/>
                    <a:pt x="30956" y="27146"/>
                  </a:cubicBezTo>
                  <a:cubicBezTo>
                    <a:pt x="46196" y="22384"/>
                    <a:pt x="70961" y="23336"/>
                    <a:pt x="82391" y="7144"/>
                  </a:cubicBezTo>
                  <a:cubicBezTo>
                    <a:pt x="82391" y="8096"/>
                    <a:pt x="84296" y="18574"/>
                    <a:pt x="81439" y="2333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54" name="任意多边形: 形状 9853">
              <a:extLst>
                <a:ext uri="{FF2B5EF4-FFF2-40B4-BE49-F238E27FC236}">
                  <a16:creationId xmlns:a16="http://schemas.microsoft.com/office/drawing/2014/main" id="{109EEA52-2DC4-4415-B938-507812F8F0ED}"/>
                </a:ext>
              </a:extLst>
            </p:cNvPr>
            <p:cNvSpPr/>
            <p:nvPr/>
          </p:nvSpPr>
          <p:spPr>
            <a:xfrm>
              <a:off x="6808207" y="2222416"/>
              <a:ext cx="132338" cy="363931"/>
            </a:xfrm>
            <a:custGeom>
              <a:avLst/>
              <a:gdLst>
                <a:gd name="connsiteX0" fmla="*/ 64480 w 114300"/>
                <a:gd name="connsiteY0" fmla="*/ 19620 h 314325"/>
                <a:gd name="connsiteX1" fmla="*/ 7330 w 114300"/>
                <a:gd name="connsiteY1" fmla="*/ 305370 h 314325"/>
                <a:gd name="connsiteX2" fmla="*/ 13998 w 114300"/>
                <a:gd name="connsiteY2" fmla="*/ 312038 h 314325"/>
                <a:gd name="connsiteX3" fmla="*/ 20665 w 114300"/>
                <a:gd name="connsiteY3" fmla="*/ 306323 h 314325"/>
                <a:gd name="connsiteX4" fmla="*/ 106390 w 114300"/>
                <a:gd name="connsiteY4" fmla="*/ 43433 h 314325"/>
                <a:gd name="connsiteX5" fmla="*/ 64480 w 114300"/>
                <a:gd name="connsiteY5" fmla="*/ 19620 h 31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300" h="314325">
                  <a:moveTo>
                    <a:pt x="64480" y="19620"/>
                  </a:moveTo>
                  <a:cubicBezTo>
                    <a:pt x="34953" y="71055"/>
                    <a:pt x="4473" y="177735"/>
                    <a:pt x="7330" y="305370"/>
                  </a:cubicBezTo>
                  <a:cubicBezTo>
                    <a:pt x="7330" y="309180"/>
                    <a:pt x="10188" y="312038"/>
                    <a:pt x="13998" y="312038"/>
                  </a:cubicBezTo>
                  <a:cubicBezTo>
                    <a:pt x="16855" y="312038"/>
                    <a:pt x="19713" y="310133"/>
                    <a:pt x="20665" y="306323"/>
                  </a:cubicBezTo>
                  <a:cubicBezTo>
                    <a:pt x="56860" y="123443"/>
                    <a:pt x="106390" y="43433"/>
                    <a:pt x="106390" y="43433"/>
                  </a:cubicBezTo>
                  <a:cubicBezTo>
                    <a:pt x="121630" y="14858"/>
                    <a:pt x="79720" y="-8002"/>
                    <a:pt x="64480" y="19620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55" name="任意多边形: 形状 9854">
              <a:extLst>
                <a:ext uri="{FF2B5EF4-FFF2-40B4-BE49-F238E27FC236}">
                  <a16:creationId xmlns:a16="http://schemas.microsoft.com/office/drawing/2014/main" id="{023AF694-C817-4B06-A9E4-940DA24CFDC4}"/>
                </a:ext>
              </a:extLst>
            </p:cNvPr>
            <p:cNvSpPr/>
            <p:nvPr/>
          </p:nvSpPr>
          <p:spPr>
            <a:xfrm>
              <a:off x="6801805" y="2568727"/>
              <a:ext cx="44113" cy="55141"/>
            </a:xfrm>
            <a:custGeom>
              <a:avLst/>
              <a:gdLst>
                <a:gd name="connsiteX0" fmla="*/ 30956 w 38100"/>
                <a:gd name="connsiteY0" fmla="*/ 48174 h 47625"/>
                <a:gd name="connsiteX1" fmla="*/ 20479 w 38100"/>
                <a:gd name="connsiteY1" fmla="*/ 32934 h 47625"/>
                <a:gd name="connsiteX2" fmla="*/ 19526 w 38100"/>
                <a:gd name="connsiteY2" fmla="*/ 46269 h 47625"/>
                <a:gd name="connsiteX3" fmla="*/ 8096 w 38100"/>
                <a:gd name="connsiteY3" fmla="*/ 47221 h 47625"/>
                <a:gd name="connsiteX4" fmla="*/ 9049 w 38100"/>
                <a:gd name="connsiteY4" fmla="*/ 14836 h 47625"/>
                <a:gd name="connsiteX5" fmla="*/ 23336 w 38100"/>
                <a:gd name="connsiteY5" fmla="*/ 8169 h 47625"/>
                <a:gd name="connsiteX6" fmla="*/ 30004 w 38100"/>
                <a:gd name="connsiteY6" fmla="*/ 30076 h 47625"/>
                <a:gd name="connsiteX7" fmla="*/ 30956 w 38100"/>
                <a:gd name="connsiteY7" fmla="*/ 4817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100" h="47625">
                  <a:moveTo>
                    <a:pt x="30956" y="48174"/>
                  </a:moveTo>
                  <a:cubicBezTo>
                    <a:pt x="27146" y="46269"/>
                    <a:pt x="24289" y="32934"/>
                    <a:pt x="20479" y="32934"/>
                  </a:cubicBezTo>
                  <a:cubicBezTo>
                    <a:pt x="18574" y="32934"/>
                    <a:pt x="19526" y="43411"/>
                    <a:pt x="19526" y="46269"/>
                  </a:cubicBezTo>
                  <a:cubicBezTo>
                    <a:pt x="19526" y="46269"/>
                    <a:pt x="12859" y="46269"/>
                    <a:pt x="8096" y="47221"/>
                  </a:cubicBezTo>
                  <a:cubicBezTo>
                    <a:pt x="7144" y="38649"/>
                    <a:pt x="6191" y="22456"/>
                    <a:pt x="9049" y="14836"/>
                  </a:cubicBezTo>
                  <a:cubicBezTo>
                    <a:pt x="11906" y="6264"/>
                    <a:pt x="16669" y="6264"/>
                    <a:pt x="23336" y="8169"/>
                  </a:cubicBezTo>
                  <a:cubicBezTo>
                    <a:pt x="30004" y="10074"/>
                    <a:pt x="30004" y="30076"/>
                    <a:pt x="30004" y="30076"/>
                  </a:cubicBezTo>
                  <a:cubicBezTo>
                    <a:pt x="30004" y="30076"/>
                    <a:pt x="34766" y="49126"/>
                    <a:pt x="30956" y="48174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56" name="任意多边形: 形状 9855">
              <a:extLst>
                <a:ext uri="{FF2B5EF4-FFF2-40B4-BE49-F238E27FC236}">
                  <a16:creationId xmlns:a16="http://schemas.microsoft.com/office/drawing/2014/main" id="{AD034CDE-C96D-4227-9C8E-09EED8579571}"/>
                </a:ext>
              </a:extLst>
            </p:cNvPr>
            <p:cNvSpPr/>
            <p:nvPr/>
          </p:nvSpPr>
          <p:spPr>
            <a:xfrm>
              <a:off x="11054058" y="4247304"/>
              <a:ext cx="77197" cy="352903"/>
            </a:xfrm>
            <a:custGeom>
              <a:avLst/>
              <a:gdLst>
                <a:gd name="connsiteX0" fmla="*/ 7337 w 66675"/>
                <a:gd name="connsiteY0" fmla="*/ 59531 h 304800"/>
                <a:gd name="connsiteX1" fmla="*/ 27340 w 66675"/>
                <a:gd name="connsiteY1" fmla="*/ 247174 h 304800"/>
                <a:gd name="connsiteX2" fmla="*/ 34960 w 66675"/>
                <a:gd name="connsiteY2" fmla="*/ 303371 h 304800"/>
                <a:gd name="connsiteX3" fmla="*/ 66392 w 66675"/>
                <a:gd name="connsiteY3" fmla="*/ 56674 h 304800"/>
                <a:gd name="connsiteX4" fmla="*/ 34007 w 66675"/>
                <a:gd name="connsiteY4" fmla="*/ 7144 h 304800"/>
                <a:gd name="connsiteX5" fmla="*/ 7337 w 66675"/>
                <a:gd name="connsiteY5" fmla="*/ 59531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675" h="304800">
                  <a:moveTo>
                    <a:pt x="7337" y="59531"/>
                  </a:moveTo>
                  <a:cubicBezTo>
                    <a:pt x="8290" y="78581"/>
                    <a:pt x="19720" y="180499"/>
                    <a:pt x="27340" y="247174"/>
                  </a:cubicBezTo>
                  <a:cubicBezTo>
                    <a:pt x="31150" y="280511"/>
                    <a:pt x="32103" y="304324"/>
                    <a:pt x="34960" y="303371"/>
                  </a:cubicBezTo>
                  <a:cubicBezTo>
                    <a:pt x="42580" y="301466"/>
                    <a:pt x="67345" y="84296"/>
                    <a:pt x="66392" y="56674"/>
                  </a:cubicBezTo>
                  <a:cubicBezTo>
                    <a:pt x="64487" y="29051"/>
                    <a:pt x="50200" y="7144"/>
                    <a:pt x="34007" y="7144"/>
                  </a:cubicBezTo>
                  <a:cubicBezTo>
                    <a:pt x="17815" y="8096"/>
                    <a:pt x="5432" y="31909"/>
                    <a:pt x="7337" y="59531"/>
                  </a:cubicBezTo>
                  <a:close/>
                </a:path>
              </a:pathLst>
            </a:custGeom>
            <a:solidFill>
              <a:srgbClr val="FA968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57" name="任意多边形: 形状 9856">
              <a:extLst>
                <a:ext uri="{FF2B5EF4-FFF2-40B4-BE49-F238E27FC236}">
                  <a16:creationId xmlns:a16="http://schemas.microsoft.com/office/drawing/2014/main" id="{2D12A25E-D043-4E6B-9227-E2976FB7698A}"/>
                </a:ext>
              </a:extLst>
            </p:cNvPr>
            <p:cNvSpPr/>
            <p:nvPr/>
          </p:nvSpPr>
          <p:spPr>
            <a:xfrm>
              <a:off x="11016495" y="3948325"/>
              <a:ext cx="132338" cy="595523"/>
            </a:xfrm>
            <a:custGeom>
              <a:avLst/>
              <a:gdLst>
                <a:gd name="connsiteX0" fmla="*/ 79785 w 114300"/>
                <a:gd name="connsiteY0" fmla="*/ 509210 h 514350"/>
                <a:gd name="connsiteX1" fmla="*/ 56925 w 114300"/>
                <a:gd name="connsiteY1" fmla="*/ 512068 h 514350"/>
                <a:gd name="connsiteX2" fmla="*/ 35970 w 114300"/>
                <a:gd name="connsiteY2" fmla="*/ 314900 h 514350"/>
                <a:gd name="connsiteX3" fmla="*/ 36922 w 114300"/>
                <a:gd name="connsiteY3" fmla="*/ 308233 h 514350"/>
                <a:gd name="connsiteX4" fmla="*/ 34065 w 114300"/>
                <a:gd name="connsiteY4" fmla="*/ 224413 h 514350"/>
                <a:gd name="connsiteX5" fmla="*/ 7395 w 114300"/>
                <a:gd name="connsiteY5" fmla="*/ 76775 h 514350"/>
                <a:gd name="connsiteX6" fmla="*/ 54067 w 114300"/>
                <a:gd name="connsiteY6" fmla="*/ 7243 h 514350"/>
                <a:gd name="connsiteX7" fmla="*/ 110265 w 114300"/>
                <a:gd name="connsiteY7" fmla="*/ 67250 h 514350"/>
                <a:gd name="connsiteX8" fmla="*/ 79785 w 114300"/>
                <a:gd name="connsiteY8" fmla="*/ 509210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300" h="514350">
                  <a:moveTo>
                    <a:pt x="79785" y="509210"/>
                  </a:moveTo>
                  <a:cubicBezTo>
                    <a:pt x="76927" y="509210"/>
                    <a:pt x="60735" y="511115"/>
                    <a:pt x="56925" y="512068"/>
                  </a:cubicBezTo>
                  <a:cubicBezTo>
                    <a:pt x="47400" y="445393"/>
                    <a:pt x="35017" y="334903"/>
                    <a:pt x="35970" y="314900"/>
                  </a:cubicBezTo>
                  <a:cubicBezTo>
                    <a:pt x="35970" y="312996"/>
                    <a:pt x="35970" y="311090"/>
                    <a:pt x="36922" y="308233"/>
                  </a:cubicBezTo>
                  <a:cubicBezTo>
                    <a:pt x="40732" y="280610"/>
                    <a:pt x="40732" y="252035"/>
                    <a:pt x="34065" y="224413"/>
                  </a:cubicBezTo>
                  <a:cubicBezTo>
                    <a:pt x="19777" y="162500"/>
                    <a:pt x="8347" y="94873"/>
                    <a:pt x="7395" y="76775"/>
                  </a:cubicBezTo>
                  <a:cubicBezTo>
                    <a:pt x="4537" y="40581"/>
                    <a:pt x="26445" y="9148"/>
                    <a:pt x="54067" y="7243"/>
                  </a:cubicBezTo>
                  <a:cubicBezTo>
                    <a:pt x="82642" y="5338"/>
                    <a:pt x="105502" y="31056"/>
                    <a:pt x="110265" y="67250"/>
                  </a:cubicBezTo>
                  <a:cubicBezTo>
                    <a:pt x="122647" y="154881"/>
                    <a:pt x="80737" y="508258"/>
                    <a:pt x="79785" y="50921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58" name="任意多边形: 形状 9857">
              <a:extLst>
                <a:ext uri="{FF2B5EF4-FFF2-40B4-BE49-F238E27FC236}">
                  <a16:creationId xmlns:a16="http://schemas.microsoft.com/office/drawing/2014/main" id="{F0CCCAF0-1A05-405F-A4F4-CA9FA4AD9767}"/>
                </a:ext>
              </a:extLst>
            </p:cNvPr>
            <p:cNvSpPr/>
            <p:nvPr/>
          </p:nvSpPr>
          <p:spPr>
            <a:xfrm>
              <a:off x="11068995" y="4529626"/>
              <a:ext cx="88226" cy="99254"/>
            </a:xfrm>
            <a:custGeom>
              <a:avLst/>
              <a:gdLst>
                <a:gd name="connsiteX0" fmla="*/ 11581 w 76200"/>
                <a:gd name="connsiteY0" fmla="*/ 7144 h 85725"/>
                <a:gd name="connsiteX1" fmla="*/ 9676 w 76200"/>
                <a:gd name="connsiteY1" fmla="*/ 64294 h 85725"/>
                <a:gd name="connsiteX2" fmla="*/ 17296 w 76200"/>
                <a:gd name="connsiteY2" fmla="*/ 83344 h 85725"/>
                <a:gd name="connsiteX3" fmla="*/ 63016 w 76200"/>
                <a:gd name="connsiteY3" fmla="*/ 83344 h 85725"/>
                <a:gd name="connsiteX4" fmla="*/ 77303 w 76200"/>
                <a:gd name="connsiteY4" fmla="*/ 76676 h 85725"/>
                <a:gd name="connsiteX5" fmla="*/ 33489 w 76200"/>
                <a:gd name="connsiteY5" fmla="*/ 64294 h 85725"/>
                <a:gd name="connsiteX6" fmla="*/ 31584 w 76200"/>
                <a:gd name="connsiteY6" fmla="*/ 9049 h 85725"/>
                <a:gd name="connsiteX7" fmla="*/ 11581 w 76200"/>
                <a:gd name="connsiteY7" fmla="*/ 7144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200" h="85725">
                  <a:moveTo>
                    <a:pt x="11581" y="7144"/>
                  </a:moveTo>
                  <a:cubicBezTo>
                    <a:pt x="11581" y="7144"/>
                    <a:pt x="13486" y="54769"/>
                    <a:pt x="9676" y="64294"/>
                  </a:cubicBezTo>
                  <a:cubicBezTo>
                    <a:pt x="5866" y="73819"/>
                    <a:pt x="4914" y="83344"/>
                    <a:pt x="17296" y="83344"/>
                  </a:cubicBezTo>
                  <a:cubicBezTo>
                    <a:pt x="29678" y="83344"/>
                    <a:pt x="59206" y="83344"/>
                    <a:pt x="63016" y="83344"/>
                  </a:cubicBezTo>
                  <a:cubicBezTo>
                    <a:pt x="70636" y="83344"/>
                    <a:pt x="78256" y="82391"/>
                    <a:pt x="77303" y="76676"/>
                  </a:cubicBezTo>
                  <a:cubicBezTo>
                    <a:pt x="77303" y="71914"/>
                    <a:pt x="41109" y="70009"/>
                    <a:pt x="33489" y="64294"/>
                  </a:cubicBezTo>
                  <a:cubicBezTo>
                    <a:pt x="26821" y="58579"/>
                    <a:pt x="31584" y="9049"/>
                    <a:pt x="31584" y="9049"/>
                  </a:cubicBezTo>
                  <a:lnTo>
                    <a:pt x="11581" y="7144"/>
                  </a:lnTo>
                  <a:close/>
                </a:path>
              </a:pathLst>
            </a:custGeom>
            <a:solidFill>
              <a:srgbClr val="FA968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59" name="任意多边形: 形状 9858">
              <a:extLst>
                <a:ext uri="{FF2B5EF4-FFF2-40B4-BE49-F238E27FC236}">
                  <a16:creationId xmlns:a16="http://schemas.microsoft.com/office/drawing/2014/main" id="{675E2A28-7DFD-49C3-8D27-6E43F7615EEC}"/>
                </a:ext>
              </a:extLst>
            </p:cNvPr>
            <p:cNvSpPr/>
            <p:nvPr/>
          </p:nvSpPr>
          <p:spPr>
            <a:xfrm>
              <a:off x="11069217" y="4600207"/>
              <a:ext cx="88226" cy="33085"/>
            </a:xfrm>
            <a:custGeom>
              <a:avLst/>
              <a:gdLst>
                <a:gd name="connsiteX0" fmla="*/ 59968 w 76200"/>
                <a:gd name="connsiteY0" fmla="*/ 10001 h 28575"/>
                <a:gd name="connsiteX1" fmla="*/ 38061 w 76200"/>
                <a:gd name="connsiteY1" fmla="*/ 13811 h 28575"/>
                <a:gd name="connsiteX2" fmla="*/ 8533 w 76200"/>
                <a:gd name="connsiteY2" fmla="*/ 7144 h 28575"/>
                <a:gd name="connsiteX3" fmla="*/ 17105 w 76200"/>
                <a:gd name="connsiteY3" fmla="*/ 22384 h 28575"/>
                <a:gd name="connsiteX4" fmla="*/ 62825 w 76200"/>
                <a:gd name="connsiteY4" fmla="*/ 22384 h 28575"/>
                <a:gd name="connsiteX5" fmla="*/ 77113 w 76200"/>
                <a:gd name="connsiteY5" fmla="*/ 15716 h 28575"/>
                <a:gd name="connsiteX6" fmla="*/ 59968 w 76200"/>
                <a:gd name="connsiteY6" fmla="*/ 10001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200" h="28575">
                  <a:moveTo>
                    <a:pt x="59968" y="10001"/>
                  </a:moveTo>
                  <a:cubicBezTo>
                    <a:pt x="53300" y="12859"/>
                    <a:pt x="45680" y="13811"/>
                    <a:pt x="38061" y="13811"/>
                  </a:cubicBezTo>
                  <a:cubicBezTo>
                    <a:pt x="27583" y="13811"/>
                    <a:pt x="18058" y="10954"/>
                    <a:pt x="8533" y="7144"/>
                  </a:cubicBezTo>
                  <a:cubicBezTo>
                    <a:pt x="5675" y="14764"/>
                    <a:pt x="6628" y="22384"/>
                    <a:pt x="17105" y="22384"/>
                  </a:cubicBezTo>
                  <a:cubicBezTo>
                    <a:pt x="29488" y="22384"/>
                    <a:pt x="59015" y="22384"/>
                    <a:pt x="62825" y="22384"/>
                  </a:cubicBezTo>
                  <a:cubicBezTo>
                    <a:pt x="70446" y="22384"/>
                    <a:pt x="78065" y="21431"/>
                    <a:pt x="77113" y="15716"/>
                  </a:cubicBezTo>
                  <a:cubicBezTo>
                    <a:pt x="78065" y="13811"/>
                    <a:pt x="69493" y="11906"/>
                    <a:pt x="59968" y="10001"/>
                  </a:cubicBezTo>
                  <a:close/>
                </a:path>
              </a:pathLst>
            </a:custGeom>
            <a:solidFill>
              <a:srgbClr val="A03C1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60" name="任意多边形: 形状 9859">
              <a:extLst>
                <a:ext uri="{FF2B5EF4-FFF2-40B4-BE49-F238E27FC236}">
                  <a16:creationId xmlns:a16="http://schemas.microsoft.com/office/drawing/2014/main" id="{375AA20A-521A-48DE-B795-CF02479B6C58}"/>
                </a:ext>
              </a:extLst>
            </p:cNvPr>
            <p:cNvSpPr/>
            <p:nvPr/>
          </p:nvSpPr>
          <p:spPr>
            <a:xfrm>
              <a:off x="11127009" y="4255024"/>
              <a:ext cx="77197" cy="352903"/>
            </a:xfrm>
            <a:custGeom>
              <a:avLst/>
              <a:gdLst>
                <a:gd name="connsiteX0" fmla="*/ 7195 w 66675"/>
                <a:gd name="connsiteY0" fmla="*/ 59531 h 304800"/>
                <a:gd name="connsiteX1" fmla="*/ 27198 w 66675"/>
                <a:gd name="connsiteY1" fmla="*/ 247174 h 304800"/>
                <a:gd name="connsiteX2" fmla="*/ 34818 w 66675"/>
                <a:gd name="connsiteY2" fmla="*/ 303371 h 304800"/>
                <a:gd name="connsiteX3" fmla="*/ 66250 w 66675"/>
                <a:gd name="connsiteY3" fmla="*/ 56674 h 304800"/>
                <a:gd name="connsiteX4" fmla="*/ 33865 w 66675"/>
                <a:gd name="connsiteY4" fmla="*/ 7144 h 304800"/>
                <a:gd name="connsiteX5" fmla="*/ 7195 w 66675"/>
                <a:gd name="connsiteY5" fmla="*/ 59531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675" h="304800">
                  <a:moveTo>
                    <a:pt x="7195" y="59531"/>
                  </a:moveTo>
                  <a:cubicBezTo>
                    <a:pt x="8148" y="78581"/>
                    <a:pt x="19578" y="180499"/>
                    <a:pt x="27198" y="247174"/>
                  </a:cubicBezTo>
                  <a:cubicBezTo>
                    <a:pt x="31008" y="280511"/>
                    <a:pt x="31960" y="304324"/>
                    <a:pt x="34818" y="303371"/>
                  </a:cubicBezTo>
                  <a:cubicBezTo>
                    <a:pt x="42438" y="301466"/>
                    <a:pt x="67203" y="84296"/>
                    <a:pt x="66250" y="56674"/>
                  </a:cubicBezTo>
                  <a:cubicBezTo>
                    <a:pt x="64345" y="29051"/>
                    <a:pt x="50058" y="7144"/>
                    <a:pt x="33865" y="7144"/>
                  </a:cubicBezTo>
                  <a:cubicBezTo>
                    <a:pt x="18625" y="8096"/>
                    <a:pt x="6243" y="31909"/>
                    <a:pt x="7195" y="59531"/>
                  </a:cubicBezTo>
                  <a:close/>
                </a:path>
              </a:pathLst>
            </a:custGeom>
            <a:solidFill>
              <a:srgbClr val="FA968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61" name="任意多边形: 形状 9860">
              <a:extLst>
                <a:ext uri="{FF2B5EF4-FFF2-40B4-BE49-F238E27FC236}">
                  <a16:creationId xmlns:a16="http://schemas.microsoft.com/office/drawing/2014/main" id="{0A2B5A23-2D02-4F99-A8C0-0CA50785DB50}"/>
                </a:ext>
              </a:extLst>
            </p:cNvPr>
            <p:cNvSpPr/>
            <p:nvPr/>
          </p:nvSpPr>
          <p:spPr>
            <a:xfrm>
              <a:off x="11090385" y="3956045"/>
              <a:ext cx="132338" cy="595523"/>
            </a:xfrm>
            <a:custGeom>
              <a:avLst/>
              <a:gdLst>
                <a:gd name="connsiteX0" fmla="*/ 79785 w 114300"/>
                <a:gd name="connsiteY0" fmla="*/ 509210 h 514350"/>
                <a:gd name="connsiteX1" fmla="*/ 56925 w 114300"/>
                <a:gd name="connsiteY1" fmla="*/ 512068 h 514350"/>
                <a:gd name="connsiteX2" fmla="*/ 35970 w 114300"/>
                <a:gd name="connsiteY2" fmla="*/ 314901 h 514350"/>
                <a:gd name="connsiteX3" fmla="*/ 36922 w 114300"/>
                <a:gd name="connsiteY3" fmla="*/ 308233 h 514350"/>
                <a:gd name="connsiteX4" fmla="*/ 34065 w 114300"/>
                <a:gd name="connsiteY4" fmla="*/ 224413 h 514350"/>
                <a:gd name="connsiteX5" fmla="*/ 7395 w 114300"/>
                <a:gd name="connsiteY5" fmla="*/ 76776 h 514350"/>
                <a:gd name="connsiteX6" fmla="*/ 54067 w 114300"/>
                <a:gd name="connsiteY6" fmla="*/ 7243 h 514350"/>
                <a:gd name="connsiteX7" fmla="*/ 110265 w 114300"/>
                <a:gd name="connsiteY7" fmla="*/ 67251 h 514350"/>
                <a:gd name="connsiteX8" fmla="*/ 79785 w 114300"/>
                <a:gd name="connsiteY8" fmla="*/ 509210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300" h="514350">
                  <a:moveTo>
                    <a:pt x="79785" y="509210"/>
                  </a:moveTo>
                  <a:cubicBezTo>
                    <a:pt x="76927" y="509210"/>
                    <a:pt x="60735" y="511116"/>
                    <a:pt x="56925" y="512068"/>
                  </a:cubicBezTo>
                  <a:cubicBezTo>
                    <a:pt x="47400" y="445393"/>
                    <a:pt x="35017" y="334903"/>
                    <a:pt x="35970" y="314901"/>
                  </a:cubicBezTo>
                  <a:cubicBezTo>
                    <a:pt x="35970" y="312995"/>
                    <a:pt x="35970" y="311091"/>
                    <a:pt x="36922" y="308233"/>
                  </a:cubicBezTo>
                  <a:cubicBezTo>
                    <a:pt x="40732" y="280610"/>
                    <a:pt x="40732" y="252035"/>
                    <a:pt x="34065" y="224413"/>
                  </a:cubicBezTo>
                  <a:cubicBezTo>
                    <a:pt x="19777" y="162501"/>
                    <a:pt x="8347" y="94873"/>
                    <a:pt x="7395" y="76776"/>
                  </a:cubicBezTo>
                  <a:cubicBezTo>
                    <a:pt x="4537" y="40580"/>
                    <a:pt x="26445" y="9148"/>
                    <a:pt x="54067" y="7243"/>
                  </a:cubicBezTo>
                  <a:cubicBezTo>
                    <a:pt x="82642" y="5338"/>
                    <a:pt x="105502" y="31055"/>
                    <a:pt x="110265" y="67251"/>
                  </a:cubicBezTo>
                  <a:cubicBezTo>
                    <a:pt x="122647" y="154881"/>
                    <a:pt x="79785" y="507305"/>
                    <a:pt x="79785" y="50921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62" name="任意多边形: 形状 9861">
              <a:extLst>
                <a:ext uri="{FF2B5EF4-FFF2-40B4-BE49-F238E27FC236}">
                  <a16:creationId xmlns:a16="http://schemas.microsoft.com/office/drawing/2014/main" id="{6A335E94-6B67-427F-B766-BE65A3EBF7DA}"/>
                </a:ext>
              </a:extLst>
            </p:cNvPr>
            <p:cNvSpPr/>
            <p:nvPr/>
          </p:nvSpPr>
          <p:spPr>
            <a:xfrm>
              <a:off x="11142567" y="4537346"/>
              <a:ext cx="99254" cy="99254"/>
            </a:xfrm>
            <a:custGeom>
              <a:avLst/>
              <a:gdLst>
                <a:gd name="connsiteX0" fmla="*/ 11855 w 85725"/>
                <a:gd name="connsiteY0" fmla="*/ 7144 h 85725"/>
                <a:gd name="connsiteX1" fmla="*/ 9950 w 85725"/>
                <a:gd name="connsiteY1" fmla="*/ 64294 h 85725"/>
                <a:gd name="connsiteX2" fmla="*/ 17570 w 85725"/>
                <a:gd name="connsiteY2" fmla="*/ 83344 h 85725"/>
                <a:gd name="connsiteX3" fmla="*/ 57575 w 85725"/>
                <a:gd name="connsiteY3" fmla="*/ 81439 h 85725"/>
                <a:gd name="connsiteX4" fmla="*/ 80435 w 85725"/>
                <a:gd name="connsiteY4" fmla="*/ 75724 h 85725"/>
                <a:gd name="connsiteX5" fmla="*/ 34715 w 85725"/>
                <a:gd name="connsiteY5" fmla="*/ 64294 h 85725"/>
                <a:gd name="connsiteX6" fmla="*/ 32810 w 85725"/>
                <a:gd name="connsiteY6" fmla="*/ 9049 h 85725"/>
                <a:gd name="connsiteX7" fmla="*/ 11855 w 85725"/>
                <a:gd name="connsiteY7" fmla="*/ 7144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725" h="85725">
                  <a:moveTo>
                    <a:pt x="11855" y="7144"/>
                  </a:moveTo>
                  <a:cubicBezTo>
                    <a:pt x="11855" y="7144"/>
                    <a:pt x="13760" y="54769"/>
                    <a:pt x="9950" y="64294"/>
                  </a:cubicBezTo>
                  <a:cubicBezTo>
                    <a:pt x="6140" y="73819"/>
                    <a:pt x="4235" y="84296"/>
                    <a:pt x="17570" y="83344"/>
                  </a:cubicBezTo>
                  <a:cubicBezTo>
                    <a:pt x="29953" y="82391"/>
                    <a:pt x="53765" y="82391"/>
                    <a:pt x="57575" y="81439"/>
                  </a:cubicBezTo>
                  <a:cubicBezTo>
                    <a:pt x="68053" y="80486"/>
                    <a:pt x="80435" y="80486"/>
                    <a:pt x="80435" y="75724"/>
                  </a:cubicBezTo>
                  <a:cubicBezTo>
                    <a:pt x="80435" y="70961"/>
                    <a:pt x="41383" y="70009"/>
                    <a:pt x="34715" y="64294"/>
                  </a:cubicBezTo>
                  <a:cubicBezTo>
                    <a:pt x="28048" y="58579"/>
                    <a:pt x="32810" y="9049"/>
                    <a:pt x="32810" y="9049"/>
                  </a:cubicBezTo>
                  <a:lnTo>
                    <a:pt x="11855" y="7144"/>
                  </a:lnTo>
                  <a:close/>
                </a:path>
              </a:pathLst>
            </a:custGeom>
            <a:solidFill>
              <a:srgbClr val="FA968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63" name="任意多边形: 形状 9862">
              <a:extLst>
                <a:ext uri="{FF2B5EF4-FFF2-40B4-BE49-F238E27FC236}">
                  <a16:creationId xmlns:a16="http://schemas.microsoft.com/office/drawing/2014/main" id="{F29BD42F-894C-4AB4-8AD8-15D6A360F48C}"/>
                </a:ext>
              </a:extLst>
            </p:cNvPr>
            <p:cNvSpPr/>
            <p:nvPr/>
          </p:nvSpPr>
          <p:spPr>
            <a:xfrm>
              <a:off x="11142033" y="4607927"/>
              <a:ext cx="99254" cy="33085"/>
            </a:xfrm>
            <a:custGeom>
              <a:avLst/>
              <a:gdLst>
                <a:gd name="connsiteX0" fmla="*/ 57084 w 85725"/>
                <a:gd name="connsiteY0" fmla="*/ 9049 h 28575"/>
                <a:gd name="connsiteX1" fmla="*/ 35177 w 85725"/>
                <a:gd name="connsiteY1" fmla="*/ 12859 h 28575"/>
                <a:gd name="connsiteX2" fmla="*/ 8507 w 85725"/>
                <a:gd name="connsiteY2" fmla="*/ 7144 h 28575"/>
                <a:gd name="connsiteX3" fmla="*/ 18032 w 85725"/>
                <a:gd name="connsiteY3" fmla="*/ 22384 h 28575"/>
                <a:gd name="connsiteX4" fmla="*/ 58037 w 85725"/>
                <a:gd name="connsiteY4" fmla="*/ 20479 h 28575"/>
                <a:gd name="connsiteX5" fmla="*/ 80897 w 85725"/>
                <a:gd name="connsiteY5" fmla="*/ 14764 h 28575"/>
                <a:gd name="connsiteX6" fmla="*/ 57084 w 85725"/>
                <a:gd name="connsiteY6" fmla="*/ 9049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28575">
                  <a:moveTo>
                    <a:pt x="57084" y="9049"/>
                  </a:moveTo>
                  <a:cubicBezTo>
                    <a:pt x="50417" y="11906"/>
                    <a:pt x="42797" y="12859"/>
                    <a:pt x="35177" y="12859"/>
                  </a:cubicBezTo>
                  <a:cubicBezTo>
                    <a:pt x="25652" y="12859"/>
                    <a:pt x="17079" y="10954"/>
                    <a:pt x="8507" y="7144"/>
                  </a:cubicBezTo>
                  <a:cubicBezTo>
                    <a:pt x="5649" y="14764"/>
                    <a:pt x="6602" y="23336"/>
                    <a:pt x="18032" y="22384"/>
                  </a:cubicBezTo>
                  <a:cubicBezTo>
                    <a:pt x="30414" y="21431"/>
                    <a:pt x="54227" y="21431"/>
                    <a:pt x="58037" y="20479"/>
                  </a:cubicBezTo>
                  <a:cubicBezTo>
                    <a:pt x="68514" y="19526"/>
                    <a:pt x="80897" y="19526"/>
                    <a:pt x="80897" y="14764"/>
                  </a:cubicBezTo>
                  <a:cubicBezTo>
                    <a:pt x="80897" y="11906"/>
                    <a:pt x="68514" y="10954"/>
                    <a:pt x="57084" y="9049"/>
                  </a:cubicBezTo>
                  <a:close/>
                </a:path>
              </a:pathLst>
            </a:custGeom>
            <a:solidFill>
              <a:srgbClr val="CD501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64" name="任意多边形: 形状 9863">
              <a:extLst>
                <a:ext uri="{FF2B5EF4-FFF2-40B4-BE49-F238E27FC236}">
                  <a16:creationId xmlns:a16="http://schemas.microsoft.com/office/drawing/2014/main" id="{8F2B3D77-D4BC-4245-A432-C090530403E0}"/>
                </a:ext>
              </a:extLst>
            </p:cNvPr>
            <p:cNvSpPr/>
            <p:nvPr/>
          </p:nvSpPr>
          <p:spPr>
            <a:xfrm>
              <a:off x="11086264" y="3588920"/>
              <a:ext cx="88226" cy="110282"/>
            </a:xfrm>
            <a:custGeom>
              <a:avLst/>
              <a:gdLst>
                <a:gd name="connsiteX0" fmla="*/ 50006 w 76200"/>
                <a:gd name="connsiteY0" fmla="*/ 88106 h 95250"/>
                <a:gd name="connsiteX1" fmla="*/ 19526 w 76200"/>
                <a:gd name="connsiteY1" fmla="*/ 72866 h 95250"/>
                <a:gd name="connsiteX2" fmla="*/ 7144 w 76200"/>
                <a:gd name="connsiteY2" fmla="*/ 48101 h 95250"/>
                <a:gd name="connsiteX3" fmla="*/ 7144 w 76200"/>
                <a:gd name="connsiteY3" fmla="*/ 7144 h 95250"/>
                <a:gd name="connsiteX4" fmla="*/ 70961 w 76200"/>
                <a:gd name="connsiteY4" fmla="*/ 7144 h 95250"/>
                <a:gd name="connsiteX5" fmla="*/ 70961 w 76200"/>
                <a:gd name="connsiteY5" fmla="*/ 50959 h 95250"/>
                <a:gd name="connsiteX6" fmla="*/ 50006 w 76200"/>
                <a:gd name="connsiteY6" fmla="*/ 88106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200" h="95250">
                  <a:moveTo>
                    <a:pt x="50006" y="88106"/>
                  </a:moveTo>
                  <a:cubicBezTo>
                    <a:pt x="41434" y="88106"/>
                    <a:pt x="31909" y="84296"/>
                    <a:pt x="19526" y="72866"/>
                  </a:cubicBezTo>
                  <a:cubicBezTo>
                    <a:pt x="11906" y="66199"/>
                    <a:pt x="7144" y="55721"/>
                    <a:pt x="7144" y="48101"/>
                  </a:cubicBezTo>
                  <a:lnTo>
                    <a:pt x="7144" y="7144"/>
                  </a:lnTo>
                  <a:lnTo>
                    <a:pt x="70961" y="7144"/>
                  </a:lnTo>
                  <a:cubicBezTo>
                    <a:pt x="70961" y="7144"/>
                    <a:pt x="75724" y="29051"/>
                    <a:pt x="70961" y="50959"/>
                  </a:cubicBezTo>
                  <a:cubicBezTo>
                    <a:pt x="67151" y="66199"/>
                    <a:pt x="56674" y="88106"/>
                    <a:pt x="50006" y="88106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65" name="任意多边形: 形状 9864">
              <a:extLst>
                <a:ext uri="{FF2B5EF4-FFF2-40B4-BE49-F238E27FC236}">
                  <a16:creationId xmlns:a16="http://schemas.microsoft.com/office/drawing/2014/main" id="{D51A9E6D-6675-4F0B-9973-581A6F2C323F}"/>
                </a:ext>
              </a:extLst>
            </p:cNvPr>
            <p:cNvSpPr/>
            <p:nvPr/>
          </p:nvSpPr>
          <p:spPr>
            <a:xfrm>
              <a:off x="10877831" y="3660603"/>
              <a:ext cx="231592" cy="220564"/>
            </a:xfrm>
            <a:custGeom>
              <a:avLst/>
              <a:gdLst>
                <a:gd name="connsiteX0" fmla="*/ 7144 w 200025"/>
                <a:gd name="connsiteY0" fmla="*/ 15716 h 190500"/>
                <a:gd name="connsiteX1" fmla="*/ 13811 w 200025"/>
                <a:gd name="connsiteY1" fmla="*/ 7144 h 190500"/>
                <a:gd name="connsiteX2" fmla="*/ 21431 w 200025"/>
                <a:gd name="connsiteY2" fmla="*/ 12859 h 190500"/>
                <a:gd name="connsiteX3" fmla="*/ 21431 w 200025"/>
                <a:gd name="connsiteY3" fmla="*/ 12859 h 190500"/>
                <a:gd name="connsiteX4" fmla="*/ 44291 w 200025"/>
                <a:gd name="connsiteY4" fmla="*/ 84296 h 190500"/>
                <a:gd name="connsiteX5" fmla="*/ 85249 w 200025"/>
                <a:gd name="connsiteY5" fmla="*/ 142399 h 190500"/>
                <a:gd name="connsiteX6" fmla="*/ 90011 w 200025"/>
                <a:gd name="connsiteY6" fmla="*/ 143351 h 190500"/>
                <a:gd name="connsiteX7" fmla="*/ 145256 w 200025"/>
                <a:gd name="connsiteY7" fmla="*/ 77629 h 190500"/>
                <a:gd name="connsiteX8" fmla="*/ 149066 w 200025"/>
                <a:gd name="connsiteY8" fmla="*/ 66199 h 190500"/>
                <a:gd name="connsiteX9" fmla="*/ 181451 w 200025"/>
                <a:gd name="connsiteY9" fmla="*/ 50006 h 190500"/>
                <a:gd name="connsiteX10" fmla="*/ 7144 w 200025"/>
                <a:gd name="connsiteY10" fmla="*/ 15716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0025" h="190500">
                  <a:moveTo>
                    <a:pt x="7144" y="15716"/>
                  </a:moveTo>
                  <a:cubicBezTo>
                    <a:pt x="7144" y="11906"/>
                    <a:pt x="10001" y="8096"/>
                    <a:pt x="13811" y="7144"/>
                  </a:cubicBezTo>
                  <a:cubicBezTo>
                    <a:pt x="17621" y="7144"/>
                    <a:pt x="20479" y="9049"/>
                    <a:pt x="21431" y="12859"/>
                  </a:cubicBezTo>
                  <a:lnTo>
                    <a:pt x="21431" y="12859"/>
                  </a:lnTo>
                  <a:cubicBezTo>
                    <a:pt x="28099" y="37624"/>
                    <a:pt x="34766" y="61436"/>
                    <a:pt x="44291" y="84296"/>
                  </a:cubicBezTo>
                  <a:cubicBezTo>
                    <a:pt x="62389" y="131921"/>
                    <a:pt x="79534" y="138589"/>
                    <a:pt x="85249" y="142399"/>
                  </a:cubicBezTo>
                  <a:cubicBezTo>
                    <a:pt x="86201" y="142399"/>
                    <a:pt x="89059" y="143351"/>
                    <a:pt x="90011" y="143351"/>
                  </a:cubicBezTo>
                  <a:cubicBezTo>
                    <a:pt x="108109" y="147161"/>
                    <a:pt x="139541" y="108109"/>
                    <a:pt x="145256" y="77629"/>
                  </a:cubicBezTo>
                  <a:cubicBezTo>
                    <a:pt x="145256" y="75724"/>
                    <a:pt x="149066" y="65246"/>
                    <a:pt x="149066" y="66199"/>
                  </a:cubicBezTo>
                  <a:cubicBezTo>
                    <a:pt x="153829" y="52864"/>
                    <a:pt x="168116" y="46196"/>
                    <a:pt x="181451" y="50006"/>
                  </a:cubicBezTo>
                  <a:cubicBezTo>
                    <a:pt x="262414" y="79534"/>
                    <a:pt x="35719" y="361474"/>
                    <a:pt x="7144" y="15716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66" name="任意多边形: 形状 9865">
              <a:extLst>
                <a:ext uri="{FF2B5EF4-FFF2-40B4-BE49-F238E27FC236}">
                  <a16:creationId xmlns:a16="http://schemas.microsoft.com/office/drawing/2014/main" id="{AB500F14-6DA7-470E-A839-B845493CF1A6}"/>
                </a:ext>
              </a:extLst>
            </p:cNvPr>
            <p:cNvSpPr/>
            <p:nvPr/>
          </p:nvSpPr>
          <p:spPr>
            <a:xfrm>
              <a:off x="11029705" y="3709127"/>
              <a:ext cx="198508" cy="352903"/>
            </a:xfrm>
            <a:custGeom>
              <a:avLst/>
              <a:gdLst>
                <a:gd name="connsiteX0" fmla="*/ 11226 w 171450"/>
                <a:gd name="connsiteY0" fmla="*/ 266224 h 304800"/>
                <a:gd name="connsiteX1" fmla="*/ 168388 w 171450"/>
                <a:gd name="connsiteY1" fmla="*/ 304324 h 304800"/>
                <a:gd name="connsiteX2" fmla="*/ 132193 w 171450"/>
                <a:gd name="connsiteY2" fmla="*/ 161449 h 304800"/>
                <a:gd name="connsiteX3" fmla="*/ 153149 w 171450"/>
                <a:gd name="connsiteY3" fmla="*/ 32861 h 304800"/>
                <a:gd name="connsiteX4" fmla="*/ 127431 w 171450"/>
                <a:gd name="connsiteY4" fmla="*/ 7144 h 304800"/>
                <a:gd name="connsiteX5" fmla="*/ 42658 w 171450"/>
                <a:gd name="connsiteY5" fmla="*/ 7144 h 304800"/>
                <a:gd name="connsiteX6" fmla="*/ 17893 w 171450"/>
                <a:gd name="connsiteY6" fmla="*/ 30004 h 304800"/>
                <a:gd name="connsiteX7" fmla="*/ 51231 w 171450"/>
                <a:gd name="connsiteY7" fmla="*/ 157639 h 304800"/>
                <a:gd name="connsiteX8" fmla="*/ 11226 w 171450"/>
                <a:gd name="connsiteY8" fmla="*/ 266224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1450" h="304800">
                  <a:moveTo>
                    <a:pt x="11226" y="266224"/>
                  </a:moveTo>
                  <a:cubicBezTo>
                    <a:pt x="34086" y="292894"/>
                    <a:pt x="168388" y="304324"/>
                    <a:pt x="168388" y="304324"/>
                  </a:cubicBezTo>
                  <a:cubicBezTo>
                    <a:pt x="177913" y="292894"/>
                    <a:pt x="132193" y="161449"/>
                    <a:pt x="132193" y="161449"/>
                  </a:cubicBezTo>
                  <a:cubicBezTo>
                    <a:pt x="132193" y="161449"/>
                    <a:pt x="154101" y="67151"/>
                    <a:pt x="153149" y="32861"/>
                  </a:cubicBezTo>
                  <a:cubicBezTo>
                    <a:pt x="153149" y="18574"/>
                    <a:pt x="140766" y="7144"/>
                    <a:pt x="127431" y="7144"/>
                  </a:cubicBezTo>
                  <a:lnTo>
                    <a:pt x="42658" y="7144"/>
                  </a:lnTo>
                  <a:cubicBezTo>
                    <a:pt x="29324" y="7144"/>
                    <a:pt x="18846" y="17621"/>
                    <a:pt x="17893" y="30004"/>
                  </a:cubicBezTo>
                  <a:cubicBezTo>
                    <a:pt x="15988" y="56674"/>
                    <a:pt x="51231" y="157639"/>
                    <a:pt x="51231" y="157639"/>
                  </a:cubicBezTo>
                  <a:cubicBezTo>
                    <a:pt x="51231" y="157639"/>
                    <a:pt x="-8776" y="243364"/>
                    <a:pt x="11226" y="266224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67" name="任意多边形: 形状 9866">
              <a:extLst>
                <a:ext uri="{FF2B5EF4-FFF2-40B4-BE49-F238E27FC236}">
                  <a16:creationId xmlns:a16="http://schemas.microsoft.com/office/drawing/2014/main" id="{2C68E454-C377-466A-AFFB-4C52F4B85214}"/>
                </a:ext>
              </a:extLst>
            </p:cNvPr>
            <p:cNvSpPr/>
            <p:nvPr/>
          </p:nvSpPr>
          <p:spPr>
            <a:xfrm>
              <a:off x="11017855" y="3710231"/>
              <a:ext cx="209536" cy="352903"/>
            </a:xfrm>
            <a:custGeom>
              <a:avLst/>
              <a:gdLst>
                <a:gd name="connsiteX0" fmla="*/ 142429 w 180975"/>
                <a:gd name="connsiteY0" fmla="*/ 160496 h 304800"/>
                <a:gd name="connsiteX1" fmla="*/ 163384 w 180975"/>
                <a:gd name="connsiteY1" fmla="*/ 30004 h 304800"/>
                <a:gd name="connsiteX2" fmla="*/ 139571 w 180975"/>
                <a:gd name="connsiteY2" fmla="*/ 7144 h 304800"/>
                <a:gd name="connsiteX3" fmla="*/ 127189 w 180975"/>
                <a:gd name="connsiteY3" fmla="*/ 7144 h 304800"/>
                <a:gd name="connsiteX4" fmla="*/ 96709 w 180975"/>
                <a:gd name="connsiteY4" fmla="*/ 27146 h 304800"/>
                <a:gd name="connsiteX5" fmla="*/ 66229 w 180975"/>
                <a:gd name="connsiteY5" fmla="*/ 7144 h 304800"/>
                <a:gd name="connsiteX6" fmla="*/ 54799 w 180975"/>
                <a:gd name="connsiteY6" fmla="*/ 7144 h 304800"/>
                <a:gd name="connsiteX7" fmla="*/ 40511 w 180975"/>
                <a:gd name="connsiteY7" fmla="*/ 91916 h 304800"/>
                <a:gd name="connsiteX8" fmla="*/ 61466 w 180975"/>
                <a:gd name="connsiteY8" fmla="*/ 157639 h 304800"/>
                <a:gd name="connsiteX9" fmla="*/ 8126 w 180975"/>
                <a:gd name="connsiteY9" fmla="*/ 266224 h 304800"/>
                <a:gd name="connsiteX10" fmla="*/ 179576 w 180975"/>
                <a:gd name="connsiteY10" fmla="*/ 303371 h 304800"/>
                <a:gd name="connsiteX11" fmla="*/ 142429 w 180975"/>
                <a:gd name="connsiteY11" fmla="*/ 160496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0975" h="304800">
                  <a:moveTo>
                    <a:pt x="142429" y="160496"/>
                  </a:moveTo>
                  <a:cubicBezTo>
                    <a:pt x="142429" y="160496"/>
                    <a:pt x="164336" y="63341"/>
                    <a:pt x="163384" y="30004"/>
                  </a:cubicBezTo>
                  <a:cubicBezTo>
                    <a:pt x="163384" y="16669"/>
                    <a:pt x="152906" y="7144"/>
                    <a:pt x="139571" y="7144"/>
                  </a:cubicBezTo>
                  <a:lnTo>
                    <a:pt x="127189" y="7144"/>
                  </a:lnTo>
                  <a:cubicBezTo>
                    <a:pt x="122426" y="18574"/>
                    <a:pt x="111949" y="27146"/>
                    <a:pt x="96709" y="27146"/>
                  </a:cubicBezTo>
                  <a:cubicBezTo>
                    <a:pt x="80516" y="27146"/>
                    <a:pt x="70991" y="18574"/>
                    <a:pt x="66229" y="7144"/>
                  </a:cubicBezTo>
                  <a:lnTo>
                    <a:pt x="54799" y="7144"/>
                  </a:lnTo>
                  <a:cubicBezTo>
                    <a:pt x="68134" y="34766"/>
                    <a:pt x="63371" y="70961"/>
                    <a:pt x="40511" y="91916"/>
                  </a:cubicBezTo>
                  <a:cubicBezTo>
                    <a:pt x="50036" y="125254"/>
                    <a:pt x="61466" y="157639"/>
                    <a:pt x="61466" y="157639"/>
                  </a:cubicBezTo>
                  <a:cubicBezTo>
                    <a:pt x="61466" y="157639"/>
                    <a:pt x="-1399" y="251936"/>
                    <a:pt x="8126" y="266224"/>
                  </a:cubicBezTo>
                  <a:cubicBezTo>
                    <a:pt x="27176" y="295751"/>
                    <a:pt x="179576" y="303371"/>
                    <a:pt x="179576" y="303371"/>
                  </a:cubicBezTo>
                  <a:cubicBezTo>
                    <a:pt x="189101" y="289084"/>
                    <a:pt x="142429" y="160496"/>
                    <a:pt x="142429" y="160496"/>
                  </a:cubicBezTo>
                  <a:close/>
                </a:path>
              </a:pathLst>
            </a:custGeom>
            <a:solidFill>
              <a:srgbClr val="FFFAD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68" name="任意多边形: 形状 9867">
              <a:extLst>
                <a:ext uri="{FF2B5EF4-FFF2-40B4-BE49-F238E27FC236}">
                  <a16:creationId xmlns:a16="http://schemas.microsoft.com/office/drawing/2014/main" id="{172B2A1F-075D-429C-BE20-A3335B9B9B25}"/>
                </a:ext>
              </a:extLst>
            </p:cNvPr>
            <p:cNvSpPr/>
            <p:nvPr/>
          </p:nvSpPr>
          <p:spPr>
            <a:xfrm>
              <a:off x="11106115" y="3662809"/>
              <a:ext cx="55141" cy="66169"/>
            </a:xfrm>
            <a:custGeom>
              <a:avLst/>
              <a:gdLst>
                <a:gd name="connsiteX0" fmla="*/ 7144 w 47625"/>
                <a:gd name="connsiteY0" fmla="*/ 53816 h 57150"/>
                <a:gd name="connsiteX1" fmla="*/ 45244 w 47625"/>
                <a:gd name="connsiteY1" fmla="*/ 50006 h 57150"/>
                <a:gd name="connsiteX2" fmla="*/ 32861 w 47625"/>
                <a:gd name="connsiteY2" fmla="*/ 7144 h 57150"/>
                <a:gd name="connsiteX3" fmla="*/ 8096 w 47625"/>
                <a:gd name="connsiteY3" fmla="*/ 10001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57150">
                  <a:moveTo>
                    <a:pt x="7144" y="53816"/>
                  </a:moveTo>
                  <a:lnTo>
                    <a:pt x="45244" y="50006"/>
                  </a:lnTo>
                  <a:lnTo>
                    <a:pt x="32861" y="7144"/>
                  </a:lnTo>
                  <a:lnTo>
                    <a:pt x="8096" y="10001"/>
                  </a:ln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69" name="任意多边形: 形状 9868">
              <a:extLst>
                <a:ext uri="{FF2B5EF4-FFF2-40B4-BE49-F238E27FC236}">
                  <a16:creationId xmlns:a16="http://schemas.microsoft.com/office/drawing/2014/main" id="{61502260-FA21-41AC-8F93-FC0C892BEE72}"/>
                </a:ext>
              </a:extLst>
            </p:cNvPr>
            <p:cNvSpPr/>
            <p:nvPr/>
          </p:nvSpPr>
          <p:spPr>
            <a:xfrm>
              <a:off x="11106115" y="3662809"/>
              <a:ext cx="44113" cy="55141"/>
            </a:xfrm>
            <a:custGeom>
              <a:avLst/>
              <a:gdLst>
                <a:gd name="connsiteX0" fmla="*/ 8096 w 38100"/>
                <a:gd name="connsiteY0" fmla="*/ 10001 h 47625"/>
                <a:gd name="connsiteX1" fmla="*/ 32861 w 38100"/>
                <a:gd name="connsiteY1" fmla="*/ 7144 h 47625"/>
                <a:gd name="connsiteX2" fmla="*/ 36671 w 38100"/>
                <a:gd name="connsiteY2" fmla="*/ 20479 h 47625"/>
                <a:gd name="connsiteX3" fmla="*/ 14764 w 38100"/>
                <a:gd name="connsiteY3" fmla="*/ 40481 h 47625"/>
                <a:gd name="connsiteX4" fmla="*/ 7144 w 38100"/>
                <a:gd name="connsiteY4" fmla="*/ 38576 h 47625"/>
                <a:gd name="connsiteX5" fmla="*/ 8096 w 38100"/>
                <a:gd name="connsiteY5" fmla="*/ 10001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47625">
                  <a:moveTo>
                    <a:pt x="8096" y="10001"/>
                  </a:moveTo>
                  <a:lnTo>
                    <a:pt x="32861" y="7144"/>
                  </a:lnTo>
                  <a:lnTo>
                    <a:pt x="36671" y="20479"/>
                  </a:lnTo>
                  <a:cubicBezTo>
                    <a:pt x="30956" y="27146"/>
                    <a:pt x="24289" y="40481"/>
                    <a:pt x="14764" y="40481"/>
                  </a:cubicBezTo>
                  <a:cubicBezTo>
                    <a:pt x="11906" y="40481"/>
                    <a:pt x="9049" y="39529"/>
                    <a:pt x="7144" y="38576"/>
                  </a:cubicBezTo>
                  <a:lnTo>
                    <a:pt x="8096" y="10001"/>
                  </a:lnTo>
                  <a:close/>
                </a:path>
              </a:pathLst>
            </a:custGeom>
            <a:solidFill>
              <a:srgbClr val="FA968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70" name="任意多边形: 形状 9869">
              <a:extLst>
                <a:ext uri="{FF2B5EF4-FFF2-40B4-BE49-F238E27FC236}">
                  <a16:creationId xmlns:a16="http://schemas.microsoft.com/office/drawing/2014/main" id="{4CA27D18-D6D3-4AAE-A748-B95701A37E38}"/>
                </a:ext>
              </a:extLst>
            </p:cNvPr>
            <p:cNvSpPr/>
            <p:nvPr/>
          </p:nvSpPr>
          <p:spPr>
            <a:xfrm>
              <a:off x="11074057" y="3554595"/>
              <a:ext cx="110282" cy="77197"/>
            </a:xfrm>
            <a:custGeom>
              <a:avLst/>
              <a:gdLst>
                <a:gd name="connsiteX0" fmla="*/ 28165 w 95250"/>
                <a:gd name="connsiteY0" fmla="*/ 16788 h 66675"/>
                <a:gd name="connsiteX1" fmla="*/ 49119 w 95250"/>
                <a:gd name="connsiteY1" fmla="*/ 15835 h 66675"/>
                <a:gd name="connsiteX2" fmla="*/ 66265 w 95250"/>
                <a:gd name="connsiteY2" fmla="*/ 10120 h 66675"/>
                <a:gd name="connsiteX3" fmla="*/ 89124 w 95250"/>
                <a:gd name="connsiteY3" fmla="*/ 12978 h 66675"/>
                <a:gd name="connsiteX4" fmla="*/ 84362 w 95250"/>
                <a:gd name="connsiteY4" fmla="*/ 40600 h 66675"/>
                <a:gd name="connsiteX5" fmla="*/ 60549 w 95250"/>
                <a:gd name="connsiteY5" fmla="*/ 43458 h 66675"/>
                <a:gd name="connsiteX6" fmla="*/ 59597 w 95250"/>
                <a:gd name="connsiteY6" fmla="*/ 43458 h 66675"/>
                <a:gd name="connsiteX7" fmla="*/ 40547 w 95250"/>
                <a:gd name="connsiteY7" fmla="*/ 44410 h 66675"/>
                <a:gd name="connsiteX8" fmla="*/ 30069 w 95250"/>
                <a:gd name="connsiteY8" fmla="*/ 57745 h 66675"/>
                <a:gd name="connsiteX9" fmla="*/ 27212 w 95250"/>
                <a:gd name="connsiteY9" fmla="*/ 67270 h 66675"/>
                <a:gd name="connsiteX10" fmla="*/ 18640 w 95250"/>
                <a:gd name="connsiteY10" fmla="*/ 55840 h 66675"/>
                <a:gd name="connsiteX11" fmla="*/ 10067 w 95250"/>
                <a:gd name="connsiteY11" fmla="*/ 49173 h 66675"/>
                <a:gd name="connsiteX12" fmla="*/ 7209 w 95250"/>
                <a:gd name="connsiteY12" fmla="*/ 43458 h 66675"/>
                <a:gd name="connsiteX13" fmla="*/ 7209 w 95250"/>
                <a:gd name="connsiteY13" fmla="*/ 42505 h 66675"/>
                <a:gd name="connsiteX14" fmla="*/ 28165 w 95250"/>
                <a:gd name="connsiteY14" fmla="*/ 16788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5250" h="66675">
                  <a:moveTo>
                    <a:pt x="28165" y="16788"/>
                  </a:moveTo>
                  <a:lnTo>
                    <a:pt x="49119" y="15835"/>
                  </a:lnTo>
                  <a:cubicBezTo>
                    <a:pt x="54834" y="15835"/>
                    <a:pt x="61502" y="13930"/>
                    <a:pt x="66265" y="10120"/>
                  </a:cubicBezTo>
                  <a:cubicBezTo>
                    <a:pt x="73884" y="5358"/>
                    <a:pt x="83409" y="6310"/>
                    <a:pt x="89124" y="12978"/>
                  </a:cubicBezTo>
                  <a:cubicBezTo>
                    <a:pt x="94840" y="20598"/>
                    <a:pt x="98649" y="30123"/>
                    <a:pt x="84362" y="40600"/>
                  </a:cubicBezTo>
                  <a:cubicBezTo>
                    <a:pt x="77694" y="45363"/>
                    <a:pt x="67217" y="41553"/>
                    <a:pt x="60549" y="43458"/>
                  </a:cubicBezTo>
                  <a:cubicBezTo>
                    <a:pt x="60549" y="43458"/>
                    <a:pt x="59597" y="43458"/>
                    <a:pt x="59597" y="43458"/>
                  </a:cubicBezTo>
                  <a:lnTo>
                    <a:pt x="40547" y="44410"/>
                  </a:lnTo>
                  <a:cubicBezTo>
                    <a:pt x="33880" y="44410"/>
                    <a:pt x="30069" y="51078"/>
                    <a:pt x="30069" y="57745"/>
                  </a:cubicBezTo>
                  <a:cubicBezTo>
                    <a:pt x="30069" y="61555"/>
                    <a:pt x="27212" y="67270"/>
                    <a:pt x="27212" y="67270"/>
                  </a:cubicBezTo>
                  <a:lnTo>
                    <a:pt x="18640" y="55840"/>
                  </a:lnTo>
                  <a:lnTo>
                    <a:pt x="10067" y="49173"/>
                  </a:lnTo>
                  <a:cubicBezTo>
                    <a:pt x="8162" y="47268"/>
                    <a:pt x="7209" y="45363"/>
                    <a:pt x="7209" y="43458"/>
                  </a:cubicBezTo>
                  <a:lnTo>
                    <a:pt x="7209" y="42505"/>
                  </a:lnTo>
                  <a:cubicBezTo>
                    <a:pt x="6257" y="28218"/>
                    <a:pt x="15782" y="17740"/>
                    <a:pt x="28165" y="16788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71" name="任意多边形: 形状 9870">
              <a:extLst>
                <a:ext uri="{FF2B5EF4-FFF2-40B4-BE49-F238E27FC236}">
                  <a16:creationId xmlns:a16="http://schemas.microsoft.com/office/drawing/2014/main" id="{8E7EEF4B-116C-4491-BA4E-185B4BC2E2EC}"/>
                </a:ext>
              </a:extLst>
            </p:cNvPr>
            <p:cNvSpPr/>
            <p:nvPr/>
          </p:nvSpPr>
          <p:spPr>
            <a:xfrm>
              <a:off x="11366046" y="3593048"/>
              <a:ext cx="55141" cy="88226"/>
            </a:xfrm>
            <a:custGeom>
              <a:avLst/>
              <a:gdLst>
                <a:gd name="connsiteX0" fmla="*/ 14100 w 47625"/>
                <a:gd name="connsiteY0" fmla="*/ 39773 h 76200"/>
                <a:gd name="connsiteX1" fmla="*/ 8385 w 47625"/>
                <a:gd name="connsiteY1" fmla="*/ 64538 h 76200"/>
                <a:gd name="connsiteX2" fmla="*/ 25530 w 47625"/>
                <a:gd name="connsiteY2" fmla="*/ 65491 h 76200"/>
                <a:gd name="connsiteX3" fmla="*/ 43628 w 47625"/>
                <a:gd name="connsiteY3" fmla="*/ 35963 h 76200"/>
                <a:gd name="connsiteX4" fmla="*/ 43628 w 47625"/>
                <a:gd name="connsiteY4" fmla="*/ 8341 h 76200"/>
                <a:gd name="connsiteX5" fmla="*/ 33150 w 47625"/>
                <a:gd name="connsiteY5" fmla="*/ 26438 h 76200"/>
                <a:gd name="connsiteX6" fmla="*/ 24578 w 47625"/>
                <a:gd name="connsiteY6" fmla="*/ 40726 h 76200"/>
                <a:gd name="connsiteX7" fmla="*/ 22673 w 47625"/>
                <a:gd name="connsiteY7" fmla="*/ 19771 h 76200"/>
                <a:gd name="connsiteX8" fmla="*/ 14100 w 47625"/>
                <a:gd name="connsiteY8" fmla="*/ 39773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625" h="76200">
                  <a:moveTo>
                    <a:pt x="14100" y="39773"/>
                  </a:moveTo>
                  <a:cubicBezTo>
                    <a:pt x="14100" y="39773"/>
                    <a:pt x="3623" y="59776"/>
                    <a:pt x="8385" y="64538"/>
                  </a:cubicBezTo>
                  <a:cubicBezTo>
                    <a:pt x="13148" y="69301"/>
                    <a:pt x="17910" y="72158"/>
                    <a:pt x="25530" y="65491"/>
                  </a:cubicBezTo>
                  <a:cubicBezTo>
                    <a:pt x="33150" y="58823"/>
                    <a:pt x="40770" y="45488"/>
                    <a:pt x="43628" y="35963"/>
                  </a:cubicBezTo>
                  <a:cubicBezTo>
                    <a:pt x="46485" y="26438"/>
                    <a:pt x="44580" y="10246"/>
                    <a:pt x="43628" y="8341"/>
                  </a:cubicBezTo>
                  <a:cubicBezTo>
                    <a:pt x="38865" y="2626"/>
                    <a:pt x="35055" y="18818"/>
                    <a:pt x="33150" y="26438"/>
                  </a:cubicBezTo>
                  <a:cubicBezTo>
                    <a:pt x="31245" y="34058"/>
                    <a:pt x="28388" y="43583"/>
                    <a:pt x="24578" y="40726"/>
                  </a:cubicBezTo>
                  <a:cubicBezTo>
                    <a:pt x="20767" y="38821"/>
                    <a:pt x="26482" y="23581"/>
                    <a:pt x="22673" y="19771"/>
                  </a:cubicBezTo>
                  <a:cubicBezTo>
                    <a:pt x="19815" y="17866"/>
                    <a:pt x="14100" y="39773"/>
                    <a:pt x="14100" y="39773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72" name="任意多边形: 形状 9871">
              <a:extLst>
                <a:ext uri="{FF2B5EF4-FFF2-40B4-BE49-F238E27FC236}">
                  <a16:creationId xmlns:a16="http://schemas.microsoft.com/office/drawing/2014/main" id="{869CADF3-1712-4977-9029-2E3396595411}"/>
                </a:ext>
              </a:extLst>
            </p:cNvPr>
            <p:cNvSpPr/>
            <p:nvPr/>
          </p:nvSpPr>
          <p:spPr>
            <a:xfrm>
              <a:off x="10849676" y="3593052"/>
              <a:ext cx="55141" cy="88226"/>
            </a:xfrm>
            <a:custGeom>
              <a:avLst/>
              <a:gdLst>
                <a:gd name="connsiteX0" fmla="*/ 38128 w 47625"/>
                <a:gd name="connsiteY0" fmla="*/ 40723 h 76200"/>
                <a:gd name="connsiteX1" fmla="*/ 42891 w 47625"/>
                <a:gd name="connsiteY1" fmla="*/ 65488 h 76200"/>
                <a:gd name="connsiteX2" fmla="*/ 25746 w 47625"/>
                <a:gd name="connsiteY2" fmla="*/ 65488 h 76200"/>
                <a:gd name="connsiteX3" fmla="*/ 8601 w 47625"/>
                <a:gd name="connsiteY3" fmla="*/ 35960 h 76200"/>
                <a:gd name="connsiteX4" fmla="*/ 9553 w 47625"/>
                <a:gd name="connsiteY4" fmla="*/ 8338 h 76200"/>
                <a:gd name="connsiteX5" fmla="*/ 19078 w 47625"/>
                <a:gd name="connsiteY5" fmla="*/ 27388 h 76200"/>
                <a:gd name="connsiteX6" fmla="*/ 27651 w 47625"/>
                <a:gd name="connsiteY6" fmla="*/ 42628 h 76200"/>
                <a:gd name="connsiteX7" fmla="*/ 29556 w 47625"/>
                <a:gd name="connsiteY7" fmla="*/ 21673 h 76200"/>
                <a:gd name="connsiteX8" fmla="*/ 38128 w 47625"/>
                <a:gd name="connsiteY8" fmla="*/ 40723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625" h="76200">
                  <a:moveTo>
                    <a:pt x="38128" y="40723"/>
                  </a:moveTo>
                  <a:cubicBezTo>
                    <a:pt x="38128" y="40723"/>
                    <a:pt x="47653" y="60726"/>
                    <a:pt x="42891" y="65488"/>
                  </a:cubicBezTo>
                  <a:cubicBezTo>
                    <a:pt x="38128" y="70251"/>
                    <a:pt x="33366" y="73108"/>
                    <a:pt x="25746" y="65488"/>
                  </a:cubicBezTo>
                  <a:cubicBezTo>
                    <a:pt x="18126" y="57868"/>
                    <a:pt x="11458" y="44533"/>
                    <a:pt x="8601" y="35960"/>
                  </a:cubicBezTo>
                  <a:cubicBezTo>
                    <a:pt x="5743" y="27388"/>
                    <a:pt x="7648" y="10243"/>
                    <a:pt x="9553" y="8338"/>
                  </a:cubicBezTo>
                  <a:cubicBezTo>
                    <a:pt x="14316" y="2623"/>
                    <a:pt x="17173" y="18816"/>
                    <a:pt x="19078" y="27388"/>
                  </a:cubicBezTo>
                  <a:cubicBezTo>
                    <a:pt x="20983" y="35008"/>
                    <a:pt x="23841" y="44533"/>
                    <a:pt x="27651" y="42628"/>
                  </a:cubicBezTo>
                  <a:cubicBezTo>
                    <a:pt x="31461" y="40723"/>
                    <a:pt x="26698" y="25483"/>
                    <a:pt x="29556" y="21673"/>
                  </a:cubicBezTo>
                  <a:cubicBezTo>
                    <a:pt x="33366" y="17863"/>
                    <a:pt x="38128" y="40723"/>
                    <a:pt x="38128" y="40723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73" name="任意多边形: 形状 9872">
              <a:extLst>
                <a:ext uri="{FF2B5EF4-FFF2-40B4-BE49-F238E27FC236}">
                  <a16:creationId xmlns:a16="http://schemas.microsoft.com/office/drawing/2014/main" id="{5B62EA3E-2F58-4FE8-BC3C-5F19EDCB7ACC}"/>
                </a:ext>
              </a:extLst>
            </p:cNvPr>
            <p:cNvSpPr/>
            <p:nvPr/>
          </p:nvSpPr>
          <p:spPr>
            <a:xfrm>
              <a:off x="11154639" y="3654689"/>
              <a:ext cx="242621" cy="220564"/>
            </a:xfrm>
            <a:custGeom>
              <a:avLst/>
              <a:gdLst>
                <a:gd name="connsiteX0" fmla="*/ 86201 w 209550"/>
                <a:gd name="connsiteY0" fmla="*/ 132267 h 190500"/>
                <a:gd name="connsiteX1" fmla="*/ 145256 w 209550"/>
                <a:gd name="connsiteY1" fmla="*/ 116074 h 190500"/>
                <a:gd name="connsiteX2" fmla="*/ 190976 w 209550"/>
                <a:gd name="connsiteY2" fmla="*/ 12252 h 190500"/>
                <a:gd name="connsiteX3" fmla="*/ 190976 w 209550"/>
                <a:gd name="connsiteY3" fmla="*/ 12252 h 190500"/>
                <a:gd name="connsiteX4" fmla="*/ 206216 w 209550"/>
                <a:gd name="connsiteY4" fmla="*/ 16062 h 190500"/>
                <a:gd name="connsiteX5" fmla="*/ 12859 w 209550"/>
                <a:gd name="connsiteY5" fmla="*/ 109407 h 190500"/>
                <a:gd name="connsiteX6" fmla="*/ 7144 w 209550"/>
                <a:gd name="connsiteY6" fmla="*/ 81785 h 190500"/>
                <a:gd name="connsiteX7" fmla="*/ 32861 w 209550"/>
                <a:gd name="connsiteY7" fmla="*/ 54162 h 190500"/>
                <a:gd name="connsiteX8" fmla="*/ 60484 w 209550"/>
                <a:gd name="connsiteY8" fmla="*/ 79880 h 190500"/>
                <a:gd name="connsiteX9" fmla="*/ 86201 w 209550"/>
                <a:gd name="connsiteY9" fmla="*/ 132267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90500">
                  <a:moveTo>
                    <a:pt x="86201" y="132267"/>
                  </a:moveTo>
                  <a:cubicBezTo>
                    <a:pt x="109061" y="157985"/>
                    <a:pt x="126206" y="144649"/>
                    <a:pt x="145256" y="116074"/>
                  </a:cubicBezTo>
                  <a:cubicBezTo>
                    <a:pt x="153829" y="101787"/>
                    <a:pt x="163354" y="90357"/>
                    <a:pt x="190976" y="12252"/>
                  </a:cubicBezTo>
                  <a:lnTo>
                    <a:pt x="190976" y="12252"/>
                  </a:lnTo>
                  <a:cubicBezTo>
                    <a:pt x="193834" y="3680"/>
                    <a:pt x="207169" y="6537"/>
                    <a:pt x="206216" y="16062"/>
                  </a:cubicBezTo>
                  <a:cubicBezTo>
                    <a:pt x="179546" y="252282"/>
                    <a:pt x="50959" y="215135"/>
                    <a:pt x="12859" y="109407"/>
                  </a:cubicBezTo>
                  <a:cubicBezTo>
                    <a:pt x="10001" y="101787"/>
                    <a:pt x="8096" y="94167"/>
                    <a:pt x="7144" y="81785"/>
                  </a:cubicBezTo>
                  <a:cubicBezTo>
                    <a:pt x="7144" y="67497"/>
                    <a:pt x="18574" y="55115"/>
                    <a:pt x="32861" y="54162"/>
                  </a:cubicBezTo>
                  <a:cubicBezTo>
                    <a:pt x="47149" y="54162"/>
                    <a:pt x="59531" y="65592"/>
                    <a:pt x="60484" y="79880"/>
                  </a:cubicBezTo>
                  <a:cubicBezTo>
                    <a:pt x="60484" y="90357"/>
                    <a:pt x="70961" y="115122"/>
                    <a:pt x="86201" y="132267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74" name="任意多边形: 形状 9873">
              <a:extLst>
                <a:ext uri="{FF2B5EF4-FFF2-40B4-BE49-F238E27FC236}">
                  <a16:creationId xmlns:a16="http://schemas.microsoft.com/office/drawing/2014/main" id="{CA5B7A1C-9D3C-4F26-A6E8-37EAB9A0B7D6}"/>
                </a:ext>
              </a:extLst>
            </p:cNvPr>
            <p:cNvSpPr/>
            <p:nvPr/>
          </p:nvSpPr>
          <p:spPr>
            <a:xfrm>
              <a:off x="11004671" y="3590023"/>
              <a:ext cx="253649" cy="363931"/>
            </a:xfrm>
            <a:custGeom>
              <a:avLst/>
              <a:gdLst>
                <a:gd name="connsiteX0" fmla="*/ 180486 w 219075"/>
                <a:gd name="connsiteY0" fmla="*/ 144304 h 314325"/>
                <a:gd name="connsiteX1" fmla="*/ 170009 w 219075"/>
                <a:gd name="connsiteY1" fmla="*/ 118586 h 314325"/>
                <a:gd name="connsiteX2" fmla="*/ 143338 w 219075"/>
                <a:gd name="connsiteY2" fmla="*/ 65246 h 314325"/>
                <a:gd name="connsiteX3" fmla="*/ 129051 w 219075"/>
                <a:gd name="connsiteY3" fmla="*/ 26194 h 314325"/>
                <a:gd name="connsiteX4" fmla="*/ 130956 w 219075"/>
                <a:gd name="connsiteY4" fmla="*/ 7144 h 314325"/>
                <a:gd name="connsiteX5" fmla="*/ 67138 w 219075"/>
                <a:gd name="connsiteY5" fmla="*/ 7144 h 314325"/>
                <a:gd name="connsiteX6" fmla="*/ 67138 w 219075"/>
                <a:gd name="connsiteY6" fmla="*/ 7144 h 314325"/>
                <a:gd name="connsiteX7" fmla="*/ 47136 w 219075"/>
                <a:gd name="connsiteY7" fmla="*/ 47149 h 314325"/>
                <a:gd name="connsiteX8" fmla="*/ 13798 w 219075"/>
                <a:gd name="connsiteY8" fmla="*/ 90964 h 314325"/>
                <a:gd name="connsiteX9" fmla="*/ 51898 w 219075"/>
                <a:gd name="connsiteY9" fmla="*/ 202406 h 314325"/>
                <a:gd name="connsiteX10" fmla="*/ 97618 w 219075"/>
                <a:gd name="connsiteY10" fmla="*/ 302419 h 314325"/>
                <a:gd name="connsiteX11" fmla="*/ 205251 w 219075"/>
                <a:gd name="connsiteY11" fmla="*/ 247174 h 314325"/>
                <a:gd name="connsiteX12" fmla="*/ 180486 w 219075"/>
                <a:gd name="connsiteY12" fmla="*/ 144304 h 31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9075" h="314325">
                  <a:moveTo>
                    <a:pt x="180486" y="144304"/>
                  </a:moveTo>
                  <a:cubicBezTo>
                    <a:pt x="172866" y="138589"/>
                    <a:pt x="169056" y="129064"/>
                    <a:pt x="170009" y="118586"/>
                  </a:cubicBezTo>
                  <a:cubicBezTo>
                    <a:pt x="170961" y="98584"/>
                    <a:pt x="158578" y="80486"/>
                    <a:pt x="143338" y="65246"/>
                  </a:cubicBezTo>
                  <a:cubicBezTo>
                    <a:pt x="132861" y="55721"/>
                    <a:pt x="127146" y="40481"/>
                    <a:pt x="129051" y="26194"/>
                  </a:cubicBezTo>
                  <a:lnTo>
                    <a:pt x="130956" y="7144"/>
                  </a:lnTo>
                  <a:lnTo>
                    <a:pt x="67138" y="7144"/>
                  </a:lnTo>
                  <a:lnTo>
                    <a:pt x="67138" y="7144"/>
                  </a:lnTo>
                  <a:cubicBezTo>
                    <a:pt x="67138" y="23336"/>
                    <a:pt x="59518" y="37624"/>
                    <a:pt x="47136" y="47149"/>
                  </a:cubicBezTo>
                  <a:cubicBezTo>
                    <a:pt x="32848" y="57626"/>
                    <a:pt x="20466" y="72866"/>
                    <a:pt x="13798" y="90964"/>
                  </a:cubicBezTo>
                  <a:cubicBezTo>
                    <a:pt x="-3347" y="135731"/>
                    <a:pt x="13798" y="185261"/>
                    <a:pt x="51898" y="202406"/>
                  </a:cubicBezTo>
                  <a:cubicBezTo>
                    <a:pt x="41421" y="245269"/>
                    <a:pt x="60471" y="288131"/>
                    <a:pt x="97618" y="302419"/>
                  </a:cubicBezTo>
                  <a:cubicBezTo>
                    <a:pt x="138576" y="318611"/>
                    <a:pt x="187153" y="293846"/>
                    <a:pt x="205251" y="247174"/>
                  </a:cubicBezTo>
                  <a:cubicBezTo>
                    <a:pt x="220491" y="209074"/>
                    <a:pt x="209061" y="166211"/>
                    <a:pt x="180486" y="144304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75" name="任意多边形: 形状 9874">
              <a:extLst>
                <a:ext uri="{FF2B5EF4-FFF2-40B4-BE49-F238E27FC236}">
                  <a16:creationId xmlns:a16="http://schemas.microsoft.com/office/drawing/2014/main" id="{A9003C7D-D55D-484E-B98C-72A428FCD85D}"/>
                </a:ext>
              </a:extLst>
            </p:cNvPr>
            <p:cNvSpPr/>
            <p:nvPr/>
          </p:nvSpPr>
          <p:spPr>
            <a:xfrm>
              <a:off x="7286411" y="2936712"/>
              <a:ext cx="242621" cy="231592"/>
            </a:xfrm>
            <a:custGeom>
              <a:avLst/>
              <a:gdLst>
                <a:gd name="connsiteX0" fmla="*/ 209623 w 209550"/>
                <a:gd name="connsiteY0" fmla="*/ 169450 h 200025"/>
                <a:gd name="connsiteX1" fmla="*/ 161998 w 209550"/>
                <a:gd name="connsiteY1" fmla="*/ 152305 h 200025"/>
                <a:gd name="connsiteX2" fmla="*/ 88656 w 209550"/>
                <a:gd name="connsiteY2" fmla="*/ 93250 h 200025"/>
                <a:gd name="connsiteX3" fmla="*/ 26743 w 209550"/>
                <a:gd name="connsiteY3" fmla="*/ 8478 h 200025"/>
                <a:gd name="connsiteX4" fmla="*/ 7693 w 209550"/>
                <a:gd name="connsiteY4" fmla="*/ 40863 h 200025"/>
                <a:gd name="connsiteX5" fmla="*/ 126756 w 209550"/>
                <a:gd name="connsiteY5" fmla="*/ 180880 h 200025"/>
                <a:gd name="connsiteX6" fmla="*/ 147711 w 209550"/>
                <a:gd name="connsiteY6" fmla="*/ 188500 h 200025"/>
                <a:gd name="connsiteX7" fmla="*/ 208671 w 209550"/>
                <a:gd name="connsiteY7" fmla="*/ 201835 h 200025"/>
                <a:gd name="connsiteX8" fmla="*/ 208671 w 209550"/>
                <a:gd name="connsiteY8" fmla="*/ 16945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9550" h="200025">
                  <a:moveTo>
                    <a:pt x="209623" y="169450"/>
                  </a:moveTo>
                  <a:cubicBezTo>
                    <a:pt x="192478" y="164688"/>
                    <a:pt x="175333" y="159925"/>
                    <a:pt x="161998" y="152305"/>
                  </a:cubicBezTo>
                  <a:cubicBezTo>
                    <a:pt x="134376" y="138018"/>
                    <a:pt x="110563" y="121825"/>
                    <a:pt x="88656" y="93250"/>
                  </a:cubicBezTo>
                  <a:cubicBezTo>
                    <a:pt x="50556" y="41815"/>
                    <a:pt x="60081" y="-1047"/>
                    <a:pt x="26743" y="8478"/>
                  </a:cubicBezTo>
                  <a:cubicBezTo>
                    <a:pt x="13408" y="12288"/>
                    <a:pt x="4836" y="26575"/>
                    <a:pt x="7693" y="40863"/>
                  </a:cubicBezTo>
                  <a:cubicBezTo>
                    <a:pt x="17218" y="90393"/>
                    <a:pt x="59128" y="151353"/>
                    <a:pt x="126756" y="180880"/>
                  </a:cubicBezTo>
                  <a:lnTo>
                    <a:pt x="147711" y="188500"/>
                  </a:lnTo>
                  <a:cubicBezTo>
                    <a:pt x="165808" y="195168"/>
                    <a:pt x="186763" y="199930"/>
                    <a:pt x="208671" y="201835"/>
                  </a:cubicBezTo>
                  <a:lnTo>
                    <a:pt x="208671" y="169450"/>
                  </a:ln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76" name="任意多边形: 形状 9875">
              <a:extLst>
                <a:ext uri="{FF2B5EF4-FFF2-40B4-BE49-F238E27FC236}">
                  <a16:creationId xmlns:a16="http://schemas.microsoft.com/office/drawing/2014/main" id="{94216E1B-C4D0-4D60-AB83-2C583BC778A1}"/>
                </a:ext>
              </a:extLst>
            </p:cNvPr>
            <p:cNvSpPr/>
            <p:nvPr/>
          </p:nvSpPr>
          <p:spPr>
            <a:xfrm>
              <a:off x="7287513" y="2936654"/>
              <a:ext cx="242621" cy="242621"/>
            </a:xfrm>
            <a:custGeom>
              <a:avLst/>
              <a:gdLst>
                <a:gd name="connsiteX0" fmla="*/ 208671 w 209550"/>
                <a:gd name="connsiteY0" fmla="*/ 168547 h 209550"/>
                <a:gd name="connsiteX1" fmla="*/ 88656 w 209550"/>
                <a:gd name="connsiteY1" fmla="*/ 91395 h 209550"/>
                <a:gd name="connsiteX2" fmla="*/ 26743 w 209550"/>
                <a:gd name="connsiteY2" fmla="*/ 8527 h 209550"/>
                <a:gd name="connsiteX3" fmla="*/ 7693 w 209550"/>
                <a:gd name="connsiteY3" fmla="*/ 40912 h 209550"/>
                <a:gd name="connsiteX4" fmla="*/ 123898 w 209550"/>
                <a:gd name="connsiteY4" fmla="*/ 184740 h 209550"/>
                <a:gd name="connsiteX5" fmla="*/ 208671 w 209550"/>
                <a:gd name="connsiteY5" fmla="*/ 207600 h 209550"/>
                <a:gd name="connsiteX6" fmla="*/ 208671 w 209550"/>
                <a:gd name="connsiteY6" fmla="*/ 168547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550" h="209550">
                  <a:moveTo>
                    <a:pt x="208671" y="168547"/>
                  </a:moveTo>
                  <a:cubicBezTo>
                    <a:pt x="161046" y="155212"/>
                    <a:pt x="119136" y="132352"/>
                    <a:pt x="88656" y="91395"/>
                  </a:cubicBezTo>
                  <a:cubicBezTo>
                    <a:pt x="50556" y="39960"/>
                    <a:pt x="60081" y="-998"/>
                    <a:pt x="26743" y="8527"/>
                  </a:cubicBezTo>
                  <a:cubicBezTo>
                    <a:pt x="13408" y="12337"/>
                    <a:pt x="4836" y="26625"/>
                    <a:pt x="7693" y="40912"/>
                  </a:cubicBezTo>
                  <a:cubicBezTo>
                    <a:pt x="17218" y="90442"/>
                    <a:pt x="56271" y="155212"/>
                    <a:pt x="123898" y="184740"/>
                  </a:cubicBezTo>
                  <a:cubicBezTo>
                    <a:pt x="134376" y="187597"/>
                    <a:pt x="160093" y="203790"/>
                    <a:pt x="208671" y="207600"/>
                  </a:cubicBezTo>
                  <a:lnTo>
                    <a:pt x="208671" y="168547"/>
                  </a:lnTo>
                  <a:close/>
                </a:path>
              </a:pathLst>
            </a:custGeom>
            <a:solidFill>
              <a:srgbClr val="0073A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77" name="任意多边形: 形状 9876">
              <a:extLst>
                <a:ext uri="{FF2B5EF4-FFF2-40B4-BE49-F238E27FC236}">
                  <a16:creationId xmlns:a16="http://schemas.microsoft.com/office/drawing/2014/main" id="{7D74C510-138E-434E-99E3-8081A2286C09}"/>
                </a:ext>
              </a:extLst>
            </p:cNvPr>
            <p:cNvSpPr/>
            <p:nvPr/>
          </p:nvSpPr>
          <p:spPr>
            <a:xfrm>
              <a:off x="7502097" y="3015454"/>
              <a:ext cx="77197" cy="231592"/>
            </a:xfrm>
            <a:custGeom>
              <a:avLst/>
              <a:gdLst>
                <a:gd name="connsiteX0" fmla="*/ 39529 w 66675"/>
                <a:gd name="connsiteY0" fmla="*/ 193834 h 200025"/>
                <a:gd name="connsiteX1" fmla="*/ 7144 w 66675"/>
                <a:gd name="connsiteY1" fmla="*/ 103346 h 200025"/>
                <a:gd name="connsiteX2" fmla="*/ 28099 w 66675"/>
                <a:gd name="connsiteY2" fmla="*/ 7144 h 200025"/>
                <a:gd name="connsiteX3" fmla="*/ 66199 w 66675"/>
                <a:gd name="connsiteY3" fmla="*/ 58579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200025">
                  <a:moveTo>
                    <a:pt x="39529" y="193834"/>
                  </a:moveTo>
                  <a:lnTo>
                    <a:pt x="7144" y="103346"/>
                  </a:lnTo>
                  <a:lnTo>
                    <a:pt x="28099" y="7144"/>
                  </a:lnTo>
                  <a:lnTo>
                    <a:pt x="66199" y="58579"/>
                  </a:lnTo>
                </a:path>
              </a:pathLst>
            </a:custGeom>
            <a:solidFill>
              <a:srgbClr val="C8E6E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78" name="任意多边形: 形状 9877">
              <a:extLst>
                <a:ext uri="{FF2B5EF4-FFF2-40B4-BE49-F238E27FC236}">
                  <a16:creationId xmlns:a16="http://schemas.microsoft.com/office/drawing/2014/main" id="{3234895C-441E-47D4-8F14-BDCF62299FC9}"/>
                </a:ext>
              </a:extLst>
            </p:cNvPr>
            <p:cNvSpPr/>
            <p:nvPr/>
          </p:nvSpPr>
          <p:spPr>
            <a:xfrm>
              <a:off x="7438133" y="3036407"/>
              <a:ext cx="143367" cy="209536"/>
            </a:xfrm>
            <a:custGeom>
              <a:avLst/>
              <a:gdLst>
                <a:gd name="connsiteX0" fmla="*/ 94774 w 123825"/>
                <a:gd name="connsiteY0" fmla="*/ 175736 h 180975"/>
                <a:gd name="connsiteX1" fmla="*/ 7144 w 123825"/>
                <a:gd name="connsiteY1" fmla="*/ 142399 h 180975"/>
                <a:gd name="connsiteX2" fmla="*/ 32861 w 123825"/>
                <a:gd name="connsiteY2" fmla="*/ 7144 h 180975"/>
                <a:gd name="connsiteX3" fmla="*/ 121444 w 123825"/>
                <a:gd name="connsiteY3" fmla="*/ 40481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825" h="180975">
                  <a:moveTo>
                    <a:pt x="94774" y="175736"/>
                  </a:moveTo>
                  <a:lnTo>
                    <a:pt x="7144" y="142399"/>
                  </a:lnTo>
                  <a:lnTo>
                    <a:pt x="32861" y="7144"/>
                  </a:lnTo>
                  <a:lnTo>
                    <a:pt x="121444" y="40481"/>
                  </a:lnTo>
                  <a:close/>
                </a:path>
              </a:pathLst>
            </a:custGeom>
            <a:solidFill>
              <a:srgbClr val="E4F2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79" name="任意多边形: 形状 9878">
              <a:extLst>
                <a:ext uri="{FF2B5EF4-FFF2-40B4-BE49-F238E27FC236}">
                  <a16:creationId xmlns:a16="http://schemas.microsoft.com/office/drawing/2014/main" id="{7128FB7A-20F2-4B7C-881D-84A43A1488BE}"/>
                </a:ext>
              </a:extLst>
            </p:cNvPr>
            <p:cNvSpPr/>
            <p:nvPr/>
          </p:nvSpPr>
          <p:spPr>
            <a:xfrm>
              <a:off x="7475629" y="3446656"/>
              <a:ext cx="66169" cy="121310"/>
            </a:xfrm>
            <a:custGeom>
              <a:avLst/>
              <a:gdLst>
                <a:gd name="connsiteX0" fmla="*/ 25241 w 57150"/>
                <a:gd name="connsiteY0" fmla="*/ 7144 h 104775"/>
                <a:gd name="connsiteX1" fmla="*/ 7144 w 57150"/>
                <a:gd name="connsiteY1" fmla="*/ 39529 h 104775"/>
                <a:gd name="connsiteX2" fmla="*/ 10001 w 57150"/>
                <a:gd name="connsiteY2" fmla="*/ 90011 h 104775"/>
                <a:gd name="connsiteX3" fmla="*/ 10954 w 57150"/>
                <a:gd name="connsiteY3" fmla="*/ 95726 h 104775"/>
                <a:gd name="connsiteX4" fmla="*/ 10954 w 57150"/>
                <a:gd name="connsiteY4" fmla="*/ 96679 h 104775"/>
                <a:gd name="connsiteX5" fmla="*/ 50006 w 57150"/>
                <a:gd name="connsiteY5" fmla="*/ 90964 h 104775"/>
                <a:gd name="connsiteX6" fmla="*/ 25241 w 57150"/>
                <a:gd name="connsiteY6" fmla="*/ 7144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104775">
                  <a:moveTo>
                    <a:pt x="25241" y="7144"/>
                  </a:moveTo>
                  <a:lnTo>
                    <a:pt x="7144" y="39529"/>
                  </a:lnTo>
                  <a:lnTo>
                    <a:pt x="10001" y="90011"/>
                  </a:lnTo>
                  <a:cubicBezTo>
                    <a:pt x="10954" y="91916"/>
                    <a:pt x="10954" y="93821"/>
                    <a:pt x="10954" y="95726"/>
                  </a:cubicBezTo>
                  <a:lnTo>
                    <a:pt x="10954" y="96679"/>
                  </a:lnTo>
                  <a:cubicBezTo>
                    <a:pt x="24289" y="99536"/>
                    <a:pt x="41434" y="97631"/>
                    <a:pt x="50006" y="90964"/>
                  </a:cubicBezTo>
                  <a:cubicBezTo>
                    <a:pt x="37624" y="72866"/>
                    <a:pt x="35719" y="58579"/>
                    <a:pt x="25241" y="7144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80" name="任意多边形: 形状 9879">
              <a:extLst>
                <a:ext uri="{FF2B5EF4-FFF2-40B4-BE49-F238E27FC236}">
                  <a16:creationId xmlns:a16="http://schemas.microsoft.com/office/drawing/2014/main" id="{B90D666E-9BF3-406F-89DF-412B24E921B6}"/>
                </a:ext>
              </a:extLst>
            </p:cNvPr>
            <p:cNvSpPr/>
            <p:nvPr/>
          </p:nvSpPr>
          <p:spPr>
            <a:xfrm>
              <a:off x="7474526" y="3541499"/>
              <a:ext cx="121310" cy="44113"/>
            </a:xfrm>
            <a:custGeom>
              <a:avLst/>
              <a:gdLst>
                <a:gd name="connsiteX0" fmla="*/ 49054 w 104775"/>
                <a:gd name="connsiteY0" fmla="*/ 7144 h 38100"/>
                <a:gd name="connsiteX1" fmla="*/ 8096 w 104775"/>
                <a:gd name="connsiteY1" fmla="*/ 7144 h 38100"/>
                <a:gd name="connsiteX2" fmla="*/ 7144 w 104775"/>
                <a:gd name="connsiteY2" fmla="*/ 26194 h 38100"/>
                <a:gd name="connsiteX3" fmla="*/ 11906 w 104775"/>
                <a:gd name="connsiteY3" fmla="*/ 31909 h 38100"/>
                <a:gd name="connsiteX4" fmla="*/ 101441 w 104775"/>
                <a:gd name="connsiteY4" fmla="*/ 33814 h 38100"/>
                <a:gd name="connsiteX5" fmla="*/ 49054 w 104775"/>
                <a:gd name="connsiteY5" fmla="*/ 7144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75" h="38100">
                  <a:moveTo>
                    <a:pt x="49054" y="7144"/>
                  </a:moveTo>
                  <a:cubicBezTo>
                    <a:pt x="35719" y="10954"/>
                    <a:pt x="19526" y="10001"/>
                    <a:pt x="8096" y="7144"/>
                  </a:cubicBezTo>
                  <a:cubicBezTo>
                    <a:pt x="8096" y="10954"/>
                    <a:pt x="7144" y="22384"/>
                    <a:pt x="7144" y="26194"/>
                  </a:cubicBezTo>
                  <a:cubicBezTo>
                    <a:pt x="7144" y="29051"/>
                    <a:pt x="9049" y="30956"/>
                    <a:pt x="11906" y="31909"/>
                  </a:cubicBezTo>
                  <a:cubicBezTo>
                    <a:pt x="11906" y="31909"/>
                    <a:pt x="101441" y="37624"/>
                    <a:pt x="101441" y="33814"/>
                  </a:cubicBezTo>
                  <a:cubicBezTo>
                    <a:pt x="102394" y="10954"/>
                    <a:pt x="55721" y="10954"/>
                    <a:pt x="49054" y="7144"/>
                  </a:cubicBezTo>
                  <a:close/>
                </a:path>
              </a:pathLst>
            </a:custGeom>
            <a:solidFill>
              <a:srgbClr val="55879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81" name="任意多边形: 形状 9880">
              <a:extLst>
                <a:ext uri="{FF2B5EF4-FFF2-40B4-BE49-F238E27FC236}">
                  <a16:creationId xmlns:a16="http://schemas.microsoft.com/office/drawing/2014/main" id="{2CAE40D4-8CB8-4C49-B0EA-03D1F1E3F53B}"/>
                </a:ext>
              </a:extLst>
            </p:cNvPr>
            <p:cNvSpPr/>
            <p:nvPr/>
          </p:nvSpPr>
          <p:spPr>
            <a:xfrm>
              <a:off x="7292561" y="3179684"/>
              <a:ext cx="253649" cy="341874"/>
            </a:xfrm>
            <a:custGeom>
              <a:avLst/>
              <a:gdLst>
                <a:gd name="connsiteX0" fmla="*/ 210979 w 219075"/>
                <a:gd name="connsiteY0" fmla="*/ 76753 h 295275"/>
                <a:gd name="connsiteX1" fmla="*/ 203359 w 219075"/>
                <a:gd name="connsiteY1" fmla="*/ 69133 h 295275"/>
                <a:gd name="connsiteX2" fmla="*/ 90964 w 219075"/>
                <a:gd name="connsiteY2" fmla="*/ 9126 h 295275"/>
                <a:gd name="connsiteX3" fmla="*/ 66199 w 219075"/>
                <a:gd name="connsiteY3" fmla="*/ 12936 h 295275"/>
                <a:gd name="connsiteX4" fmla="*/ 16669 w 219075"/>
                <a:gd name="connsiteY4" fmla="*/ 52941 h 295275"/>
                <a:gd name="connsiteX5" fmla="*/ 8096 w 219075"/>
                <a:gd name="connsiteY5" fmla="*/ 75801 h 295275"/>
                <a:gd name="connsiteX6" fmla="*/ 9049 w 219075"/>
                <a:gd name="connsiteY6" fmla="*/ 82468 h 295275"/>
                <a:gd name="connsiteX7" fmla="*/ 7144 w 219075"/>
                <a:gd name="connsiteY7" fmla="*/ 87231 h 295275"/>
                <a:gd name="connsiteX8" fmla="*/ 136684 w 219075"/>
                <a:gd name="connsiteY8" fmla="*/ 110091 h 295275"/>
                <a:gd name="connsiteX9" fmla="*/ 148114 w 219075"/>
                <a:gd name="connsiteY9" fmla="*/ 132951 h 295275"/>
                <a:gd name="connsiteX10" fmla="*/ 162401 w 219075"/>
                <a:gd name="connsiteY10" fmla="*/ 292018 h 295275"/>
                <a:gd name="connsiteX11" fmla="*/ 197644 w 219075"/>
                <a:gd name="connsiteY11" fmla="*/ 288208 h 295275"/>
                <a:gd name="connsiteX12" fmla="*/ 205264 w 219075"/>
                <a:gd name="connsiteY12" fmla="*/ 122473 h 295275"/>
                <a:gd name="connsiteX13" fmla="*/ 210979 w 219075"/>
                <a:gd name="connsiteY13" fmla="*/ 76753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19075" h="295275">
                  <a:moveTo>
                    <a:pt x="210979" y="76753"/>
                  </a:moveTo>
                  <a:cubicBezTo>
                    <a:pt x="210979" y="76753"/>
                    <a:pt x="206216" y="70086"/>
                    <a:pt x="203359" y="69133"/>
                  </a:cubicBezTo>
                  <a:cubicBezTo>
                    <a:pt x="187166" y="51036"/>
                    <a:pt x="151924" y="35796"/>
                    <a:pt x="90964" y="9126"/>
                  </a:cubicBezTo>
                  <a:cubicBezTo>
                    <a:pt x="82391" y="5316"/>
                    <a:pt x="72866" y="7221"/>
                    <a:pt x="66199" y="12936"/>
                  </a:cubicBezTo>
                  <a:cubicBezTo>
                    <a:pt x="50006" y="27223"/>
                    <a:pt x="33814" y="39606"/>
                    <a:pt x="16669" y="52941"/>
                  </a:cubicBezTo>
                  <a:cubicBezTo>
                    <a:pt x="10001" y="58656"/>
                    <a:pt x="6191" y="67228"/>
                    <a:pt x="8096" y="75801"/>
                  </a:cubicBezTo>
                  <a:cubicBezTo>
                    <a:pt x="8096" y="77706"/>
                    <a:pt x="9049" y="80564"/>
                    <a:pt x="9049" y="82468"/>
                  </a:cubicBezTo>
                  <a:cubicBezTo>
                    <a:pt x="9049" y="85326"/>
                    <a:pt x="7144" y="84373"/>
                    <a:pt x="7144" y="87231"/>
                  </a:cubicBezTo>
                  <a:cubicBezTo>
                    <a:pt x="48101" y="96756"/>
                    <a:pt x="96679" y="98661"/>
                    <a:pt x="136684" y="110091"/>
                  </a:cubicBezTo>
                  <a:cubicBezTo>
                    <a:pt x="146209" y="112948"/>
                    <a:pt x="150971" y="123426"/>
                    <a:pt x="148114" y="132951"/>
                  </a:cubicBezTo>
                  <a:cubicBezTo>
                    <a:pt x="128111" y="186291"/>
                    <a:pt x="162401" y="292018"/>
                    <a:pt x="162401" y="292018"/>
                  </a:cubicBezTo>
                  <a:cubicBezTo>
                    <a:pt x="175736" y="292971"/>
                    <a:pt x="188119" y="292971"/>
                    <a:pt x="197644" y="288208"/>
                  </a:cubicBezTo>
                  <a:cubicBezTo>
                    <a:pt x="198596" y="285351"/>
                    <a:pt x="203359" y="139618"/>
                    <a:pt x="205264" y="122473"/>
                  </a:cubicBezTo>
                  <a:cubicBezTo>
                    <a:pt x="209074" y="105328"/>
                    <a:pt x="217646" y="88183"/>
                    <a:pt x="210979" y="76753"/>
                  </a:cubicBezTo>
                  <a:close/>
                </a:path>
              </a:pathLst>
            </a:custGeom>
            <a:solidFill>
              <a:srgbClr val="46738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82" name="任意多边形: 形状 9881">
              <a:extLst>
                <a:ext uri="{FF2B5EF4-FFF2-40B4-BE49-F238E27FC236}">
                  <a16:creationId xmlns:a16="http://schemas.microsoft.com/office/drawing/2014/main" id="{0E414E2E-327D-40E4-A1E8-0623F492C344}"/>
                </a:ext>
              </a:extLst>
            </p:cNvPr>
            <p:cNvSpPr/>
            <p:nvPr/>
          </p:nvSpPr>
          <p:spPr>
            <a:xfrm>
              <a:off x="7186431" y="2933538"/>
              <a:ext cx="209536" cy="341874"/>
            </a:xfrm>
            <a:custGeom>
              <a:avLst/>
              <a:gdLst>
                <a:gd name="connsiteX0" fmla="*/ 180723 w 180975"/>
                <a:gd name="connsiteY0" fmla="*/ 234104 h 295275"/>
                <a:gd name="connsiteX1" fmla="*/ 31180 w 180975"/>
                <a:gd name="connsiteY1" fmla="*/ 288396 h 295275"/>
                <a:gd name="connsiteX2" fmla="*/ 22608 w 180975"/>
                <a:gd name="connsiteY2" fmla="*/ 203624 h 295275"/>
                <a:gd name="connsiteX3" fmla="*/ 7368 w 180975"/>
                <a:gd name="connsiteY3" fmla="*/ 48366 h 295275"/>
                <a:gd name="connsiteX4" fmla="*/ 30228 w 180975"/>
                <a:gd name="connsiteY4" fmla="*/ 19791 h 295275"/>
                <a:gd name="connsiteX5" fmla="*/ 115000 w 180975"/>
                <a:gd name="connsiteY5" fmla="*/ 7409 h 295275"/>
                <a:gd name="connsiteX6" fmla="*/ 143575 w 180975"/>
                <a:gd name="connsiteY6" fmla="*/ 26459 h 295275"/>
                <a:gd name="connsiteX7" fmla="*/ 160720 w 180975"/>
                <a:gd name="connsiteY7" fmla="*/ 155046 h 295275"/>
                <a:gd name="connsiteX8" fmla="*/ 180723 w 180975"/>
                <a:gd name="connsiteY8" fmla="*/ 234104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0975" h="295275">
                  <a:moveTo>
                    <a:pt x="180723" y="234104"/>
                  </a:moveTo>
                  <a:lnTo>
                    <a:pt x="31180" y="288396"/>
                  </a:lnTo>
                  <a:cubicBezTo>
                    <a:pt x="19750" y="277919"/>
                    <a:pt x="26418" y="256964"/>
                    <a:pt x="22608" y="203624"/>
                  </a:cubicBezTo>
                  <a:cubicBezTo>
                    <a:pt x="18798" y="145521"/>
                    <a:pt x="11178" y="82656"/>
                    <a:pt x="7368" y="48366"/>
                  </a:cubicBezTo>
                  <a:cubicBezTo>
                    <a:pt x="5463" y="34079"/>
                    <a:pt x="15940" y="21696"/>
                    <a:pt x="30228" y="19791"/>
                  </a:cubicBezTo>
                  <a:lnTo>
                    <a:pt x="115000" y="7409"/>
                  </a:lnTo>
                  <a:cubicBezTo>
                    <a:pt x="128335" y="5504"/>
                    <a:pt x="140718" y="14076"/>
                    <a:pt x="143575" y="26459"/>
                  </a:cubicBezTo>
                  <a:cubicBezTo>
                    <a:pt x="149290" y="53129"/>
                    <a:pt x="150243" y="110279"/>
                    <a:pt x="160720" y="155046"/>
                  </a:cubicBezTo>
                  <a:cubicBezTo>
                    <a:pt x="171198" y="202671"/>
                    <a:pt x="180723" y="234104"/>
                    <a:pt x="180723" y="234104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83" name="任意多边形: 形状 9882">
              <a:extLst>
                <a:ext uri="{FF2B5EF4-FFF2-40B4-BE49-F238E27FC236}">
                  <a16:creationId xmlns:a16="http://schemas.microsoft.com/office/drawing/2014/main" id="{AD850A99-E862-4048-803D-1C08413A3523}"/>
                </a:ext>
              </a:extLst>
            </p:cNvPr>
            <p:cNvSpPr/>
            <p:nvPr/>
          </p:nvSpPr>
          <p:spPr>
            <a:xfrm>
              <a:off x="7186607" y="2933583"/>
              <a:ext cx="220564" cy="330846"/>
            </a:xfrm>
            <a:custGeom>
              <a:avLst/>
              <a:gdLst>
                <a:gd name="connsiteX0" fmla="*/ 116753 w 190500"/>
                <a:gd name="connsiteY0" fmla="*/ 7369 h 285750"/>
                <a:gd name="connsiteX1" fmla="*/ 94846 w 190500"/>
                <a:gd name="connsiteY1" fmla="*/ 10226 h 285750"/>
                <a:gd name="connsiteX2" fmla="*/ 74843 w 190500"/>
                <a:gd name="connsiteY2" fmla="*/ 33087 h 285750"/>
                <a:gd name="connsiteX3" fmla="*/ 50078 w 190500"/>
                <a:gd name="connsiteY3" fmla="*/ 15942 h 285750"/>
                <a:gd name="connsiteX4" fmla="*/ 28171 w 190500"/>
                <a:gd name="connsiteY4" fmla="*/ 18799 h 285750"/>
                <a:gd name="connsiteX5" fmla="*/ 7216 w 190500"/>
                <a:gd name="connsiteY5" fmla="*/ 45469 h 285750"/>
                <a:gd name="connsiteX6" fmla="*/ 22456 w 190500"/>
                <a:gd name="connsiteY6" fmla="*/ 202632 h 285750"/>
                <a:gd name="connsiteX7" fmla="*/ 31028 w 190500"/>
                <a:gd name="connsiteY7" fmla="*/ 287404 h 285750"/>
                <a:gd name="connsiteX8" fmla="*/ 188191 w 190500"/>
                <a:gd name="connsiteY8" fmla="*/ 234064 h 285750"/>
                <a:gd name="connsiteX9" fmla="*/ 144376 w 190500"/>
                <a:gd name="connsiteY9" fmla="*/ 27371 h 285750"/>
                <a:gd name="connsiteX10" fmla="*/ 116753 w 190500"/>
                <a:gd name="connsiteY10" fmla="*/ 7369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0500" h="285750">
                  <a:moveTo>
                    <a:pt x="116753" y="7369"/>
                  </a:moveTo>
                  <a:lnTo>
                    <a:pt x="94846" y="10226"/>
                  </a:lnTo>
                  <a:cubicBezTo>
                    <a:pt x="91988" y="21657"/>
                    <a:pt x="91036" y="31182"/>
                    <a:pt x="74843" y="33087"/>
                  </a:cubicBezTo>
                  <a:cubicBezTo>
                    <a:pt x="58651" y="34992"/>
                    <a:pt x="56746" y="26419"/>
                    <a:pt x="50078" y="15942"/>
                  </a:cubicBezTo>
                  <a:lnTo>
                    <a:pt x="28171" y="18799"/>
                  </a:lnTo>
                  <a:cubicBezTo>
                    <a:pt x="14836" y="20704"/>
                    <a:pt x="6263" y="32134"/>
                    <a:pt x="7216" y="45469"/>
                  </a:cubicBezTo>
                  <a:cubicBezTo>
                    <a:pt x="11026" y="78807"/>
                    <a:pt x="17693" y="143576"/>
                    <a:pt x="22456" y="202632"/>
                  </a:cubicBezTo>
                  <a:cubicBezTo>
                    <a:pt x="26266" y="255972"/>
                    <a:pt x="18646" y="275022"/>
                    <a:pt x="31028" y="287404"/>
                  </a:cubicBezTo>
                  <a:cubicBezTo>
                    <a:pt x="93893" y="273117"/>
                    <a:pt x="170093" y="262639"/>
                    <a:pt x="188191" y="234064"/>
                  </a:cubicBezTo>
                  <a:cubicBezTo>
                    <a:pt x="188191" y="234064"/>
                    <a:pt x="157711" y="125479"/>
                    <a:pt x="144376" y="27371"/>
                  </a:cubicBezTo>
                  <a:cubicBezTo>
                    <a:pt x="143423" y="15942"/>
                    <a:pt x="129136" y="5464"/>
                    <a:pt x="116753" y="7369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84" name="任意多边形: 形状 9883">
              <a:extLst>
                <a:ext uri="{FF2B5EF4-FFF2-40B4-BE49-F238E27FC236}">
                  <a16:creationId xmlns:a16="http://schemas.microsoft.com/office/drawing/2014/main" id="{CC64C746-3461-4054-A9DE-B6DE84E4A89B}"/>
                </a:ext>
              </a:extLst>
            </p:cNvPr>
            <p:cNvSpPr/>
            <p:nvPr/>
          </p:nvSpPr>
          <p:spPr>
            <a:xfrm>
              <a:off x="7219775" y="2843414"/>
              <a:ext cx="44113" cy="77197"/>
            </a:xfrm>
            <a:custGeom>
              <a:avLst/>
              <a:gdLst>
                <a:gd name="connsiteX0" fmla="*/ 34766 w 38100"/>
                <a:gd name="connsiteY0" fmla="*/ 62389 h 66675"/>
                <a:gd name="connsiteX1" fmla="*/ 32861 w 38100"/>
                <a:gd name="connsiteY1" fmla="*/ 62389 h 66675"/>
                <a:gd name="connsiteX2" fmla="*/ 9049 w 38100"/>
                <a:gd name="connsiteY2" fmla="*/ 41434 h 66675"/>
                <a:gd name="connsiteX3" fmla="*/ 7144 w 38100"/>
                <a:gd name="connsiteY3" fmla="*/ 8096 h 66675"/>
                <a:gd name="connsiteX4" fmla="*/ 31909 w 38100"/>
                <a:gd name="connsiteY4" fmla="*/ 7144 h 66675"/>
                <a:gd name="connsiteX5" fmla="*/ 34766 w 38100"/>
                <a:gd name="connsiteY5" fmla="*/ 62389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66675">
                  <a:moveTo>
                    <a:pt x="34766" y="62389"/>
                  </a:moveTo>
                  <a:lnTo>
                    <a:pt x="32861" y="62389"/>
                  </a:lnTo>
                  <a:cubicBezTo>
                    <a:pt x="20479" y="63341"/>
                    <a:pt x="10001" y="53816"/>
                    <a:pt x="9049" y="41434"/>
                  </a:cubicBezTo>
                  <a:lnTo>
                    <a:pt x="7144" y="8096"/>
                  </a:lnTo>
                  <a:lnTo>
                    <a:pt x="31909" y="7144"/>
                  </a:lnTo>
                  <a:lnTo>
                    <a:pt x="34766" y="62389"/>
                  </a:lnTo>
                  <a:close/>
                </a:path>
              </a:pathLst>
            </a:custGeom>
            <a:solidFill>
              <a:srgbClr val="A5694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85" name="任意多边形: 形状 9884">
              <a:extLst>
                <a:ext uri="{FF2B5EF4-FFF2-40B4-BE49-F238E27FC236}">
                  <a16:creationId xmlns:a16="http://schemas.microsoft.com/office/drawing/2014/main" id="{17A14AAC-D362-48A5-9CF5-22FDDC6D9EBE}"/>
                </a:ext>
              </a:extLst>
            </p:cNvPr>
            <p:cNvSpPr/>
            <p:nvPr/>
          </p:nvSpPr>
          <p:spPr>
            <a:xfrm>
              <a:off x="7240728" y="2901863"/>
              <a:ext cx="55141" cy="66169"/>
            </a:xfrm>
            <a:custGeom>
              <a:avLst/>
              <a:gdLst>
                <a:gd name="connsiteX0" fmla="*/ 43339 w 47625"/>
                <a:gd name="connsiteY0" fmla="*/ 52864 h 57150"/>
                <a:gd name="connsiteX1" fmla="*/ 15716 w 47625"/>
                <a:gd name="connsiteY1" fmla="*/ 57626 h 57150"/>
                <a:gd name="connsiteX2" fmla="*/ 7144 w 47625"/>
                <a:gd name="connsiteY2" fmla="*/ 53816 h 57150"/>
                <a:gd name="connsiteX3" fmla="*/ 15716 w 47625"/>
                <a:gd name="connsiteY3" fmla="*/ 7144 h 57150"/>
                <a:gd name="connsiteX4" fmla="*/ 46196 w 47625"/>
                <a:gd name="connsiteY4" fmla="*/ 9049 h 57150"/>
                <a:gd name="connsiteX5" fmla="*/ 49054 w 47625"/>
                <a:gd name="connsiteY5" fmla="*/ 36671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7625" h="57150">
                  <a:moveTo>
                    <a:pt x="43339" y="52864"/>
                  </a:moveTo>
                  <a:lnTo>
                    <a:pt x="15716" y="57626"/>
                  </a:lnTo>
                  <a:lnTo>
                    <a:pt x="7144" y="53816"/>
                  </a:lnTo>
                  <a:lnTo>
                    <a:pt x="15716" y="7144"/>
                  </a:lnTo>
                  <a:lnTo>
                    <a:pt x="46196" y="9049"/>
                  </a:lnTo>
                  <a:lnTo>
                    <a:pt x="49054" y="36671"/>
                  </a:ln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86" name="任意多边形: 形状 9885">
              <a:extLst>
                <a:ext uri="{FF2B5EF4-FFF2-40B4-BE49-F238E27FC236}">
                  <a16:creationId xmlns:a16="http://schemas.microsoft.com/office/drawing/2014/main" id="{A6143FD4-6CE6-42BD-B5C9-AA76F8CAB7F2}"/>
                </a:ext>
              </a:extLst>
            </p:cNvPr>
            <p:cNvSpPr/>
            <p:nvPr/>
          </p:nvSpPr>
          <p:spPr>
            <a:xfrm>
              <a:off x="7246243" y="2901863"/>
              <a:ext cx="55141" cy="55141"/>
            </a:xfrm>
            <a:custGeom>
              <a:avLst/>
              <a:gdLst>
                <a:gd name="connsiteX0" fmla="*/ 41434 w 47625"/>
                <a:gd name="connsiteY0" fmla="*/ 9049 h 47625"/>
                <a:gd name="connsiteX1" fmla="*/ 10954 w 47625"/>
                <a:gd name="connsiteY1" fmla="*/ 7144 h 47625"/>
                <a:gd name="connsiteX2" fmla="*/ 7144 w 47625"/>
                <a:gd name="connsiteY2" fmla="*/ 26194 h 47625"/>
                <a:gd name="connsiteX3" fmla="*/ 33814 w 47625"/>
                <a:gd name="connsiteY3" fmla="*/ 40481 h 47625"/>
                <a:gd name="connsiteX4" fmla="*/ 43339 w 47625"/>
                <a:gd name="connsiteY4" fmla="*/ 36671 h 47625"/>
                <a:gd name="connsiteX5" fmla="*/ 41434 w 47625"/>
                <a:gd name="connsiteY5" fmla="*/ 9049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7625" h="47625">
                  <a:moveTo>
                    <a:pt x="41434" y="9049"/>
                  </a:moveTo>
                  <a:lnTo>
                    <a:pt x="10954" y="7144"/>
                  </a:lnTo>
                  <a:lnTo>
                    <a:pt x="7144" y="26194"/>
                  </a:lnTo>
                  <a:cubicBezTo>
                    <a:pt x="14764" y="33814"/>
                    <a:pt x="23336" y="41434"/>
                    <a:pt x="33814" y="40481"/>
                  </a:cubicBezTo>
                  <a:cubicBezTo>
                    <a:pt x="37624" y="40481"/>
                    <a:pt x="40481" y="38576"/>
                    <a:pt x="43339" y="36671"/>
                  </a:cubicBezTo>
                  <a:lnTo>
                    <a:pt x="41434" y="9049"/>
                  </a:lnTo>
                  <a:close/>
                </a:path>
              </a:pathLst>
            </a:custGeom>
            <a:solidFill>
              <a:srgbClr val="FA968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87" name="任意多边形: 形状 9886">
              <a:extLst>
                <a:ext uri="{FF2B5EF4-FFF2-40B4-BE49-F238E27FC236}">
                  <a16:creationId xmlns:a16="http://schemas.microsoft.com/office/drawing/2014/main" id="{7FFEDBB9-B107-484D-B54E-F138A1EB1330}"/>
                </a:ext>
              </a:extLst>
            </p:cNvPr>
            <p:cNvSpPr/>
            <p:nvPr/>
          </p:nvSpPr>
          <p:spPr>
            <a:xfrm>
              <a:off x="7228597" y="2834591"/>
              <a:ext cx="88226" cy="110282"/>
            </a:xfrm>
            <a:custGeom>
              <a:avLst/>
              <a:gdLst>
                <a:gd name="connsiteX0" fmla="*/ 49054 w 76200"/>
                <a:gd name="connsiteY0" fmla="*/ 88106 h 95250"/>
                <a:gd name="connsiteX1" fmla="*/ 49054 w 76200"/>
                <a:gd name="connsiteY1" fmla="*/ 88106 h 95250"/>
                <a:gd name="connsiteX2" fmla="*/ 10001 w 76200"/>
                <a:gd name="connsiteY2" fmla="*/ 52864 h 95250"/>
                <a:gd name="connsiteX3" fmla="*/ 7144 w 76200"/>
                <a:gd name="connsiteY3" fmla="*/ 10954 h 95250"/>
                <a:gd name="connsiteX4" fmla="*/ 70961 w 76200"/>
                <a:gd name="connsiteY4" fmla="*/ 7144 h 95250"/>
                <a:gd name="connsiteX5" fmla="*/ 69056 w 76200"/>
                <a:gd name="connsiteY5" fmla="*/ 61436 h 95250"/>
                <a:gd name="connsiteX6" fmla="*/ 49054 w 76200"/>
                <a:gd name="connsiteY6" fmla="*/ 88106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200" h="95250">
                  <a:moveTo>
                    <a:pt x="49054" y="88106"/>
                  </a:moveTo>
                  <a:lnTo>
                    <a:pt x="49054" y="88106"/>
                  </a:lnTo>
                  <a:cubicBezTo>
                    <a:pt x="28099" y="89059"/>
                    <a:pt x="10954" y="73819"/>
                    <a:pt x="10001" y="52864"/>
                  </a:cubicBezTo>
                  <a:lnTo>
                    <a:pt x="7144" y="10954"/>
                  </a:lnTo>
                  <a:lnTo>
                    <a:pt x="70961" y="7144"/>
                  </a:lnTo>
                  <a:cubicBezTo>
                    <a:pt x="70961" y="7144"/>
                    <a:pt x="72866" y="39529"/>
                    <a:pt x="69056" y="61436"/>
                  </a:cubicBezTo>
                  <a:cubicBezTo>
                    <a:pt x="67151" y="78581"/>
                    <a:pt x="59531" y="87154"/>
                    <a:pt x="49054" y="88106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88" name="任意多边形: 形状 9887">
              <a:extLst>
                <a:ext uri="{FF2B5EF4-FFF2-40B4-BE49-F238E27FC236}">
                  <a16:creationId xmlns:a16="http://schemas.microsoft.com/office/drawing/2014/main" id="{E1C584DC-19AD-4335-AC25-149370AB21B8}"/>
                </a:ext>
              </a:extLst>
            </p:cNvPr>
            <p:cNvSpPr/>
            <p:nvPr/>
          </p:nvSpPr>
          <p:spPr>
            <a:xfrm>
              <a:off x="7225710" y="2856790"/>
              <a:ext cx="22056" cy="22056"/>
            </a:xfrm>
            <a:custGeom>
              <a:avLst/>
              <a:gdLst>
                <a:gd name="connsiteX0" fmla="*/ 7543 w 19050"/>
                <a:gd name="connsiteY0" fmla="*/ 8257 h 19050"/>
                <a:gd name="connsiteX1" fmla="*/ 19905 w 19050"/>
                <a:gd name="connsiteY1" fmla="*/ 7543 h 19050"/>
                <a:gd name="connsiteX2" fmla="*/ 20234 w 19050"/>
                <a:gd name="connsiteY2" fmla="*/ 13249 h 19050"/>
                <a:gd name="connsiteX3" fmla="*/ 7873 w 19050"/>
                <a:gd name="connsiteY3" fmla="*/ 13962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7543" y="8257"/>
                  </a:moveTo>
                  <a:lnTo>
                    <a:pt x="19905" y="7543"/>
                  </a:lnTo>
                  <a:lnTo>
                    <a:pt x="20234" y="13249"/>
                  </a:lnTo>
                  <a:lnTo>
                    <a:pt x="7873" y="13962"/>
                  </a:lnTo>
                  <a:close/>
                </a:path>
              </a:pathLst>
            </a:custGeom>
            <a:solidFill>
              <a:srgbClr val="A5694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89" name="任意多边形: 形状 9888">
              <a:extLst>
                <a:ext uri="{FF2B5EF4-FFF2-40B4-BE49-F238E27FC236}">
                  <a16:creationId xmlns:a16="http://schemas.microsoft.com/office/drawing/2014/main" id="{C710990B-ECB9-43C0-83B8-EEECE594C42E}"/>
                </a:ext>
              </a:extLst>
            </p:cNvPr>
            <p:cNvSpPr/>
            <p:nvPr/>
          </p:nvSpPr>
          <p:spPr>
            <a:xfrm>
              <a:off x="7221981" y="2861059"/>
              <a:ext cx="33085" cy="44113"/>
            </a:xfrm>
            <a:custGeom>
              <a:avLst/>
              <a:gdLst>
                <a:gd name="connsiteX0" fmla="*/ 26194 w 28575"/>
                <a:gd name="connsiteY0" fmla="*/ 21431 h 38100"/>
                <a:gd name="connsiteX1" fmla="*/ 18574 w 28575"/>
                <a:gd name="connsiteY1" fmla="*/ 36671 h 38100"/>
                <a:gd name="connsiteX2" fmla="*/ 7144 w 28575"/>
                <a:gd name="connsiteY2" fmla="*/ 18574 h 38100"/>
                <a:gd name="connsiteX3" fmla="*/ 16669 w 28575"/>
                <a:gd name="connsiteY3" fmla="*/ 7144 h 38100"/>
                <a:gd name="connsiteX4" fmla="*/ 26194 w 28575"/>
                <a:gd name="connsiteY4" fmla="*/ 21431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38100">
                  <a:moveTo>
                    <a:pt x="26194" y="21431"/>
                  </a:moveTo>
                  <a:cubicBezTo>
                    <a:pt x="26194" y="30004"/>
                    <a:pt x="23336" y="36671"/>
                    <a:pt x="18574" y="36671"/>
                  </a:cubicBezTo>
                  <a:cubicBezTo>
                    <a:pt x="13811" y="36671"/>
                    <a:pt x="8096" y="26194"/>
                    <a:pt x="7144" y="18574"/>
                  </a:cubicBezTo>
                  <a:cubicBezTo>
                    <a:pt x="7144" y="10001"/>
                    <a:pt x="11906" y="8096"/>
                    <a:pt x="16669" y="7144"/>
                  </a:cubicBezTo>
                  <a:cubicBezTo>
                    <a:pt x="21431" y="7144"/>
                    <a:pt x="25241" y="13811"/>
                    <a:pt x="26194" y="21431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90" name="任意多边形: 形状 9889">
              <a:extLst>
                <a:ext uri="{FF2B5EF4-FFF2-40B4-BE49-F238E27FC236}">
                  <a16:creationId xmlns:a16="http://schemas.microsoft.com/office/drawing/2014/main" id="{E379DE7F-E7F4-43EF-BB25-77A3C7B8870D}"/>
                </a:ext>
              </a:extLst>
            </p:cNvPr>
            <p:cNvSpPr/>
            <p:nvPr/>
          </p:nvSpPr>
          <p:spPr>
            <a:xfrm>
              <a:off x="7219698" y="2809297"/>
              <a:ext cx="99254" cy="77197"/>
            </a:xfrm>
            <a:custGeom>
              <a:avLst/>
              <a:gdLst>
                <a:gd name="connsiteX0" fmla="*/ 84362 w 85725"/>
                <a:gd name="connsiteY0" fmla="*/ 46135 h 66675"/>
                <a:gd name="connsiteX1" fmla="*/ 84362 w 85725"/>
                <a:gd name="connsiteY1" fmla="*/ 29942 h 66675"/>
                <a:gd name="connsiteX2" fmla="*/ 75789 w 85725"/>
                <a:gd name="connsiteY2" fmla="*/ 8035 h 66675"/>
                <a:gd name="connsiteX3" fmla="*/ 51024 w 85725"/>
                <a:gd name="connsiteY3" fmla="*/ 11845 h 66675"/>
                <a:gd name="connsiteX4" fmla="*/ 29117 w 85725"/>
                <a:gd name="connsiteY4" fmla="*/ 12797 h 66675"/>
                <a:gd name="connsiteX5" fmla="*/ 7209 w 85725"/>
                <a:gd name="connsiteY5" fmla="*/ 37562 h 66675"/>
                <a:gd name="connsiteX6" fmla="*/ 7209 w 85725"/>
                <a:gd name="connsiteY6" fmla="*/ 42325 h 66675"/>
                <a:gd name="connsiteX7" fmla="*/ 18639 w 85725"/>
                <a:gd name="connsiteY7" fmla="*/ 51850 h 66675"/>
                <a:gd name="connsiteX8" fmla="*/ 22449 w 85725"/>
                <a:gd name="connsiteY8" fmla="*/ 61375 h 66675"/>
                <a:gd name="connsiteX9" fmla="*/ 23402 w 85725"/>
                <a:gd name="connsiteY9" fmla="*/ 61375 h 66675"/>
                <a:gd name="connsiteX10" fmla="*/ 31022 w 85725"/>
                <a:gd name="connsiteY10" fmla="*/ 53755 h 66675"/>
                <a:gd name="connsiteX11" fmla="*/ 42452 w 85725"/>
                <a:gd name="connsiteY11" fmla="*/ 40420 h 66675"/>
                <a:gd name="connsiteX12" fmla="*/ 61502 w 85725"/>
                <a:gd name="connsiteY12" fmla="*/ 39467 h 66675"/>
                <a:gd name="connsiteX13" fmla="*/ 79599 w 85725"/>
                <a:gd name="connsiteY13" fmla="*/ 53755 h 66675"/>
                <a:gd name="connsiteX14" fmla="*/ 79599 w 85725"/>
                <a:gd name="connsiteY14" fmla="*/ 61375 h 66675"/>
                <a:gd name="connsiteX15" fmla="*/ 84362 w 85725"/>
                <a:gd name="connsiteY15" fmla="*/ 4613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5725" h="66675">
                  <a:moveTo>
                    <a:pt x="84362" y="46135"/>
                  </a:moveTo>
                  <a:cubicBezTo>
                    <a:pt x="85314" y="40420"/>
                    <a:pt x="85314" y="35657"/>
                    <a:pt x="84362" y="29942"/>
                  </a:cubicBezTo>
                  <a:cubicBezTo>
                    <a:pt x="84362" y="29942"/>
                    <a:pt x="83409" y="11845"/>
                    <a:pt x="75789" y="8035"/>
                  </a:cubicBezTo>
                  <a:cubicBezTo>
                    <a:pt x="69122" y="5177"/>
                    <a:pt x="57692" y="9940"/>
                    <a:pt x="51024" y="11845"/>
                  </a:cubicBezTo>
                  <a:cubicBezTo>
                    <a:pt x="46262" y="13750"/>
                    <a:pt x="29117" y="12797"/>
                    <a:pt x="29117" y="12797"/>
                  </a:cubicBezTo>
                  <a:cubicBezTo>
                    <a:pt x="15782" y="13750"/>
                    <a:pt x="6257" y="24227"/>
                    <a:pt x="7209" y="37562"/>
                  </a:cubicBezTo>
                  <a:lnTo>
                    <a:pt x="7209" y="42325"/>
                  </a:lnTo>
                  <a:lnTo>
                    <a:pt x="18639" y="51850"/>
                  </a:lnTo>
                  <a:lnTo>
                    <a:pt x="22449" y="61375"/>
                  </a:lnTo>
                  <a:lnTo>
                    <a:pt x="23402" y="61375"/>
                  </a:lnTo>
                  <a:cubicBezTo>
                    <a:pt x="27212" y="61375"/>
                    <a:pt x="31022" y="57565"/>
                    <a:pt x="31022" y="53755"/>
                  </a:cubicBezTo>
                  <a:cubicBezTo>
                    <a:pt x="31022" y="47087"/>
                    <a:pt x="35784" y="41372"/>
                    <a:pt x="42452" y="40420"/>
                  </a:cubicBezTo>
                  <a:lnTo>
                    <a:pt x="61502" y="39467"/>
                  </a:lnTo>
                  <a:cubicBezTo>
                    <a:pt x="72932" y="38515"/>
                    <a:pt x="79599" y="44230"/>
                    <a:pt x="79599" y="53755"/>
                  </a:cubicBezTo>
                  <a:lnTo>
                    <a:pt x="79599" y="61375"/>
                  </a:lnTo>
                  <a:lnTo>
                    <a:pt x="84362" y="46135"/>
                  </a:lnTo>
                  <a:close/>
                </a:path>
              </a:pathLst>
            </a:custGeom>
            <a:solidFill>
              <a:srgbClr val="A5694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91" name="任意多边形: 形状 9890">
              <a:extLst>
                <a:ext uri="{FF2B5EF4-FFF2-40B4-BE49-F238E27FC236}">
                  <a16:creationId xmlns:a16="http://schemas.microsoft.com/office/drawing/2014/main" id="{FFAA9616-0B29-4733-8B47-4B086D0C4FCC}"/>
                </a:ext>
              </a:extLst>
            </p:cNvPr>
            <p:cNvSpPr/>
            <p:nvPr/>
          </p:nvSpPr>
          <p:spPr>
            <a:xfrm>
              <a:off x="7176129" y="2950473"/>
              <a:ext cx="352903" cy="242621"/>
            </a:xfrm>
            <a:custGeom>
              <a:avLst/>
              <a:gdLst>
                <a:gd name="connsiteX0" fmla="*/ 88656 w 304800"/>
                <a:gd name="connsiteY0" fmla="*/ 92794 h 209550"/>
                <a:gd name="connsiteX1" fmla="*/ 161998 w 304800"/>
                <a:gd name="connsiteY1" fmla="*/ 151849 h 209550"/>
                <a:gd name="connsiteX2" fmla="*/ 291538 w 304800"/>
                <a:gd name="connsiteY2" fmla="*/ 182329 h 209550"/>
                <a:gd name="connsiteX3" fmla="*/ 291538 w 304800"/>
                <a:gd name="connsiteY3" fmla="*/ 198521 h 209550"/>
                <a:gd name="connsiteX4" fmla="*/ 147711 w 304800"/>
                <a:gd name="connsiteY4" fmla="*/ 188996 h 209550"/>
                <a:gd name="connsiteX5" fmla="*/ 126756 w 304800"/>
                <a:gd name="connsiteY5" fmla="*/ 181376 h 209550"/>
                <a:gd name="connsiteX6" fmla="*/ 7693 w 304800"/>
                <a:gd name="connsiteY6" fmla="*/ 41359 h 209550"/>
                <a:gd name="connsiteX7" fmla="*/ 26743 w 304800"/>
                <a:gd name="connsiteY7" fmla="*/ 8974 h 209550"/>
                <a:gd name="connsiteX8" fmla="*/ 88656 w 304800"/>
                <a:gd name="connsiteY8" fmla="*/ 92794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4800" h="209550">
                  <a:moveTo>
                    <a:pt x="88656" y="92794"/>
                  </a:moveTo>
                  <a:cubicBezTo>
                    <a:pt x="109611" y="121369"/>
                    <a:pt x="134376" y="137561"/>
                    <a:pt x="161998" y="151849"/>
                  </a:cubicBezTo>
                  <a:cubicBezTo>
                    <a:pt x="208671" y="177566"/>
                    <a:pt x="301063" y="182329"/>
                    <a:pt x="291538" y="182329"/>
                  </a:cubicBezTo>
                  <a:cubicBezTo>
                    <a:pt x="300111" y="182329"/>
                    <a:pt x="300111" y="197569"/>
                    <a:pt x="291538" y="198521"/>
                  </a:cubicBezTo>
                  <a:cubicBezTo>
                    <a:pt x="243913" y="206141"/>
                    <a:pt x="188668" y="204236"/>
                    <a:pt x="147711" y="188996"/>
                  </a:cubicBezTo>
                  <a:lnTo>
                    <a:pt x="126756" y="181376"/>
                  </a:lnTo>
                  <a:cubicBezTo>
                    <a:pt x="60081" y="151849"/>
                    <a:pt x="18171" y="90889"/>
                    <a:pt x="7693" y="41359"/>
                  </a:cubicBezTo>
                  <a:cubicBezTo>
                    <a:pt x="4836" y="27071"/>
                    <a:pt x="13408" y="12784"/>
                    <a:pt x="26743" y="8974"/>
                  </a:cubicBezTo>
                  <a:cubicBezTo>
                    <a:pt x="60081" y="-2456"/>
                    <a:pt x="50556" y="41359"/>
                    <a:pt x="88656" y="92794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92" name="任意多边形: 形状 9891">
              <a:extLst>
                <a:ext uri="{FF2B5EF4-FFF2-40B4-BE49-F238E27FC236}">
                  <a16:creationId xmlns:a16="http://schemas.microsoft.com/office/drawing/2014/main" id="{60DB5846-BD45-4FE0-A058-EA5E3C5200F3}"/>
                </a:ext>
              </a:extLst>
            </p:cNvPr>
            <p:cNvSpPr/>
            <p:nvPr/>
          </p:nvSpPr>
          <p:spPr>
            <a:xfrm>
              <a:off x="7176129" y="2949888"/>
              <a:ext cx="308790" cy="242621"/>
            </a:xfrm>
            <a:custGeom>
              <a:avLst/>
              <a:gdLst>
                <a:gd name="connsiteX0" fmla="*/ 262011 w 266700"/>
                <a:gd name="connsiteY0" fmla="*/ 179025 h 209550"/>
                <a:gd name="connsiteX1" fmla="*/ 88656 w 266700"/>
                <a:gd name="connsiteY1" fmla="*/ 91395 h 209550"/>
                <a:gd name="connsiteX2" fmla="*/ 26743 w 266700"/>
                <a:gd name="connsiteY2" fmla="*/ 8527 h 209550"/>
                <a:gd name="connsiteX3" fmla="*/ 7693 w 266700"/>
                <a:gd name="connsiteY3" fmla="*/ 40912 h 209550"/>
                <a:gd name="connsiteX4" fmla="*/ 123898 w 266700"/>
                <a:gd name="connsiteY4" fmla="*/ 184740 h 209550"/>
                <a:gd name="connsiteX5" fmla="*/ 253438 w 266700"/>
                <a:gd name="connsiteY5" fmla="*/ 208552 h 209550"/>
                <a:gd name="connsiteX6" fmla="*/ 262011 w 266700"/>
                <a:gd name="connsiteY6" fmla="*/ 179025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6700" h="209550">
                  <a:moveTo>
                    <a:pt x="262011" y="179025"/>
                  </a:moveTo>
                  <a:cubicBezTo>
                    <a:pt x="193431" y="170452"/>
                    <a:pt x="130566" y="146640"/>
                    <a:pt x="88656" y="91395"/>
                  </a:cubicBezTo>
                  <a:cubicBezTo>
                    <a:pt x="50556" y="39960"/>
                    <a:pt x="60081" y="-998"/>
                    <a:pt x="26743" y="8527"/>
                  </a:cubicBezTo>
                  <a:cubicBezTo>
                    <a:pt x="13408" y="12337"/>
                    <a:pt x="4836" y="26625"/>
                    <a:pt x="7693" y="40912"/>
                  </a:cubicBezTo>
                  <a:cubicBezTo>
                    <a:pt x="17218" y="90442"/>
                    <a:pt x="56271" y="155212"/>
                    <a:pt x="123898" y="184740"/>
                  </a:cubicBezTo>
                  <a:cubicBezTo>
                    <a:pt x="137233" y="188550"/>
                    <a:pt x="174381" y="212362"/>
                    <a:pt x="253438" y="208552"/>
                  </a:cubicBezTo>
                  <a:lnTo>
                    <a:pt x="262011" y="179025"/>
                  </a:lnTo>
                  <a:close/>
                </a:path>
              </a:pathLst>
            </a:custGeom>
            <a:solidFill>
              <a:srgbClr val="0073A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93" name="任意多边形: 形状 9892">
              <a:extLst>
                <a:ext uri="{FF2B5EF4-FFF2-40B4-BE49-F238E27FC236}">
                  <a16:creationId xmlns:a16="http://schemas.microsoft.com/office/drawing/2014/main" id="{684E1FF6-BCA0-496F-8B60-797225639401}"/>
                </a:ext>
              </a:extLst>
            </p:cNvPr>
            <p:cNvSpPr/>
            <p:nvPr/>
          </p:nvSpPr>
          <p:spPr>
            <a:xfrm>
              <a:off x="7386300" y="3473124"/>
              <a:ext cx="55141" cy="110282"/>
            </a:xfrm>
            <a:custGeom>
              <a:avLst/>
              <a:gdLst>
                <a:gd name="connsiteX0" fmla="*/ 32861 w 47625"/>
                <a:gd name="connsiteY0" fmla="*/ 7144 h 95250"/>
                <a:gd name="connsiteX1" fmla="*/ 12859 w 47625"/>
                <a:gd name="connsiteY1" fmla="*/ 17621 h 95250"/>
                <a:gd name="connsiteX2" fmla="*/ 7144 w 47625"/>
                <a:gd name="connsiteY2" fmla="*/ 92869 h 95250"/>
                <a:gd name="connsiteX3" fmla="*/ 48101 w 47625"/>
                <a:gd name="connsiteY3" fmla="*/ 91916 h 95250"/>
                <a:gd name="connsiteX4" fmla="*/ 32861 w 47625"/>
                <a:gd name="connsiteY4" fmla="*/ 7144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95250">
                  <a:moveTo>
                    <a:pt x="32861" y="7144"/>
                  </a:moveTo>
                  <a:lnTo>
                    <a:pt x="12859" y="17621"/>
                  </a:lnTo>
                  <a:lnTo>
                    <a:pt x="7144" y="92869"/>
                  </a:lnTo>
                  <a:cubicBezTo>
                    <a:pt x="20479" y="97631"/>
                    <a:pt x="38576" y="97631"/>
                    <a:pt x="48101" y="91916"/>
                  </a:cubicBezTo>
                  <a:cubicBezTo>
                    <a:pt x="38576" y="72866"/>
                    <a:pt x="63341" y="30956"/>
                    <a:pt x="32861" y="7144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94" name="任意多边形: 形状 9893">
              <a:extLst>
                <a:ext uri="{FF2B5EF4-FFF2-40B4-BE49-F238E27FC236}">
                  <a16:creationId xmlns:a16="http://schemas.microsoft.com/office/drawing/2014/main" id="{5B6D114A-93F7-465A-8252-69702F16A714}"/>
                </a:ext>
              </a:extLst>
            </p:cNvPr>
            <p:cNvSpPr/>
            <p:nvPr/>
          </p:nvSpPr>
          <p:spPr>
            <a:xfrm>
              <a:off x="7386300" y="3569070"/>
              <a:ext cx="121310" cy="44113"/>
            </a:xfrm>
            <a:custGeom>
              <a:avLst/>
              <a:gdLst>
                <a:gd name="connsiteX0" fmla="*/ 48101 w 104775"/>
                <a:gd name="connsiteY0" fmla="*/ 7144 h 38100"/>
                <a:gd name="connsiteX1" fmla="*/ 7144 w 104775"/>
                <a:gd name="connsiteY1" fmla="*/ 9049 h 38100"/>
                <a:gd name="connsiteX2" fmla="*/ 7144 w 104775"/>
                <a:gd name="connsiteY2" fmla="*/ 28099 h 38100"/>
                <a:gd name="connsiteX3" fmla="*/ 11906 w 104775"/>
                <a:gd name="connsiteY3" fmla="*/ 33814 h 38100"/>
                <a:gd name="connsiteX4" fmla="*/ 101441 w 104775"/>
                <a:gd name="connsiteY4" fmla="*/ 30956 h 38100"/>
                <a:gd name="connsiteX5" fmla="*/ 48101 w 104775"/>
                <a:gd name="connsiteY5" fmla="*/ 7144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75" h="38100">
                  <a:moveTo>
                    <a:pt x="48101" y="7144"/>
                  </a:moveTo>
                  <a:cubicBezTo>
                    <a:pt x="34766" y="11906"/>
                    <a:pt x="18574" y="11906"/>
                    <a:pt x="7144" y="9049"/>
                  </a:cubicBezTo>
                  <a:cubicBezTo>
                    <a:pt x="7144" y="12859"/>
                    <a:pt x="7144" y="24289"/>
                    <a:pt x="7144" y="28099"/>
                  </a:cubicBezTo>
                  <a:cubicBezTo>
                    <a:pt x="7144" y="30956"/>
                    <a:pt x="9049" y="32861"/>
                    <a:pt x="11906" y="33814"/>
                  </a:cubicBezTo>
                  <a:cubicBezTo>
                    <a:pt x="11906" y="33814"/>
                    <a:pt x="101441" y="34766"/>
                    <a:pt x="101441" y="30956"/>
                  </a:cubicBezTo>
                  <a:cubicBezTo>
                    <a:pt x="101441" y="8096"/>
                    <a:pt x="54769" y="10954"/>
                    <a:pt x="48101" y="7144"/>
                  </a:cubicBezTo>
                  <a:close/>
                </a:path>
              </a:pathLst>
            </a:custGeom>
            <a:solidFill>
              <a:srgbClr val="55879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95" name="任意多边形: 形状 9894">
              <a:extLst>
                <a:ext uri="{FF2B5EF4-FFF2-40B4-BE49-F238E27FC236}">
                  <a16:creationId xmlns:a16="http://schemas.microsoft.com/office/drawing/2014/main" id="{D0C2E07E-68A6-42CB-8C2F-BBCA76893C80}"/>
                </a:ext>
              </a:extLst>
            </p:cNvPr>
            <p:cNvSpPr/>
            <p:nvPr/>
          </p:nvSpPr>
          <p:spPr>
            <a:xfrm>
              <a:off x="7234111" y="3201514"/>
              <a:ext cx="253649" cy="341874"/>
            </a:xfrm>
            <a:custGeom>
              <a:avLst/>
              <a:gdLst>
                <a:gd name="connsiteX0" fmla="*/ 216694 w 219075"/>
                <a:gd name="connsiteY0" fmla="*/ 94095 h 295275"/>
                <a:gd name="connsiteX1" fmla="*/ 210026 w 219075"/>
                <a:gd name="connsiteY1" fmla="*/ 85522 h 295275"/>
                <a:gd name="connsiteX2" fmla="*/ 97631 w 219075"/>
                <a:gd name="connsiteY2" fmla="*/ 10275 h 295275"/>
                <a:gd name="connsiteX3" fmla="*/ 72866 w 219075"/>
                <a:gd name="connsiteY3" fmla="*/ 11227 h 295275"/>
                <a:gd name="connsiteX4" fmla="*/ 19526 w 219075"/>
                <a:gd name="connsiteY4" fmla="*/ 45517 h 295275"/>
                <a:gd name="connsiteX5" fmla="*/ 8096 w 219075"/>
                <a:gd name="connsiteY5" fmla="*/ 67425 h 295275"/>
                <a:gd name="connsiteX6" fmla="*/ 9049 w 219075"/>
                <a:gd name="connsiteY6" fmla="*/ 74092 h 295275"/>
                <a:gd name="connsiteX7" fmla="*/ 7144 w 219075"/>
                <a:gd name="connsiteY7" fmla="*/ 78855 h 295275"/>
                <a:gd name="connsiteX8" fmla="*/ 150971 w 219075"/>
                <a:gd name="connsiteY8" fmla="*/ 116002 h 295275"/>
                <a:gd name="connsiteX9" fmla="*/ 159544 w 219075"/>
                <a:gd name="connsiteY9" fmla="*/ 139815 h 295275"/>
                <a:gd name="connsiteX10" fmla="*/ 140494 w 219075"/>
                <a:gd name="connsiteY10" fmla="*/ 279832 h 295275"/>
                <a:gd name="connsiteX11" fmla="*/ 181451 w 219075"/>
                <a:gd name="connsiteY11" fmla="*/ 288405 h 295275"/>
                <a:gd name="connsiteX12" fmla="*/ 208121 w 219075"/>
                <a:gd name="connsiteY12" fmla="*/ 139815 h 295275"/>
                <a:gd name="connsiteX13" fmla="*/ 216694 w 219075"/>
                <a:gd name="connsiteY13" fmla="*/ 94095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19075" h="295275">
                  <a:moveTo>
                    <a:pt x="216694" y="94095"/>
                  </a:moveTo>
                  <a:cubicBezTo>
                    <a:pt x="216694" y="94095"/>
                    <a:pt x="211931" y="87427"/>
                    <a:pt x="210026" y="85522"/>
                  </a:cubicBezTo>
                  <a:cubicBezTo>
                    <a:pt x="195739" y="65520"/>
                    <a:pt x="154781" y="41707"/>
                    <a:pt x="97631" y="10275"/>
                  </a:cubicBezTo>
                  <a:cubicBezTo>
                    <a:pt x="90011" y="5512"/>
                    <a:pt x="79534" y="6465"/>
                    <a:pt x="72866" y="11227"/>
                  </a:cubicBezTo>
                  <a:cubicBezTo>
                    <a:pt x="55721" y="23610"/>
                    <a:pt x="37624" y="35040"/>
                    <a:pt x="19526" y="45517"/>
                  </a:cubicBezTo>
                  <a:cubicBezTo>
                    <a:pt x="11906" y="50280"/>
                    <a:pt x="8096" y="58852"/>
                    <a:pt x="8096" y="67425"/>
                  </a:cubicBezTo>
                  <a:cubicBezTo>
                    <a:pt x="8096" y="69330"/>
                    <a:pt x="8096" y="72187"/>
                    <a:pt x="9049" y="74092"/>
                  </a:cubicBezTo>
                  <a:cubicBezTo>
                    <a:pt x="9049" y="76950"/>
                    <a:pt x="7144" y="75997"/>
                    <a:pt x="7144" y="78855"/>
                  </a:cubicBezTo>
                  <a:cubicBezTo>
                    <a:pt x="47149" y="93142"/>
                    <a:pt x="112871" y="99810"/>
                    <a:pt x="150971" y="116002"/>
                  </a:cubicBezTo>
                  <a:cubicBezTo>
                    <a:pt x="160496" y="119812"/>
                    <a:pt x="164306" y="130290"/>
                    <a:pt x="159544" y="139815"/>
                  </a:cubicBezTo>
                  <a:cubicBezTo>
                    <a:pt x="133826" y="191250"/>
                    <a:pt x="140494" y="279832"/>
                    <a:pt x="140494" y="279832"/>
                  </a:cubicBezTo>
                  <a:cubicBezTo>
                    <a:pt x="151924" y="287452"/>
                    <a:pt x="166211" y="290310"/>
                    <a:pt x="181451" y="288405"/>
                  </a:cubicBezTo>
                  <a:cubicBezTo>
                    <a:pt x="182404" y="285547"/>
                    <a:pt x="203359" y="161722"/>
                    <a:pt x="208121" y="139815"/>
                  </a:cubicBezTo>
                  <a:cubicBezTo>
                    <a:pt x="211931" y="121717"/>
                    <a:pt x="222409" y="106477"/>
                    <a:pt x="216694" y="94095"/>
                  </a:cubicBezTo>
                  <a:close/>
                </a:path>
              </a:pathLst>
            </a:custGeom>
            <a:solidFill>
              <a:srgbClr val="55879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96" name="任意多边形: 形状 9895">
              <a:extLst>
                <a:ext uri="{FF2B5EF4-FFF2-40B4-BE49-F238E27FC236}">
                  <a16:creationId xmlns:a16="http://schemas.microsoft.com/office/drawing/2014/main" id="{7E6B840B-3991-4F8F-858B-763260462236}"/>
                </a:ext>
              </a:extLst>
            </p:cNvPr>
            <p:cNvSpPr/>
            <p:nvPr/>
          </p:nvSpPr>
          <p:spPr>
            <a:xfrm>
              <a:off x="7206541" y="3180945"/>
              <a:ext cx="165423" cy="121310"/>
            </a:xfrm>
            <a:custGeom>
              <a:avLst/>
              <a:gdLst>
                <a:gd name="connsiteX0" fmla="*/ 7144 w 142875"/>
                <a:gd name="connsiteY0" fmla="*/ 16610 h 104775"/>
                <a:gd name="connsiteX1" fmla="*/ 9049 w 142875"/>
                <a:gd name="connsiteY1" fmla="*/ 61377 h 104775"/>
                <a:gd name="connsiteX2" fmla="*/ 30956 w 142875"/>
                <a:gd name="connsiteY2" fmla="*/ 98525 h 104775"/>
                <a:gd name="connsiteX3" fmla="*/ 144304 w 142875"/>
                <a:gd name="connsiteY3" fmla="*/ 42327 h 104775"/>
                <a:gd name="connsiteX4" fmla="*/ 7144 w 142875"/>
                <a:gd name="connsiteY4" fmla="*/ 16610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875" h="104775">
                  <a:moveTo>
                    <a:pt x="7144" y="16610"/>
                  </a:moveTo>
                  <a:cubicBezTo>
                    <a:pt x="16669" y="37565"/>
                    <a:pt x="5239" y="43280"/>
                    <a:pt x="9049" y="61377"/>
                  </a:cubicBezTo>
                  <a:cubicBezTo>
                    <a:pt x="13811" y="86142"/>
                    <a:pt x="23336" y="94715"/>
                    <a:pt x="30956" y="98525"/>
                  </a:cubicBezTo>
                  <a:cubicBezTo>
                    <a:pt x="46196" y="55662"/>
                    <a:pt x="60484" y="46137"/>
                    <a:pt x="144304" y="42327"/>
                  </a:cubicBezTo>
                  <a:cubicBezTo>
                    <a:pt x="119539" y="4227"/>
                    <a:pt x="71914" y="-535"/>
                    <a:pt x="7144" y="1661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97" name="任意多边形: 形状 9896">
              <a:extLst>
                <a:ext uri="{FF2B5EF4-FFF2-40B4-BE49-F238E27FC236}">
                  <a16:creationId xmlns:a16="http://schemas.microsoft.com/office/drawing/2014/main" id="{9ECB7EE6-E852-484B-A1D9-8F7BF1217876}"/>
                </a:ext>
              </a:extLst>
            </p:cNvPr>
            <p:cNvSpPr/>
            <p:nvPr/>
          </p:nvSpPr>
          <p:spPr>
            <a:xfrm>
              <a:off x="7229700" y="2932741"/>
              <a:ext cx="55141" cy="66169"/>
            </a:xfrm>
            <a:custGeom>
              <a:avLst/>
              <a:gdLst>
                <a:gd name="connsiteX0" fmla="*/ 17621 w 47625"/>
                <a:gd name="connsiteY0" fmla="*/ 7144 h 57150"/>
                <a:gd name="connsiteX1" fmla="*/ 41434 w 47625"/>
                <a:gd name="connsiteY1" fmla="*/ 33814 h 57150"/>
                <a:gd name="connsiteX2" fmla="*/ 34766 w 47625"/>
                <a:gd name="connsiteY2" fmla="*/ 51911 h 57150"/>
                <a:gd name="connsiteX3" fmla="*/ 7144 w 47625"/>
                <a:gd name="connsiteY3" fmla="*/ 18574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57150">
                  <a:moveTo>
                    <a:pt x="17621" y="7144"/>
                  </a:moveTo>
                  <a:lnTo>
                    <a:pt x="41434" y="33814"/>
                  </a:lnTo>
                  <a:lnTo>
                    <a:pt x="34766" y="51911"/>
                  </a:lnTo>
                  <a:lnTo>
                    <a:pt x="7144" y="18574"/>
                  </a:lnTo>
                  <a:close/>
                </a:path>
              </a:pathLst>
            </a:custGeom>
            <a:solidFill>
              <a:srgbClr val="E1FA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98" name="任意多边形: 形状 9897">
              <a:extLst>
                <a:ext uri="{FF2B5EF4-FFF2-40B4-BE49-F238E27FC236}">
                  <a16:creationId xmlns:a16="http://schemas.microsoft.com/office/drawing/2014/main" id="{F993DF2B-8ED8-4C6C-BB25-E351577B55C8}"/>
                </a:ext>
              </a:extLst>
            </p:cNvPr>
            <p:cNvSpPr/>
            <p:nvPr/>
          </p:nvSpPr>
          <p:spPr>
            <a:xfrm>
              <a:off x="7273813" y="2932741"/>
              <a:ext cx="44113" cy="55141"/>
            </a:xfrm>
            <a:custGeom>
              <a:avLst/>
              <a:gdLst>
                <a:gd name="connsiteX0" fmla="*/ 20479 w 38100"/>
                <a:gd name="connsiteY0" fmla="*/ 7144 h 47625"/>
                <a:gd name="connsiteX1" fmla="*/ 7144 w 38100"/>
                <a:gd name="connsiteY1" fmla="*/ 32861 h 47625"/>
                <a:gd name="connsiteX2" fmla="*/ 17621 w 38100"/>
                <a:gd name="connsiteY2" fmla="*/ 46196 h 47625"/>
                <a:gd name="connsiteX3" fmla="*/ 32861 w 38100"/>
                <a:gd name="connsiteY3" fmla="*/ 9049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47625">
                  <a:moveTo>
                    <a:pt x="20479" y="7144"/>
                  </a:moveTo>
                  <a:lnTo>
                    <a:pt x="7144" y="32861"/>
                  </a:lnTo>
                  <a:lnTo>
                    <a:pt x="17621" y="46196"/>
                  </a:lnTo>
                  <a:lnTo>
                    <a:pt x="32861" y="9049"/>
                  </a:lnTo>
                  <a:close/>
                </a:path>
              </a:pathLst>
            </a:custGeom>
            <a:solidFill>
              <a:srgbClr val="E1FA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99" name="任意多边形: 形状 9898">
              <a:extLst>
                <a:ext uri="{FF2B5EF4-FFF2-40B4-BE49-F238E27FC236}">
                  <a16:creationId xmlns:a16="http://schemas.microsoft.com/office/drawing/2014/main" id="{A2EDC166-9AFB-4371-BA33-89CA988BDA00}"/>
                </a:ext>
              </a:extLst>
            </p:cNvPr>
            <p:cNvSpPr/>
            <p:nvPr/>
          </p:nvSpPr>
          <p:spPr>
            <a:xfrm>
              <a:off x="7488863" y="3131184"/>
              <a:ext cx="77197" cy="55141"/>
            </a:xfrm>
            <a:custGeom>
              <a:avLst/>
              <a:gdLst>
                <a:gd name="connsiteX0" fmla="*/ 7144 w 66675"/>
                <a:gd name="connsiteY0" fmla="*/ 24345 h 47625"/>
                <a:gd name="connsiteX1" fmla="*/ 27146 w 66675"/>
                <a:gd name="connsiteY1" fmla="*/ 7200 h 47625"/>
                <a:gd name="connsiteX2" fmla="*/ 24289 w 66675"/>
                <a:gd name="connsiteY2" fmla="*/ 17678 h 47625"/>
                <a:gd name="connsiteX3" fmla="*/ 51911 w 66675"/>
                <a:gd name="connsiteY3" fmla="*/ 11010 h 47625"/>
                <a:gd name="connsiteX4" fmla="*/ 34766 w 66675"/>
                <a:gd name="connsiteY4" fmla="*/ 21488 h 47625"/>
                <a:gd name="connsiteX5" fmla="*/ 59531 w 66675"/>
                <a:gd name="connsiteY5" fmla="*/ 19583 h 47625"/>
                <a:gd name="connsiteX6" fmla="*/ 36671 w 66675"/>
                <a:gd name="connsiteY6" fmla="*/ 28155 h 47625"/>
                <a:gd name="connsiteX7" fmla="*/ 57626 w 66675"/>
                <a:gd name="connsiteY7" fmla="*/ 32918 h 47625"/>
                <a:gd name="connsiteX8" fmla="*/ 35719 w 66675"/>
                <a:gd name="connsiteY8" fmla="*/ 34823 h 47625"/>
                <a:gd name="connsiteX9" fmla="*/ 49054 w 66675"/>
                <a:gd name="connsiteY9" fmla="*/ 42443 h 47625"/>
                <a:gd name="connsiteX10" fmla="*/ 32861 w 66675"/>
                <a:gd name="connsiteY10" fmla="*/ 40538 h 47625"/>
                <a:gd name="connsiteX11" fmla="*/ 8096 w 66675"/>
                <a:gd name="connsiteY11" fmla="*/ 43395 h 47625"/>
                <a:gd name="connsiteX12" fmla="*/ 7144 w 66675"/>
                <a:gd name="connsiteY12" fmla="*/ 2434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6675" h="47625">
                  <a:moveTo>
                    <a:pt x="7144" y="24345"/>
                  </a:moveTo>
                  <a:cubicBezTo>
                    <a:pt x="7144" y="24345"/>
                    <a:pt x="23336" y="8153"/>
                    <a:pt x="27146" y="7200"/>
                  </a:cubicBezTo>
                  <a:cubicBezTo>
                    <a:pt x="31909" y="6248"/>
                    <a:pt x="24289" y="17678"/>
                    <a:pt x="24289" y="17678"/>
                  </a:cubicBezTo>
                  <a:cubicBezTo>
                    <a:pt x="24289" y="17678"/>
                    <a:pt x="49054" y="8153"/>
                    <a:pt x="51911" y="11010"/>
                  </a:cubicBezTo>
                  <a:cubicBezTo>
                    <a:pt x="54769" y="13868"/>
                    <a:pt x="34766" y="21488"/>
                    <a:pt x="34766" y="21488"/>
                  </a:cubicBezTo>
                  <a:cubicBezTo>
                    <a:pt x="34766" y="21488"/>
                    <a:pt x="57626" y="15773"/>
                    <a:pt x="59531" y="19583"/>
                  </a:cubicBezTo>
                  <a:cubicBezTo>
                    <a:pt x="61436" y="23393"/>
                    <a:pt x="36671" y="28155"/>
                    <a:pt x="36671" y="28155"/>
                  </a:cubicBezTo>
                  <a:cubicBezTo>
                    <a:pt x="36671" y="28155"/>
                    <a:pt x="58579" y="29108"/>
                    <a:pt x="57626" y="32918"/>
                  </a:cubicBezTo>
                  <a:cubicBezTo>
                    <a:pt x="56674" y="35775"/>
                    <a:pt x="35719" y="34823"/>
                    <a:pt x="35719" y="34823"/>
                  </a:cubicBezTo>
                  <a:cubicBezTo>
                    <a:pt x="35719" y="34823"/>
                    <a:pt x="50006" y="41490"/>
                    <a:pt x="49054" y="42443"/>
                  </a:cubicBezTo>
                  <a:cubicBezTo>
                    <a:pt x="47149" y="45300"/>
                    <a:pt x="32861" y="40538"/>
                    <a:pt x="32861" y="40538"/>
                  </a:cubicBezTo>
                  <a:cubicBezTo>
                    <a:pt x="25241" y="42443"/>
                    <a:pt x="16669" y="43395"/>
                    <a:pt x="8096" y="43395"/>
                  </a:cubicBezTo>
                  <a:lnTo>
                    <a:pt x="7144" y="24345"/>
                  </a:ln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917" name="任意多边形: 形状 9916">
              <a:extLst>
                <a:ext uri="{FF2B5EF4-FFF2-40B4-BE49-F238E27FC236}">
                  <a16:creationId xmlns:a16="http://schemas.microsoft.com/office/drawing/2014/main" id="{26D6138E-3620-467E-A969-01119C35493D}"/>
                </a:ext>
              </a:extLst>
            </p:cNvPr>
            <p:cNvSpPr/>
            <p:nvPr userDrawn="1"/>
          </p:nvSpPr>
          <p:spPr>
            <a:xfrm>
              <a:off x="8949785" y="2555577"/>
              <a:ext cx="33085" cy="99254"/>
            </a:xfrm>
            <a:custGeom>
              <a:avLst/>
              <a:gdLst>
                <a:gd name="connsiteX0" fmla="*/ 7416 w 28575"/>
                <a:gd name="connsiteY0" fmla="*/ 7144 h 85725"/>
                <a:gd name="connsiteX1" fmla="*/ 9321 w 28575"/>
                <a:gd name="connsiteY1" fmla="*/ 37624 h 85725"/>
                <a:gd name="connsiteX2" fmla="*/ 19799 w 28575"/>
                <a:gd name="connsiteY2" fmla="*/ 85249 h 85725"/>
                <a:gd name="connsiteX3" fmla="*/ 26466 w 28575"/>
                <a:gd name="connsiteY3" fmla="*/ 53816 h 85725"/>
                <a:gd name="connsiteX4" fmla="*/ 7416 w 28575"/>
                <a:gd name="connsiteY4" fmla="*/ 7144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85725">
                  <a:moveTo>
                    <a:pt x="7416" y="7144"/>
                  </a:moveTo>
                  <a:cubicBezTo>
                    <a:pt x="7416" y="7144"/>
                    <a:pt x="14084" y="22384"/>
                    <a:pt x="9321" y="37624"/>
                  </a:cubicBezTo>
                  <a:cubicBezTo>
                    <a:pt x="4559" y="52864"/>
                    <a:pt x="7416" y="71914"/>
                    <a:pt x="19799" y="85249"/>
                  </a:cubicBezTo>
                  <a:cubicBezTo>
                    <a:pt x="19799" y="85249"/>
                    <a:pt x="22656" y="63341"/>
                    <a:pt x="26466" y="53816"/>
                  </a:cubicBezTo>
                  <a:cubicBezTo>
                    <a:pt x="30276" y="44291"/>
                    <a:pt x="28371" y="12859"/>
                    <a:pt x="7416" y="7144"/>
                  </a:cubicBezTo>
                  <a:close/>
                </a:path>
              </a:pathLst>
            </a:custGeom>
            <a:solidFill>
              <a:srgbClr val="B4825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918" name="任意多边形: 形状 9917">
              <a:extLst>
                <a:ext uri="{FF2B5EF4-FFF2-40B4-BE49-F238E27FC236}">
                  <a16:creationId xmlns:a16="http://schemas.microsoft.com/office/drawing/2014/main" id="{4A33B36B-CC23-41DF-BE72-2E8F37ACFA99}"/>
                </a:ext>
              </a:extLst>
            </p:cNvPr>
            <p:cNvSpPr/>
            <p:nvPr userDrawn="1"/>
          </p:nvSpPr>
          <p:spPr>
            <a:xfrm>
              <a:off x="8947812" y="2533928"/>
              <a:ext cx="55141" cy="66169"/>
            </a:xfrm>
            <a:custGeom>
              <a:avLst/>
              <a:gdLst>
                <a:gd name="connsiteX0" fmla="*/ 42457 w 47625"/>
                <a:gd name="connsiteY0" fmla="*/ 20127 h 57150"/>
                <a:gd name="connsiteX1" fmla="*/ 22455 w 47625"/>
                <a:gd name="connsiteY1" fmla="*/ 53465 h 57150"/>
                <a:gd name="connsiteX2" fmla="*/ 7215 w 47625"/>
                <a:gd name="connsiteY2" fmla="*/ 15365 h 57150"/>
                <a:gd name="connsiteX3" fmla="*/ 42457 w 47625"/>
                <a:gd name="connsiteY3" fmla="*/ 20127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57150">
                  <a:moveTo>
                    <a:pt x="42457" y="20127"/>
                  </a:moveTo>
                  <a:cubicBezTo>
                    <a:pt x="42457" y="20127"/>
                    <a:pt x="19597" y="34415"/>
                    <a:pt x="22455" y="53465"/>
                  </a:cubicBezTo>
                  <a:cubicBezTo>
                    <a:pt x="22455" y="53465"/>
                    <a:pt x="10072" y="44892"/>
                    <a:pt x="7215" y="15365"/>
                  </a:cubicBezTo>
                  <a:cubicBezTo>
                    <a:pt x="5309" y="-5590"/>
                    <a:pt x="42457" y="20127"/>
                    <a:pt x="42457" y="20127"/>
                  </a:cubicBezTo>
                  <a:close/>
                </a:path>
              </a:pathLst>
            </a:custGeom>
            <a:solidFill>
              <a:srgbClr val="B4825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919" name="任意多边形: 形状 9918">
              <a:extLst>
                <a:ext uri="{FF2B5EF4-FFF2-40B4-BE49-F238E27FC236}">
                  <a16:creationId xmlns:a16="http://schemas.microsoft.com/office/drawing/2014/main" id="{CA52FADB-6E7E-4D1C-BD3B-9E4DF2D09F2A}"/>
                </a:ext>
              </a:extLst>
            </p:cNvPr>
            <p:cNvSpPr/>
            <p:nvPr userDrawn="1"/>
          </p:nvSpPr>
          <p:spPr>
            <a:xfrm>
              <a:off x="8954511" y="2552269"/>
              <a:ext cx="242621" cy="286733"/>
            </a:xfrm>
            <a:custGeom>
              <a:avLst/>
              <a:gdLst>
                <a:gd name="connsiteX0" fmla="*/ 160496 w 209550"/>
                <a:gd name="connsiteY0" fmla="*/ 93821 h 247650"/>
                <a:gd name="connsiteX1" fmla="*/ 134779 w 209550"/>
                <a:gd name="connsiteY1" fmla="*/ 69056 h 247650"/>
                <a:gd name="connsiteX2" fmla="*/ 97631 w 209550"/>
                <a:gd name="connsiteY2" fmla="*/ 28099 h 247650"/>
                <a:gd name="connsiteX3" fmla="*/ 84296 w 209550"/>
                <a:gd name="connsiteY3" fmla="*/ 7144 h 247650"/>
                <a:gd name="connsiteX4" fmla="*/ 84296 w 209550"/>
                <a:gd name="connsiteY4" fmla="*/ 7144 h 247650"/>
                <a:gd name="connsiteX5" fmla="*/ 61436 w 209550"/>
                <a:gd name="connsiteY5" fmla="*/ 7144 h 247650"/>
                <a:gd name="connsiteX6" fmla="*/ 61436 w 209550"/>
                <a:gd name="connsiteY6" fmla="*/ 24289 h 247650"/>
                <a:gd name="connsiteX7" fmla="*/ 7144 w 209550"/>
                <a:gd name="connsiteY7" fmla="*/ 100489 h 247650"/>
                <a:gd name="connsiteX8" fmla="*/ 70009 w 209550"/>
                <a:gd name="connsiteY8" fmla="*/ 177641 h 247650"/>
                <a:gd name="connsiteX9" fmla="*/ 135731 w 209550"/>
                <a:gd name="connsiteY9" fmla="*/ 243364 h 247650"/>
                <a:gd name="connsiteX10" fmla="*/ 202406 w 209550"/>
                <a:gd name="connsiteY10" fmla="*/ 165259 h 247650"/>
                <a:gd name="connsiteX11" fmla="*/ 160496 w 209550"/>
                <a:gd name="connsiteY11" fmla="*/ 93821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9550" h="247650">
                  <a:moveTo>
                    <a:pt x="160496" y="93821"/>
                  </a:moveTo>
                  <a:cubicBezTo>
                    <a:pt x="149066" y="89059"/>
                    <a:pt x="139541" y="80486"/>
                    <a:pt x="134779" y="69056"/>
                  </a:cubicBezTo>
                  <a:cubicBezTo>
                    <a:pt x="127159" y="50006"/>
                    <a:pt x="113824" y="35719"/>
                    <a:pt x="97631" y="28099"/>
                  </a:cubicBezTo>
                  <a:cubicBezTo>
                    <a:pt x="89059" y="24289"/>
                    <a:pt x="84296" y="16669"/>
                    <a:pt x="84296" y="7144"/>
                  </a:cubicBezTo>
                  <a:lnTo>
                    <a:pt x="84296" y="7144"/>
                  </a:lnTo>
                  <a:lnTo>
                    <a:pt x="61436" y="7144"/>
                  </a:lnTo>
                  <a:lnTo>
                    <a:pt x="61436" y="24289"/>
                  </a:lnTo>
                  <a:cubicBezTo>
                    <a:pt x="30956" y="30956"/>
                    <a:pt x="7144" y="62389"/>
                    <a:pt x="7144" y="100489"/>
                  </a:cubicBezTo>
                  <a:cubicBezTo>
                    <a:pt x="7144" y="142399"/>
                    <a:pt x="34766" y="175736"/>
                    <a:pt x="70009" y="177641"/>
                  </a:cubicBezTo>
                  <a:cubicBezTo>
                    <a:pt x="74771" y="214789"/>
                    <a:pt x="102394" y="243364"/>
                    <a:pt x="135731" y="243364"/>
                  </a:cubicBezTo>
                  <a:cubicBezTo>
                    <a:pt x="172879" y="243364"/>
                    <a:pt x="202406" y="208121"/>
                    <a:pt x="202406" y="165259"/>
                  </a:cubicBezTo>
                  <a:cubicBezTo>
                    <a:pt x="203359" y="132874"/>
                    <a:pt x="186214" y="104299"/>
                    <a:pt x="160496" y="93821"/>
                  </a:cubicBezTo>
                  <a:close/>
                </a:path>
              </a:pathLst>
            </a:custGeom>
            <a:solidFill>
              <a:srgbClr val="B4825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920" name="任意多边形: 形状 9919">
              <a:extLst>
                <a:ext uri="{FF2B5EF4-FFF2-40B4-BE49-F238E27FC236}">
                  <a16:creationId xmlns:a16="http://schemas.microsoft.com/office/drawing/2014/main" id="{42A2B87C-7093-4564-A60E-7E1A00FD11F8}"/>
                </a:ext>
              </a:extLst>
            </p:cNvPr>
            <p:cNvSpPr/>
            <p:nvPr userDrawn="1"/>
          </p:nvSpPr>
          <p:spPr>
            <a:xfrm>
              <a:off x="8917966" y="2653728"/>
              <a:ext cx="187480" cy="330846"/>
            </a:xfrm>
            <a:custGeom>
              <a:avLst/>
              <a:gdLst>
                <a:gd name="connsiteX0" fmla="*/ 11085 w 161925"/>
                <a:gd name="connsiteY0" fmla="*/ 248126 h 285750"/>
                <a:gd name="connsiteX1" fmla="*/ 156818 w 161925"/>
                <a:gd name="connsiteY1" fmla="*/ 283369 h 285750"/>
                <a:gd name="connsiteX2" fmla="*/ 123480 w 161925"/>
                <a:gd name="connsiteY2" fmla="*/ 150971 h 285750"/>
                <a:gd name="connsiteX3" fmla="*/ 143483 w 161925"/>
                <a:gd name="connsiteY3" fmla="*/ 30956 h 285750"/>
                <a:gd name="connsiteX4" fmla="*/ 119670 w 161925"/>
                <a:gd name="connsiteY4" fmla="*/ 7144 h 285750"/>
                <a:gd name="connsiteX5" fmla="*/ 40612 w 161925"/>
                <a:gd name="connsiteY5" fmla="*/ 7144 h 285750"/>
                <a:gd name="connsiteX6" fmla="*/ 17753 w 161925"/>
                <a:gd name="connsiteY6" fmla="*/ 29051 h 285750"/>
                <a:gd name="connsiteX7" fmla="*/ 48233 w 161925"/>
                <a:gd name="connsiteY7" fmla="*/ 148114 h 285750"/>
                <a:gd name="connsiteX8" fmla="*/ 11085 w 161925"/>
                <a:gd name="connsiteY8" fmla="*/ 248126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925" h="285750">
                  <a:moveTo>
                    <a:pt x="11085" y="248126"/>
                  </a:moveTo>
                  <a:cubicBezTo>
                    <a:pt x="32993" y="272891"/>
                    <a:pt x="156818" y="283369"/>
                    <a:pt x="156818" y="283369"/>
                  </a:cubicBezTo>
                  <a:cubicBezTo>
                    <a:pt x="166343" y="272891"/>
                    <a:pt x="123480" y="150971"/>
                    <a:pt x="123480" y="150971"/>
                  </a:cubicBezTo>
                  <a:cubicBezTo>
                    <a:pt x="123480" y="150971"/>
                    <a:pt x="144435" y="63341"/>
                    <a:pt x="143483" y="30956"/>
                  </a:cubicBezTo>
                  <a:cubicBezTo>
                    <a:pt x="143483" y="17621"/>
                    <a:pt x="132053" y="7144"/>
                    <a:pt x="119670" y="7144"/>
                  </a:cubicBezTo>
                  <a:lnTo>
                    <a:pt x="40612" y="7144"/>
                  </a:lnTo>
                  <a:cubicBezTo>
                    <a:pt x="28230" y="7144"/>
                    <a:pt x="18705" y="16669"/>
                    <a:pt x="17753" y="29051"/>
                  </a:cubicBezTo>
                  <a:cubicBezTo>
                    <a:pt x="15847" y="53816"/>
                    <a:pt x="48233" y="148114"/>
                    <a:pt x="48233" y="148114"/>
                  </a:cubicBezTo>
                  <a:cubicBezTo>
                    <a:pt x="48233" y="148114"/>
                    <a:pt x="-7965" y="227171"/>
                    <a:pt x="11085" y="248126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921" name="任意多边形: 形状 9920">
              <a:extLst>
                <a:ext uri="{FF2B5EF4-FFF2-40B4-BE49-F238E27FC236}">
                  <a16:creationId xmlns:a16="http://schemas.microsoft.com/office/drawing/2014/main" id="{1E53AD02-4660-4802-9AD6-F855B5E0FAEC}"/>
                </a:ext>
              </a:extLst>
            </p:cNvPr>
            <p:cNvSpPr/>
            <p:nvPr userDrawn="1"/>
          </p:nvSpPr>
          <p:spPr>
            <a:xfrm>
              <a:off x="8983185" y="3382115"/>
              <a:ext cx="66169" cy="143367"/>
            </a:xfrm>
            <a:custGeom>
              <a:avLst/>
              <a:gdLst>
                <a:gd name="connsiteX0" fmla="*/ 7144 w 57150"/>
                <a:gd name="connsiteY0" fmla="*/ 118133 h 123825"/>
                <a:gd name="connsiteX1" fmla="*/ 57626 w 57150"/>
                <a:gd name="connsiteY1" fmla="*/ 103846 h 123825"/>
                <a:gd name="connsiteX2" fmla="*/ 53816 w 57150"/>
                <a:gd name="connsiteY2" fmla="*/ 88606 h 123825"/>
                <a:gd name="connsiteX3" fmla="*/ 56674 w 57150"/>
                <a:gd name="connsiteY3" fmla="*/ 31456 h 123825"/>
                <a:gd name="connsiteX4" fmla="*/ 41434 w 57150"/>
                <a:gd name="connsiteY4" fmla="*/ 9548 h 123825"/>
                <a:gd name="connsiteX5" fmla="*/ 30956 w 57150"/>
                <a:gd name="connsiteY5" fmla="*/ 13358 h 123825"/>
                <a:gd name="connsiteX6" fmla="*/ 24289 w 57150"/>
                <a:gd name="connsiteY6" fmla="*/ 95273 h 123825"/>
                <a:gd name="connsiteX7" fmla="*/ 7144 w 57150"/>
                <a:gd name="connsiteY7" fmla="*/ 118133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150" h="123825">
                  <a:moveTo>
                    <a:pt x="7144" y="118133"/>
                  </a:moveTo>
                  <a:cubicBezTo>
                    <a:pt x="21431" y="122896"/>
                    <a:pt x="58579" y="113371"/>
                    <a:pt x="57626" y="103846"/>
                  </a:cubicBezTo>
                  <a:cubicBezTo>
                    <a:pt x="56674" y="93368"/>
                    <a:pt x="53816" y="88606"/>
                    <a:pt x="53816" y="88606"/>
                  </a:cubicBezTo>
                  <a:lnTo>
                    <a:pt x="56674" y="31456"/>
                  </a:lnTo>
                  <a:lnTo>
                    <a:pt x="41434" y="9548"/>
                  </a:lnTo>
                  <a:cubicBezTo>
                    <a:pt x="37624" y="4786"/>
                    <a:pt x="30004" y="7643"/>
                    <a:pt x="30956" y="13358"/>
                  </a:cubicBezTo>
                  <a:cubicBezTo>
                    <a:pt x="35719" y="44791"/>
                    <a:pt x="34766" y="74318"/>
                    <a:pt x="24289" y="95273"/>
                  </a:cubicBezTo>
                  <a:cubicBezTo>
                    <a:pt x="25241" y="95273"/>
                    <a:pt x="7144" y="118133"/>
                    <a:pt x="7144" y="118133"/>
                  </a:cubicBezTo>
                  <a:close/>
                </a:path>
              </a:pathLst>
            </a:custGeom>
            <a:solidFill>
              <a:srgbClr val="FA968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922" name="任意多边形: 形状 9921">
              <a:extLst>
                <a:ext uri="{FF2B5EF4-FFF2-40B4-BE49-F238E27FC236}">
                  <a16:creationId xmlns:a16="http://schemas.microsoft.com/office/drawing/2014/main" id="{1D27192D-15A4-47CD-8D64-C1C4DFA3459A}"/>
                </a:ext>
              </a:extLst>
            </p:cNvPr>
            <p:cNvSpPr/>
            <p:nvPr userDrawn="1"/>
          </p:nvSpPr>
          <p:spPr>
            <a:xfrm>
              <a:off x="8732800" y="2654761"/>
              <a:ext cx="264677" cy="132338"/>
            </a:xfrm>
            <a:custGeom>
              <a:avLst/>
              <a:gdLst>
                <a:gd name="connsiteX0" fmla="*/ 222447 w 228600"/>
                <a:gd name="connsiteY0" fmla="*/ 34826 h 114300"/>
                <a:gd name="connsiteX1" fmla="*/ 221495 w 228600"/>
                <a:gd name="connsiteY1" fmla="*/ 40541 h 114300"/>
                <a:gd name="connsiteX2" fmla="*/ 220542 w 228600"/>
                <a:gd name="connsiteY2" fmla="*/ 45304 h 114300"/>
                <a:gd name="connsiteX3" fmla="*/ 217685 w 228600"/>
                <a:gd name="connsiteY3" fmla="*/ 53876 h 114300"/>
                <a:gd name="connsiteX4" fmla="*/ 210065 w 228600"/>
                <a:gd name="connsiteY4" fmla="*/ 71021 h 114300"/>
                <a:gd name="connsiteX5" fmla="*/ 184347 w 228600"/>
                <a:gd name="connsiteY5" fmla="*/ 98644 h 114300"/>
                <a:gd name="connsiteX6" fmla="*/ 167202 w 228600"/>
                <a:gd name="connsiteY6" fmla="*/ 107216 h 114300"/>
                <a:gd name="connsiteX7" fmla="*/ 149105 w 228600"/>
                <a:gd name="connsiteY7" fmla="*/ 111026 h 114300"/>
                <a:gd name="connsiteX8" fmla="*/ 131960 w 228600"/>
                <a:gd name="connsiteY8" fmla="*/ 111979 h 114300"/>
                <a:gd name="connsiteX9" fmla="*/ 115767 w 228600"/>
                <a:gd name="connsiteY9" fmla="*/ 110074 h 114300"/>
                <a:gd name="connsiteX10" fmla="*/ 58617 w 228600"/>
                <a:gd name="connsiteY10" fmla="*/ 88166 h 114300"/>
                <a:gd name="connsiteX11" fmla="*/ 46235 w 228600"/>
                <a:gd name="connsiteY11" fmla="*/ 80546 h 114300"/>
                <a:gd name="connsiteX12" fmla="*/ 33852 w 228600"/>
                <a:gd name="connsiteY12" fmla="*/ 72926 h 114300"/>
                <a:gd name="connsiteX13" fmla="*/ 10040 w 228600"/>
                <a:gd name="connsiteY13" fmla="*/ 55781 h 114300"/>
                <a:gd name="connsiteX14" fmla="*/ 8135 w 228600"/>
                <a:gd name="connsiteY14" fmla="*/ 46256 h 114300"/>
                <a:gd name="connsiteX15" fmla="*/ 16707 w 228600"/>
                <a:gd name="connsiteY15" fmla="*/ 43399 h 114300"/>
                <a:gd name="connsiteX16" fmla="*/ 17660 w 228600"/>
                <a:gd name="connsiteY16" fmla="*/ 43399 h 114300"/>
                <a:gd name="connsiteX17" fmla="*/ 69095 w 228600"/>
                <a:gd name="connsiteY17" fmla="*/ 64354 h 114300"/>
                <a:gd name="connsiteX18" fmla="*/ 119577 w 228600"/>
                <a:gd name="connsiteY18" fmla="*/ 74831 h 114300"/>
                <a:gd name="connsiteX19" fmla="*/ 158630 w 228600"/>
                <a:gd name="connsiteY19" fmla="*/ 63401 h 114300"/>
                <a:gd name="connsiteX20" fmla="*/ 169107 w 228600"/>
                <a:gd name="connsiteY20" fmla="*/ 48161 h 114300"/>
                <a:gd name="connsiteX21" fmla="*/ 171965 w 228600"/>
                <a:gd name="connsiteY21" fmla="*/ 38636 h 114300"/>
                <a:gd name="connsiteX22" fmla="*/ 172917 w 228600"/>
                <a:gd name="connsiteY22" fmla="*/ 33874 h 114300"/>
                <a:gd name="connsiteX23" fmla="*/ 172917 w 228600"/>
                <a:gd name="connsiteY23" fmla="*/ 31969 h 114300"/>
                <a:gd name="connsiteX24" fmla="*/ 172917 w 228600"/>
                <a:gd name="connsiteY24" fmla="*/ 30064 h 114300"/>
                <a:gd name="connsiteX25" fmla="*/ 199587 w 228600"/>
                <a:gd name="connsiteY25" fmla="*/ 7204 h 114300"/>
                <a:gd name="connsiteX26" fmla="*/ 222447 w 228600"/>
                <a:gd name="connsiteY26" fmla="*/ 34826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28600" h="114300">
                  <a:moveTo>
                    <a:pt x="222447" y="34826"/>
                  </a:moveTo>
                  <a:cubicBezTo>
                    <a:pt x="222447" y="37684"/>
                    <a:pt x="221495" y="38636"/>
                    <a:pt x="221495" y="40541"/>
                  </a:cubicBezTo>
                  <a:cubicBezTo>
                    <a:pt x="221495" y="42446"/>
                    <a:pt x="220542" y="43399"/>
                    <a:pt x="220542" y="45304"/>
                  </a:cubicBezTo>
                  <a:cubicBezTo>
                    <a:pt x="219590" y="48161"/>
                    <a:pt x="218637" y="51019"/>
                    <a:pt x="217685" y="53876"/>
                  </a:cubicBezTo>
                  <a:cubicBezTo>
                    <a:pt x="215780" y="59591"/>
                    <a:pt x="212922" y="65306"/>
                    <a:pt x="210065" y="71021"/>
                  </a:cubicBezTo>
                  <a:cubicBezTo>
                    <a:pt x="204350" y="81499"/>
                    <a:pt x="194825" y="91024"/>
                    <a:pt x="184347" y="98644"/>
                  </a:cubicBezTo>
                  <a:cubicBezTo>
                    <a:pt x="178632" y="101501"/>
                    <a:pt x="172917" y="105311"/>
                    <a:pt x="167202" y="107216"/>
                  </a:cubicBezTo>
                  <a:cubicBezTo>
                    <a:pt x="161487" y="109121"/>
                    <a:pt x="154820" y="111026"/>
                    <a:pt x="149105" y="111026"/>
                  </a:cubicBezTo>
                  <a:cubicBezTo>
                    <a:pt x="143390" y="111026"/>
                    <a:pt x="137675" y="111979"/>
                    <a:pt x="131960" y="111979"/>
                  </a:cubicBezTo>
                  <a:cubicBezTo>
                    <a:pt x="126245" y="111026"/>
                    <a:pt x="120530" y="111026"/>
                    <a:pt x="115767" y="110074"/>
                  </a:cubicBezTo>
                  <a:cubicBezTo>
                    <a:pt x="94812" y="105311"/>
                    <a:pt x="75762" y="97691"/>
                    <a:pt x="58617" y="88166"/>
                  </a:cubicBezTo>
                  <a:lnTo>
                    <a:pt x="46235" y="80546"/>
                  </a:lnTo>
                  <a:cubicBezTo>
                    <a:pt x="41472" y="78641"/>
                    <a:pt x="37662" y="75784"/>
                    <a:pt x="33852" y="72926"/>
                  </a:cubicBezTo>
                  <a:lnTo>
                    <a:pt x="10040" y="55781"/>
                  </a:lnTo>
                  <a:cubicBezTo>
                    <a:pt x="7182" y="53876"/>
                    <a:pt x="6230" y="49114"/>
                    <a:pt x="8135" y="46256"/>
                  </a:cubicBezTo>
                  <a:cubicBezTo>
                    <a:pt x="10040" y="43399"/>
                    <a:pt x="13850" y="42446"/>
                    <a:pt x="16707" y="43399"/>
                  </a:cubicBezTo>
                  <a:lnTo>
                    <a:pt x="17660" y="43399"/>
                  </a:lnTo>
                  <a:cubicBezTo>
                    <a:pt x="34805" y="51019"/>
                    <a:pt x="51950" y="58639"/>
                    <a:pt x="69095" y="64354"/>
                  </a:cubicBezTo>
                  <a:cubicBezTo>
                    <a:pt x="86240" y="70069"/>
                    <a:pt x="103385" y="73879"/>
                    <a:pt x="119577" y="74831"/>
                  </a:cubicBezTo>
                  <a:cubicBezTo>
                    <a:pt x="135770" y="75784"/>
                    <a:pt x="150057" y="71021"/>
                    <a:pt x="158630" y="63401"/>
                  </a:cubicBezTo>
                  <a:cubicBezTo>
                    <a:pt x="162440" y="58639"/>
                    <a:pt x="166250" y="54829"/>
                    <a:pt x="169107" y="48161"/>
                  </a:cubicBezTo>
                  <a:cubicBezTo>
                    <a:pt x="170060" y="45304"/>
                    <a:pt x="171965" y="42446"/>
                    <a:pt x="171965" y="38636"/>
                  </a:cubicBezTo>
                  <a:cubicBezTo>
                    <a:pt x="171965" y="36731"/>
                    <a:pt x="172917" y="35779"/>
                    <a:pt x="172917" y="33874"/>
                  </a:cubicBezTo>
                  <a:cubicBezTo>
                    <a:pt x="172917" y="32921"/>
                    <a:pt x="172917" y="31969"/>
                    <a:pt x="172917" y="31969"/>
                  </a:cubicBezTo>
                  <a:cubicBezTo>
                    <a:pt x="172917" y="31016"/>
                    <a:pt x="172917" y="30064"/>
                    <a:pt x="172917" y="30064"/>
                  </a:cubicBezTo>
                  <a:cubicBezTo>
                    <a:pt x="173870" y="16729"/>
                    <a:pt x="186252" y="6251"/>
                    <a:pt x="199587" y="7204"/>
                  </a:cubicBezTo>
                  <a:cubicBezTo>
                    <a:pt x="213875" y="9109"/>
                    <a:pt x="224352" y="21491"/>
                    <a:pt x="222447" y="34826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923" name="任意多边形: 形状 9922">
              <a:extLst>
                <a:ext uri="{FF2B5EF4-FFF2-40B4-BE49-F238E27FC236}">
                  <a16:creationId xmlns:a16="http://schemas.microsoft.com/office/drawing/2014/main" id="{6C12A14E-071C-47A9-815E-FD1627CBF6CA}"/>
                </a:ext>
              </a:extLst>
            </p:cNvPr>
            <p:cNvSpPr/>
            <p:nvPr userDrawn="1"/>
          </p:nvSpPr>
          <p:spPr>
            <a:xfrm>
              <a:off x="8761518" y="2654767"/>
              <a:ext cx="231592" cy="132338"/>
            </a:xfrm>
            <a:custGeom>
              <a:avLst/>
              <a:gdLst>
                <a:gd name="connsiteX0" fmla="*/ 7144 w 200025"/>
                <a:gd name="connsiteY0" fmla="*/ 50062 h 114300"/>
                <a:gd name="connsiteX1" fmla="*/ 44291 w 200025"/>
                <a:gd name="connsiteY1" fmla="*/ 64349 h 114300"/>
                <a:gd name="connsiteX2" fmla="*/ 94774 w 200025"/>
                <a:gd name="connsiteY2" fmla="*/ 74827 h 114300"/>
                <a:gd name="connsiteX3" fmla="*/ 133826 w 200025"/>
                <a:gd name="connsiteY3" fmla="*/ 63397 h 114300"/>
                <a:gd name="connsiteX4" fmla="*/ 144304 w 200025"/>
                <a:gd name="connsiteY4" fmla="*/ 48157 h 114300"/>
                <a:gd name="connsiteX5" fmla="*/ 147161 w 200025"/>
                <a:gd name="connsiteY5" fmla="*/ 38632 h 114300"/>
                <a:gd name="connsiteX6" fmla="*/ 148114 w 200025"/>
                <a:gd name="connsiteY6" fmla="*/ 33869 h 114300"/>
                <a:gd name="connsiteX7" fmla="*/ 148114 w 200025"/>
                <a:gd name="connsiteY7" fmla="*/ 31964 h 114300"/>
                <a:gd name="connsiteX8" fmla="*/ 148114 w 200025"/>
                <a:gd name="connsiteY8" fmla="*/ 31012 h 114300"/>
                <a:gd name="connsiteX9" fmla="*/ 174784 w 200025"/>
                <a:gd name="connsiteY9" fmla="*/ 7199 h 114300"/>
                <a:gd name="connsiteX10" fmla="*/ 197644 w 200025"/>
                <a:gd name="connsiteY10" fmla="*/ 34822 h 114300"/>
                <a:gd name="connsiteX11" fmla="*/ 196691 w 200025"/>
                <a:gd name="connsiteY11" fmla="*/ 40537 h 114300"/>
                <a:gd name="connsiteX12" fmla="*/ 195739 w 200025"/>
                <a:gd name="connsiteY12" fmla="*/ 45299 h 114300"/>
                <a:gd name="connsiteX13" fmla="*/ 192881 w 200025"/>
                <a:gd name="connsiteY13" fmla="*/ 53872 h 114300"/>
                <a:gd name="connsiteX14" fmla="*/ 185261 w 200025"/>
                <a:gd name="connsiteY14" fmla="*/ 71017 h 114300"/>
                <a:gd name="connsiteX15" fmla="*/ 159544 w 200025"/>
                <a:gd name="connsiteY15" fmla="*/ 98639 h 114300"/>
                <a:gd name="connsiteX16" fmla="*/ 124301 w 200025"/>
                <a:gd name="connsiteY16" fmla="*/ 111022 h 114300"/>
                <a:gd name="connsiteX17" fmla="*/ 90964 w 200025"/>
                <a:gd name="connsiteY17" fmla="*/ 109117 h 114300"/>
                <a:gd name="connsiteX18" fmla="*/ 33814 w 200025"/>
                <a:gd name="connsiteY18" fmla="*/ 87209 h 114300"/>
                <a:gd name="connsiteX19" fmla="*/ 7144 w 200025"/>
                <a:gd name="connsiteY19" fmla="*/ 70064 h 114300"/>
                <a:gd name="connsiteX20" fmla="*/ 7144 w 200025"/>
                <a:gd name="connsiteY20" fmla="*/ 50062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00025" h="114300">
                  <a:moveTo>
                    <a:pt x="7144" y="50062"/>
                  </a:moveTo>
                  <a:cubicBezTo>
                    <a:pt x="19526" y="55777"/>
                    <a:pt x="31909" y="60539"/>
                    <a:pt x="44291" y="64349"/>
                  </a:cubicBezTo>
                  <a:cubicBezTo>
                    <a:pt x="61436" y="70064"/>
                    <a:pt x="78581" y="74827"/>
                    <a:pt x="94774" y="74827"/>
                  </a:cubicBezTo>
                  <a:cubicBezTo>
                    <a:pt x="110966" y="75779"/>
                    <a:pt x="125254" y="71969"/>
                    <a:pt x="133826" y="63397"/>
                  </a:cubicBezTo>
                  <a:cubicBezTo>
                    <a:pt x="137636" y="59587"/>
                    <a:pt x="141446" y="54824"/>
                    <a:pt x="144304" y="48157"/>
                  </a:cubicBezTo>
                  <a:cubicBezTo>
                    <a:pt x="145256" y="45299"/>
                    <a:pt x="146209" y="42442"/>
                    <a:pt x="147161" y="38632"/>
                  </a:cubicBezTo>
                  <a:cubicBezTo>
                    <a:pt x="147161" y="36727"/>
                    <a:pt x="148114" y="35774"/>
                    <a:pt x="148114" y="33869"/>
                  </a:cubicBezTo>
                  <a:cubicBezTo>
                    <a:pt x="148114" y="32917"/>
                    <a:pt x="148114" y="31964"/>
                    <a:pt x="148114" y="31964"/>
                  </a:cubicBezTo>
                  <a:cubicBezTo>
                    <a:pt x="148114" y="31012"/>
                    <a:pt x="148114" y="30059"/>
                    <a:pt x="148114" y="31012"/>
                  </a:cubicBezTo>
                  <a:cubicBezTo>
                    <a:pt x="149066" y="17677"/>
                    <a:pt x="160496" y="6247"/>
                    <a:pt x="174784" y="7199"/>
                  </a:cubicBezTo>
                  <a:cubicBezTo>
                    <a:pt x="188119" y="8152"/>
                    <a:pt x="198596" y="21487"/>
                    <a:pt x="197644" y="34822"/>
                  </a:cubicBezTo>
                  <a:cubicBezTo>
                    <a:pt x="197644" y="37679"/>
                    <a:pt x="196691" y="38632"/>
                    <a:pt x="196691" y="40537"/>
                  </a:cubicBezTo>
                  <a:cubicBezTo>
                    <a:pt x="196691" y="42442"/>
                    <a:pt x="195739" y="43394"/>
                    <a:pt x="195739" y="45299"/>
                  </a:cubicBezTo>
                  <a:cubicBezTo>
                    <a:pt x="194786" y="48157"/>
                    <a:pt x="193834" y="51014"/>
                    <a:pt x="192881" y="53872"/>
                  </a:cubicBezTo>
                  <a:cubicBezTo>
                    <a:pt x="190976" y="59587"/>
                    <a:pt x="188119" y="65302"/>
                    <a:pt x="185261" y="71017"/>
                  </a:cubicBezTo>
                  <a:cubicBezTo>
                    <a:pt x="179546" y="81494"/>
                    <a:pt x="170021" y="91972"/>
                    <a:pt x="159544" y="98639"/>
                  </a:cubicBezTo>
                  <a:cubicBezTo>
                    <a:pt x="149066" y="106259"/>
                    <a:pt x="136684" y="110069"/>
                    <a:pt x="124301" y="111022"/>
                  </a:cubicBezTo>
                  <a:cubicBezTo>
                    <a:pt x="112871" y="111974"/>
                    <a:pt x="101441" y="111974"/>
                    <a:pt x="90964" y="109117"/>
                  </a:cubicBezTo>
                  <a:cubicBezTo>
                    <a:pt x="70009" y="104354"/>
                    <a:pt x="50959" y="96734"/>
                    <a:pt x="33814" y="87209"/>
                  </a:cubicBezTo>
                  <a:cubicBezTo>
                    <a:pt x="24289" y="82447"/>
                    <a:pt x="15716" y="76732"/>
                    <a:pt x="7144" y="70064"/>
                  </a:cubicBezTo>
                  <a:lnTo>
                    <a:pt x="7144" y="50062"/>
                  </a:lnTo>
                  <a:close/>
                </a:path>
              </a:pathLst>
            </a:custGeom>
            <a:solidFill>
              <a:srgbClr val="F0FE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924" name="任意多边形: 形状 9923">
              <a:extLst>
                <a:ext uri="{FF2B5EF4-FFF2-40B4-BE49-F238E27FC236}">
                  <a16:creationId xmlns:a16="http://schemas.microsoft.com/office/drawing/2014/main" id="{911C12E4-702E-4FCE-AB97-82F75142F593}"/>
                </a:ext>
              </a:extLst>
            </p:cNvPr>
            <p:cNvSpPr/>
            <p:nvPr userDrawn="1"/>
          </p:nvSpPr>
          <p:spPr>
            <a:xfrm>
              <a:off x="8950100" y="3489667"/>
              <a:ext cx="110282" cy="55141"/>
            </a:xfrm>
            <a:custGeom>
              <a:avLst/>
              <a:gdLst>
                <a:gd name="connsiteX0" fmla="*/ 35719 w 95250"/>
                <a:gd name="connsiteY0" fmla="*/ 25241 h 47625"/>
                <a:gd name="connsiteX1" fmla="*/ 87154 w 95250"/>
                <a:gd name="connsiteY1" fmla="*/ 7144 h 47625"/>
                <a:gd name="connsiteX2" fmla="*/ 89059 w 95250"/>
                <a:gd name="connsiteY2" fmla="*/ 14764 h 47625"/>
                <a:gd name="connsiteX3" fmla="*/ 83344 w 95250"/>
                <a:gd name="connsiteY3" fmla="*/ 26194 h 47625"/>
                <a:gd name="connsiteX4" fmla="*/ 47149 w 95250"/>
                <a:gd name="connsiteY4" fmla="*/ 48101 h 47625"/>
                <a:gd name="connsiteX5" fmla="*/ 7144 w 95250"/>
                <a:gd name="connsiteY5" fmla="*/ 48101 h 47625"/>
                <a:gd name="connsiteX6" fmla="*/ 35719 w 95250"/>
                <a:gd name="connsiteY6" fmla="*/ 25241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250" h="47625">
                  <a:moveTo>
                    <a:pt x="35719" y="25241"/>
                  </a:moveTo>
                  <a:cubicBezTo>
                    <a:pt x="55721" y="23336"/>
                    <a:pt x="72866" y="16669"/>
                    <a:pt x="87154" y="7144"/>
                  </a:cubicBezTo>
                  <a:cubicBezTo>
                    <a:pt x="88106" y="10001"/>
                    <a:pt x="89059" y="12859"/>
                    <a:pt x="89059" y="14764"/>
                  </a:cubicBezTo>
                  <a:cubicBezTo>
                    <a:pt x="90011" y="18574"/>
                    <a:pt x="87154" y="24289"/>
                    <a:pt x="83344" y="26194"/>
                  </a:cubicBezTo>
                  <a:cubicBezTo>
                    <a:pt x="69056" y="32861"/>
                    <a:pt x="61436" y="46196"/>
                    <a:pt x="47149" y="48101"/>
                  </a:cubicBezTo>
                  <a:cubicBezTo>
                    <a:pt x="22384" y="50959"/>
                    <a:pt x="8096" y="49054"/>
                    <a:pt x="7144" y="48101"/>
                  </a:cubicBezTo>
                  <a:cubicBezTo>
                    <a:pt x="7144" y="42386"/>
                    <a:pt x="22384" y="34766"/>
                    <a:pt x="35719" y="25241"/>
                  </a:cubicBezTo>
                  <a:close/>
                </a:path>
              </a:pathLst>
            </a:custGeom>
            <a:solidFill>
              <a:srgbClr val="50374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925" name="任意多边形: 形状 9924">
              <a:extLst>
                <a:ext uri="{FF2B5EF4-FFF2-40B4-BE49-F238E27FC236}">
                  <a16:creationId xmlns:a16="http://schemas.microsoft.com/office/drawing/2014/main" id="{B42B8195-FFB6-465E-A474-60BCD64FCB1F}"/>
                </a:ext>
              </a:extLst>
            </p:cNvPr>
            <p:cNvSpPr/>
            <p:nvPr userDrawn="1"/>
          </p:nvSpPr>
          <p:spPr>
            <a:xfrm>
              <a:off x="9034501" y="3164527"/>
              <a:ext cx="242621" cy="165423"/>
            </a:xfrm>
            <a:custGeom>
              <a:avLst/>
              <a:gdLst>
                <a:gd name="connsiteX0" fmla="*/ 210472 w 209550"/>
                <a:gd name="connsiteY0" fmla="*/ 126992 h 142875"/>
                <a:gd name="connsiteX1" fmla="*/ 61882 w 209550"/>
                <a:gd name="connsiteY1" fmla="*/ 13645 h 142875"/>
                <a:gd name="connsiteX2" fmla="*/ 9495 w 209550"/>
                <a:gd name="connsiteY2" fmla="*/ 22217 h 142875"/>
                <a:gd name="connsiteX3" fmla="*/ 36165 w 209550"/>
                <a:gd name="connsiteY3" fmla="*/ 62222 h 142875"/>
                <a:gd name="connsiteX4" fmla="*/ 204757 w 209550"/>
                <a:gd name="connsiteY4" fmla="*/ 142232 h 142875"/>
                <a:gd name="connsiteX5" fmla="*/ 210472 w 209550"/>
                <a:gd name="connsiteY5" fmla="*/ 126992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550" h="142875">
                  <a:moveTo>
                    <a:pt x="210472" y="126992"/>
                  </a:moveTo>
                  <a:cubicBezTo>
                    <a:pt x="162847" y="86987"/>
                    <a:pt x="78075" y="22217"/>
                    <a:pt x="61882" y="13645"/>
                  </a:cubicBezTo>
                  <a:cubicBezTo>
                    <a:pt x="39022" y="1262"/>
                    <a:pt x="16162" y="7930"/>
                    <a:pt x="9495" y="22217"/>
                  </a:cubicBezTo>
                  <a:cubicBezTo>
                    <a:pt x="1875" y="35552"/>
                    <a:pt x="13305" y="50792"/>
                    <a:pt x="36165" y="62222"/>
                  </a:cubicBezTo>
                  <a:cubicBezTo>
                    <a:pt x="52357" y="70795"/>
                    <a:pt x="148560" y="116515"/>
                    <a:pt x="204757" y="142232"/>
                  </a:cubicBezTo>
                  <a:cubicBezTo>
                    <a:pt x="207615" y="137470"/>
                    <a:pt x="206662" y="131755"/>
                    <a:pt x="210472" y="126992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926" name="任意多边形: 形状 9925">
              <a:extLst>
                <a:ext uri="{FF2B5EF4-FFF2-40B4-BE49-F238E27FC236}">
                  <a16:creationId xmlns:a16="http://schemas.microsoft.com/office/drawing/2014/main" id="{97A056D8-30E8-47A9-BB21-DD3E40E7A125}"/>
                </a:ext>
              </a:extLst>
            </p:cNvPr>
            <p:cNvSpPr/>
            <p:nvPr userDrawn="1"/>
          </p:nvSpPr>
          <p:spPr>
            <a:xfrm>
              <a:off x="8971735" y="3159594"/>
              <a:ext cx="77197" cy="275705"/>
            </a:xfrm>
            <a:custGeom>
              <a:avLst/>
              <a:gdLst>
                <a:gd name="connsiteX0" fmla="*/ 44655 w 66675"/>
                <a:gd name="connsiteY0" fmla="*/ 224598 h 238125"/>
                <a:gd name="connsiteX1" fmla="*/ 66563 w 66675"/>
                <a:gd name="connsiteY1" fmla="*/ 231265 h 238125"/>
                <a:gd name="connsiteX2" fmla="*/ 62753 w 66675"/>
                <a:gd name="connsiteY2" fmla="*/ 49338 h 238125"/>
                <a:gd name="connsiteX3" fmla="*/ 27510 w 66675"/>
                <a:gd name="connsiteY3" fmla="*/ 7428 h 238125"/>
                <a:gd name="connsiteX4" fmla="*/ 8460 w 66675"/>
                <a:gd name="connsiteY4" fmla="*/ 58863 h 238125"/>
                <a:gd name="connsiteX5" fmla="*/ 44655 w 66675"/>
                <a:gd name="connsiteY5" fmla="*/ 224598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675" h="238125">
                  <a:moveTo>
                    <a:pt x="44655" y="224598"/>
                  </a:moveTo>
                  <a:cubicBezTo>
                    <a:pt x="51323" y="228408"/>
                    <a:pt x="59895" y="227455"/>
                    <a:pt x="66563" y="231265"/>
                  </a:cubicBezTo>
                  <a:cubicBezTo>
                    <a:pt x="68468" y="168400"/>
                    <a:pt x="66563" y="66483"/>
                    <a:pt x="62753" y="49338"/>
                  </a:cubicBezTo>
                  <a:cubicBezTo>
                    <a:pt x="57990" y="23620"/>
                    <a:pt x="42750" y="4570"/>
                    <a:pt x="27510" y="7428"/>
                  </a:cubicBezTo>
                  <a:cubicBezTo>
                    <a:pt x="12270" y="10285"/>
                    <a:pt x="3698" y="33145"/>
                    <a:pt x="8460" y="58863"/>
                  </a:cubicBezTo>
                  <a:cubicBezTo>
                    <a:pt x="11318" y="75055"/>
                    <a:pt x="29415" y="164590"/>
                    <a:pt x="44655" y="224598"/>
                  </a:cubicBezTo>
                  <a:close/>
                </a:path>
              </a:pathLst>
            </a:custGeom>
            <a:solidFill>
              <a:srgbClr val="FA968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927" name="任意多边形: 形状 9926">
              <a:extLst>
                <a:ext uri="{FF2B5EF4-FFF2-40B4-BE49-F238E27FC236}">
                  <a16:creationId xmlns:a16="http://schemas.microsoft.com/office/drawing/2014/main" id="{3D1D504D-3DE5-4A96-B662-84453A4E94AA}"/>
                </a:ext>
              </a:extLst>
            </p:cNvPr>
            <p:cNvSpPr/>
            <p:nvPr userDrawn="1"/>
          </p:nvSpPr>
          <p:spPr>
            <a:xfrm>
              <a:off x="8924590" y="2881983"/>
              <a:ext cx="121310" cy="374959"/>
            </a:xfrm>
            <a:custGeom>
              <a:avLst/>
              <a:gdLst>
                <a:gd name="connsiteX0" fmla="*/ 7269 w 104775"/>
                <a:gd name="connsiteY0" fmla="*/ 71939 h 323850"/>
                <a:gd name="connsiteX1" fmla="*/ 66324 w 104775"/>
                <a:gd name="connsiteY1" fmla="*/ 318637 h 323850"/>
                <a:gd name="connsiteX2" fmla="*/ 103472 w 104775"/>
                <a:gd name="connsiteY2" fmla="*/ 66224 h 323850"/>
                <a:gd name="connsiteX3" fmla="*/ 52037 w 104775"/>
                <a:gd name="connsiteY3" fmla="*/ 7169 h 323850"/>
                <a:gd name="connsiteX4" fmla="*/ 7269 w 104775"/>
                <a:gd name="connsiteY4" fmla="*/ 71939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75" h="323850">
                  <a:moveTo>
                    <a:pt x="7269" y="71939"/>
                  </a:moveTo>
                  <a:cubicBezTo>
                    <a:pt x="9174" y="106229"/>
                    <a:pt x="39654" y="320542"/>
                    <a:pt x="66324" y="318637"/>
                  </a:cubicBezTo>
                  <a:cubicBezTo>
                    <a:pt x="92994" y="316732"/>
                    <a:pt x="105377" y="100514"/>
                    <a:pt x="103472" y="66224"/>
                  </a:cubicBezTo>
                  <a:cubicBezTo>
                    <a:pt x="101567" y="31934"/>
                    <a:pt x="78707" y="6217"/>
                    <a:pt x="52037" y="7169"/>
                  </a:cubicBezTo>
                  <a:cubicBezTo>
                    <a:pt x="25367" y="9074"/>
                    <a:pt x="5364" y="38602"/>
                    <a:pt x="7269" y="71939"/>
                  </a:cubicBezTo>
                  <a:close/>
                </a:path>
              </a:pathLst>
            </a:custGeom>
            <a:solidFill>
              <a:srgbClr val="FA968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928" name="任意多边形: 形状 9927">
              <a:extLst>
                <a:ext uri="{FF2B5EF4-FFF2-40B4-BE49-F238E27FC236}">
                  <a16:creationId xmlns:a16="http://schemas.microsoft.com/office/drawing/2014/main" id="{BA5F6387-6179-4076-9007-67A5C97F5D85}"/>
                </a:ext>
              </a:extLst>
            </p:cNvPr>
            <p:cNvSpPr/>
            <p:nvPr userDrawn="1"/>
          </p:nvSpPr>
          <p:spPr>
            <a:xfrm>
              <a:off x="8972121" y="2875367"/>
              <a:ext cx="132338" cy="352903"/>
            </a:xfrm>
            <a:custGeom>
              <a:avLst/>
              <a:gdLst>
                <a:gd name="connsiteX0" fmla="*/ 7175 w 114300"/>
                <a:gd name="connsiteY0" fmla="*/ 70033 h 304800"/>
                <a:gd name="connsiteX1" fmla="*/ 72898 w 114300"/>
                <a:gd name="connsiteY1" fmla="*/ 297681 h 304800"/>
                <a:gd name="connsiteX2" fmla="*/ 108140 w 114300"/>
                <a:gd name="connsiteY2" fmla="*/ 67176 h 304800"/>
                <a:gd name="connsiteX3" fmla="*/ 54800 w 114300"/>
                <a:gd name="connsiteY3" fmla="*/ 7168 h 304800"/>
                <a:gd name="connsiteX4" fmla="*/ 7175 w 114300"/>
                <a:gd name="connsiteY4" fmla="*/ 70033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300" h="304800">
                  <a:moveTo>
                    <a:pt x="7175" y="70033"/>
                  </a:moveTo>
                  <a:cubicBezTo>
                    <a:pt x="8128" y="104323"/>
                    <a:pt x="46228" y="298633"/>
                    <a:pt x="72898" y="297681"/>
                  </a:cubicBezTo>
                  <a:cubicBezTo>
                    <a:pt x="99568" y="297681"/>
                    <a:pt x="109093" y="101466"/>
                    <a:pt x="108140" y="67176"/>
                  </a:cubicBezTo>
                  <a:cubicBezTo>
                    <a:pt x="107187" y="32886"/>
                    <a:pt x="80518" y="6216"/>
                    <a:pt x="54800" y="7168"/>
                  </a:cubicBezTo>
                  <a:cubicBezTo>
                    <a:pt x="27178" y="8121"/>
                    <a:pt x="6223" y="35743"/>
                    <a:pt x="7175" y="70033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929" name="任意多边形: 形状 9928">
              <a:extLst>
                <a:ext uri="{FF2B5EF4-FFF2-40B4-BE49-F238E27FC236}">
                  <a16:creationId xmlns:a16="http://schemas.microsoft.com/office/drawing/2014/main" id="{E9FA4A30-52C5-471D-BBF3-6F5AE2B75303}"/>
                </a:ext>
              </a:extLst>
            </p:cNvPr>
            <p:cNvSpPr/>
            <p:nvPr userDrawn="1"/>
          </p:nvSpPr>
          <p:spPr>
            <a:xfrm>
              <a:off x="8988699" y="2610718"/>
              <a:ext cx="55141" cy="66169"/>
            </a:xfrm>
            <a:custGeom>
              <a:avLst/>
              <a:gdLst>
                <a:gd name="connsiteX0" fmla="*/ 7144 w 47625"/>
                <a:gd name="connsiteY0" fmla="*/ 50006 h 57150"/>
                <a:gd name="connsiteX1" fmla="*/ 42386 w 47625"/>
                <a:gd name="connsiteY1" fmla="*/ 46196 h 57150"/>
                <a:gd name="connsiteX2" fmla="*/ 30956 w 47625"/>
                <a:gd name="connsiteY2" fmla="*/ 7144 h 57150"/>
                <a:gd name="connsiteX3" fmla="*/ 8096 w 47625"/>
                <a:gd name="connsiteY3" fmla="*/ 10001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57150">
                  <a:moveTo>
                    <a:pt x="7144" y="50006"/>
                  </a:moveTo>
                  <a:lnTo>
                    <a:pt x="42386" y="46196"/>
                  </a:lnTo>
                  <a:lnTo>
                    <a:pt x="30956" y="7144"/>
                  </a:lnTo>
                  <a:lnTo>
                    <a:pt x="8096" y="10001"/>
                  </a:ln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930" name="任意多边形: 形状 9929">
              <a:extLst>
                <a:ext uri="{FF2B5EF4-FFF2-40B4-BE49-F238E27FC236}">
                  <a16:creationId xmlns:a16="http://schemas.microsoft.com/office/drawing/2014/main" id="{56C59BE4-10A0-4BA5-99E3-B2C29E367C71}"/>
                </a:ext>
              </a:extLst>
            </p:cNvPr>
            <p:cNvSpPr/>
            <p:nvPr userDrawn="1"/>
          </p:nvSpPr>
          <p:spPr>
            <a:xfrm>
              <a:off x="8988699" y="2610718"/>
              <a:ext cx="44113" cy="44113"/>
            </a:xfrm>
            <a:custGeom>
              <a:avLst/>
              <a:gdLst>
                <a:gd name="connsiteX0" fmla="*/ 8096 w 38100"/>
                <a:gd name="connsiteY0" fmla="*/ 10001 h 38100"/>
                <a:gd name="connsiteX1" fmla="*/ 30956 w 38100"/>
                <a:gd name="connsiteY1" fmla="*/ 7144 h 38100"/>
                <a:gd name="connsiteX2" fmla="*/ 34766 w 38100"/>
                <a:gd name="connsiteY2" fmla="*/ 19526 h 38100"/>
                <a:gd name="connsiteX3" fmla="*/ 14764 w 38100"/>
                <a:gd name="connsiteY3" fmla="*/ 37624 h 38100"/>
                <a:gd name="connsiteX4" fmla="*/ 7144 w 38100"/>
                <a:gd name="connsiteY4" fmla="*/ 35719 h 38100"/>
                <a:gd name="connsiteX5" fmla="*/ 8096 w 38100"/>
                <a:gd name="connsiteY5" fmla="*/ 10001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38100">
                  <a:moveTo>
                    <a:pt x="8096" y="10001"/>
                  </a:moveTo>
                  <a:lnTo>
                    <a:pt x="30956" y="7144"/>
                  </a:lnTo>
                  <a:lnTo>
                    <a:pt x="34766" y="19526"/>
                  </a:lnTo>
                  <a:cubicBezTo>
                    <a:pt x="30004" y="25241"/>
                    <a:pt x="23336" y="37624"/>
                    <a:pt x="14764" y="37624"/>
                  </a:cubicBezTo>
                  <a:cubicBezTo>
                    <a:pt x="11906" y="37624"/>
                    <a:pt x="10001" y="36671"/>
                    <a:pt x="7144" y="35719"/>
                  </a:cubicBezTo>
                  <a:lnTo>
                    <a:pt x="8096" y="10001"/>
                  </a:lnTo>
                  <a:close/>
                </a:path>
              </a:pathLst>
            </a:custGeom>
            <a:solidFill>
              <a:srgbClr val="FA968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931" name="任意多边形: 形状 9930">
              <a:extLst>
                <a:ext uri="{FF2B5EF4-FFF2-40B4-BE49-F238E27FC236}">
                  <a16:creationId xmlns:a16="http://schemas.microsoft.com/office/drawing/2014/main" id="{A92321DB-0B45-44EA-829F-FAEA85BF6114}"/>
                </a:ext>
              </a:extLst>
            </p:cNvPr>
            <p:cNvSpPr/>
            <p:nvPr userDrawn="1"/>
          </p:nvSpPr>
          <p:spPr>
            <a:xfrm>
              <a:off x="8964192" y="2548960"/>
              <a:ext cx="77197" cy="99254"/>
            </a:xfrm>
            <a:custGeom>
              <a:avLst/>
              <a:gdLst>
                <a:gd name="connsiteX0" fmla="*/ 28310 w 66675"/>
                <a:gd name="connsiteY0" fmla="*/ 82391 h 85725"/>
                <a:gd name="connsiteX1" fmla="*/ 56885 w 66675"/>
                <a:gd name="connsiteY1" fmla="*/ 68104 h 85725"/>
                <a:gd name="connsiteX2" fmla="*/ 68316 w 66675"/>
                <a:gd name="connsiteY2" fmla="*/ 45244 h 85725"/>
                <a:gd name="connsiteX3" fmla="*/ 68316 w 66675"/>
                <a:gd name="connsiteY3" fmla="*/ 7144 h 85725"/>
                <a:gd name="connsiteX4" fmla="*/ 9260 w 66675"/>
                <a:gd name="connsiteY4" fmla="*/ 7144 h 85725"/>
                <a:gd name="connsiteX5" fmla="*/ 9260 w 66675"/>
                <a:gd name="connsiteY5" fmla="*/ 48101 h 85725"/>
                <a:gd name="connsiteX6" fmla="*/ 28310 w 66675"/>
                <a:gd name="connsiteY6" fmla="*/ 8239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675" h="85725">
                  <a:moveTo>
                    <a:pt x="28310" y="82391"/>
                  </a:moveTo>
                  <a:cubicBezTo>
                    <a:pt x="35931" y="82391"/>
                    <a:pt x="44503" y="78581"/>
                    <a:pt x="56885" y="68104"/>
                  </a:cubicBezTo>
                  <a:cubicBezTo>
                    <a:pt x="63553" y="62389"/>
                    <a:pt x="68316" y="51911"/>
                    <a:pt x="68316" y="45244"/>
                  </a:cubicBezTo>
                  <a:lnTo>
                    <a:pt x="68316" y="7144"/>
                  </a:lnTo>
                  <a:lnTo>
                    <a:pt x="9260" y="7144"/>
                  </a:lnTo>
                  <a:cubicBezTo>
                    <a:pt x="9260" y="7144"/>
                    <a:pt x="4498" y="27146"/>
                    <a:pt x="9260" y="48101"/>
                  </a:cubicBezTo>
                  <a:cubicBezTo>
                    <a:pt x="12118" y="62389"/>
                    <a:pt x="22596" y="82391"/>
                    <a:pt x="28310" y="82391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932" name="任意多边形: 形状 9931">
              <a:extLst>
                <a:ext uri="{FF2B5EF4-FFF2-40B4-BE49-F238E27FC236}">
                  <a16:creationId xmlns:a16="http://schemas.microsoft.com/office/drawing/2014/main" id="{B6618D49-6B87-4D2F-BD68-3D9217CBC8C8}"/>
                </a:ext>
              </a:extLst>
            </p:cNvPr>
            <p:cNvSpPr/>
            <p:nvPr userDrawn="1"/>
          </p:nvSpPr>
          <p:spPr>
            <a:xfrm>
              <a:off x="9025051" y="2565850"/>
              <a:ext cx="22056" cy="22056"/>
            </a:xfrm>
            <a:custGeom>
              <a:avLst/>
              <a:gdLst>
                <a:gd name="connsiteX0" fmla="*/ 18574 w 19050"/>
                <a:gd name="connsiteY0" fmla="*/ 11906 h 19050"/>
                <a:gd name="connsiteX1" fmla="*/ 7144 w 19050"/>
                <a:gd name="connsiteY1" fmla="*/ 11906 h 19050"/>
                <a:gd name="connsiteX2" fmla="*/ 7144 w 19050"/>
                <a:gd name="connsiteY2" fmla="*/ 7144 h 19050"/>
                <a:gd name="connsiteX3" fmla="*/ 18574 w 19050"/>
                <a:gd name="connsiteY3" fmla="*/ 7144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18574" y="11906"/>
                  </a:moveTo>
                  <a:lnTo>
                    <a:pt x="7144" y="11906"/>
                  </a:lnTo>
                  <a:lnTo>
                    <a:pt x="7144" y="7144"/>
                  </a:lnTo>
                  <a:lnTo>
                    <a:pt x="18574" y="7144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933" name="任意多边形: 形状 9932">
              <a:extLst>
                <a:ext uri="{FF2B5EF4-FFF2-40B4-BE49-F238E27FC236}">
                  <a16:creationId xmlns:a16="http://schemas.microsoft.com/office/drawing/2014/main" id="{F5402EDC-27AA-4711-81D0-45772AC81121}"/>
                </a:ext>
              </a:extLst>
            </p:cNvPr>
            <p:cNvSpPr/>
            <p:nvPr userDrawn="1"/>
          </p:nvSpPr>
          <p:spPr>
            <a:xfrm>
              <a:off x="9022886" y="2568811"/>
              <a:ext cx="33085" cy="44113"/>
            </a:xfrm>
            <a:custGeom>
              <a:avLst/>
              <a:gdLst>
                <a:gd name="connsiteX0" fmla="*/ 7144 w 28575"/>
                <a:gd name="connsiteY0" fmla="*/ 20479 h 38100"/>
                <a:gd name="connsiteX1" fmla="*/ 14764 w 28575"/>
                <a:gd name="connsiteY1" fmla="*/ 33814 h 38100"/>
                <a:gd name="connsiteX2" fmla="*/ 24289 w 28575"/>
                <a:gd name="connsiteY2" fmla="*/ 16669 h 38100"/>
                <a:gd name="connsiteX3" fmla="*/ 14764 w 28575"/>
                <a:gd name="connsiteY3" fmla="*/ 7144 h 38100"/>
                <a:gd name="connsiteX4" fmla="*/ 7144 w 28575"/>
                <a:gd name="connsiteY4" fmla="*/ 20479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38100">
                  <a:moveTo>
                    <a:pt x="7144" y="20479"/>
                  </a:moveTo>
                  <a:cubicBezTo>
                    <a:pt x="7144" y="28099"/>
                    <a:pt x="10954" y="33814"/>
                    <a:pt x="14764" y="33814"/>
                  </a:cubicBezTo>
                  <a:cubicBezTo>
                    <a:pt x="19526" y="33814"/>
                    <a:pt x="24289" y="24289"/>
                    <a:pt x="24289" y="16669"/>
                  </a:cubicBezTo>
                  <a:cubicBezTo>
                    <a:pt x="24289" y="9049"/>
                    <a:pt x="19526" y="7144"/>
                    <a:pt x="14764" y="7144"/>
                  </a:cubicBezTo>
                  <a:cubicBezTo>
                    <a:pt x="10954" y="7144"/>
                    <a:pt x="7144" y="12859"/>
                    <a:pt x="7144" y="20479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934" name="任意多边形: 形状 9933">
              <a:extLst>
                <a:ext uri="{FF2B5EF4-FFF2-40B4-BE49-F238E27FC236}">
                  <a16:creationId xmlns:a16="http://schemas.microsoft.com/office/drawing/2014/main" id="{EE949681-7F74-444D-8126-5D5231CD8BCF}"/>
                </a:ext>
              </a:extLst>
            </p:cNvPr>
            <p:cNvSpPr/>
            <p:nvPr userDrawn="1"/>
          </p:nvSpPr>
          <p:spPr>
            <a:xfrm>
              <a:off x="8948168" y="2522118"/>
              <a:ext cx="110282" cy="66169"/>
            </a:xfrm>
            <a:custGeom>
              <a:avLst/>
              <a:gdLst>
                <a:gd name="connsiteX0" fmla="*/ 67868 w 95250"/>
                <a:gd name="connsiteY0" fmla="*/ 13182 h 57150"/>
                <a:gd name="connsiteX1" fmla="*/ 47865 w 95250"/>
                <a:gd name="connsiteY1" fmla="*/ 13182 h 57150"/>
                <a:gd name="connsiteX2" fmla="*/ 32625 w 95250"/>
                <a:gd name="connsiteY2" fmla="*/ 9372 h 57150"/>
                <a:gd name="connsiteX3" fmla="*/ 10718 w 95250"/>
                <a:gd name="connsiteY3" fmla="*/ 13182 h 57150"/>
                <a:gd name="connsiteX4" fmla="*/ 17385 w 95250"/>
                <a:gd name="connsiteY4" fmla="*/ 37947 h 57150"/>
                <a:gd name="connsiteX5" fmla="*/ 40245 w 95250"/>
                <a:gd name="connsiteY5" fmla="*/ 39852 h 57150"/>
                <a:gd name="connsiteX6" fmla="*/ 41198 w 95250"/>
                <a:gd name="connsiteY6" fmla="*/ 39852 h 57150"/>
                <a:gd name="connsiteX7" fmla="*/ 59295 w 95250"/>
                <a:gd name="connsiteY7" fmla="*/ 39852 h 57150"/>
                <a:gd name="connsiteX8" fmla="*/ 69773 w 95250"/>
                <a:gd name="connsiteY8" fmla="*/ 51282 h 57150"/>
                <a:gd name="connsiteX9" fmla="*/ 77393 w 95250"/>
                <a:gd name="connsiteY9" fmla="*/ 57950 h 57150"/>
                <a:gd name="connsiteX10" fmla="*/ 78345 w 95250"/>
                <a:gd name="connsiteY10" fmla="*/ 57950 h 57150"/>
                <a:gd name="connsiteX11" fmla="*/ 81203 w 95250"/>
                <a:gd name="connsiteY11" fmla="*/ 49377 h 57150"/>
                <a:gd name="connsiteX12" fmla="*/ 90728 w 95250"/>
                <a:gd name="connsiteY12" fmla="*/ 40805 h 57150"/>
                <a:gd name="connsiteX13" fmla="*/ 90728 w 95250"/>
                <a:gd name="connsiteY13" fmla="*/ 36042 h 57150"/>
                <a:gd name="connsiteX14" fmla="*/ 67868 w 95250"/>
                <a:gd name="connsiteY14" fmla="*/ 13182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5250" h="57150">
                  <a:moveTo>
                    <a:pt x="67868" y="13182"/>
                  </a:moveTo>
                  <a:lnTo>
                    <a:pt x="47865" y="13182"/>
                  </a:lnTo>
                  <a:cubicBezTo>
                    <a:pt x="42150" y="13182"/>
                    <a:pt x="37388" y="12230"/>
                    <a:pt x="32625" y="9372"/>
                  </a:cubicBezTo>
                  <a:cubicBezTo>
                    <a:pt x="25005" y="5562"/>
                    <a:pt x="15480" y="6515"/>
                    <a:pt x="10718" y="13182"/>
                  </a:cubicBezTo>
                  <a:cubicBezTo>
                    <a:pt x="5955" y="19850"/>
                    <a:pt x="4050" y="29375"/>
                    <a:pt x="17385" y="37947"/>
                  </a:cubicBezTo>
                  <a:cubicBezTo>
                    <a:pt x="24053" y="42710"/>
                    <a:pt x="33578" y="37947"/>
                    <a:pt x="40245" y="39852"/>
                  </a:cubicBezTo>
                  <a:cubicBezTo>
                    <a:pt x="40245" y="39852"/>
                    <a:pt x="41198" y="39852"/>
                    <a:pt x="41198" y="39852"/>
                  </a:cubicBezTo>
                  <a:lnTo>
                    <a:pt x="59295" y="39852"/>
                  </a:lnTo>
                  <a:cubicBezTo>
                    <a:pt x="65010" y="39852"/>
                    <a:pt x="69773" y="44615"/>
                    <a:pt x="69773" y="51282"/>
                  </a:cubicBezTo>
                  <a:cubicBezTo>
                    <a:pt x="69773" y="55092"/>
                    <a:pt x="73583" y="57950"/>
                    <a:pt x="77393" y="57950"/>
                  </a:cubicBezTo>
                  <a:lnTo>
                    <a:pt x="78345" y="57950"/>
                  </a:lnTo>
                  <a:lnTo>
                    <a:pt x="81203" y="49377"/>
                  </a:lnTo>
                  <a:lnTo>
                    <a:pt x="90728" y="40805"/>
                  </a:lnTo>
                  <a:lnTo>
                    <a:pt x="90728" y="36042"/>
                  </a:lnTo>
                  <a:cubicBezTo>
                    <a:pt x="89775" y="22707"/>
                    <a:pt x="79298" y="13182"/>
                    <a:pt x="67868" y="13182"/>
                  </a:cubicBezTo>
                  <a:close/>
                </a:path>
              </a:pathLst>
            </a:custGeom>
            <a:solidFill>
              <a:srgbClr val="B4825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935" name="任意多边形: 形状 9934">
              <a:extLst>
                <a:ext uri="{FF2B5EF4-FFF2-40B4-BE49-F238E27FC236}">
                  <a16:creationId xmlns:a16="http://schemas.microsoft.com/office/drawing/2014/main" id="{55E4F8EE-0E38-4C9F-988F-2698AFB40DA1}"/>
                </a:ext>
              </a:extLst>
            </p:cNvPr>
            <p:cNvSpPr/>
            <p:nvPr userDrawn="1"/>
          </p:nvSpPr>
          <p:spPr>
            <a:xfrm>
              <a:off x="8890548" y="2652625"/>
              <a:ext cx="242621" cy="441128"/>
            </a:xfrm>
            <a:custGeom>
              <a:avLst/>
              <a:gdLst>
                <a:gd name="connsiteX0" fmla="*/ 153829 w 209550"/>
                <a:gd name="connsiteY0" fmla="*/ 159544 h 381000"/>
                <a:gd name="connsiteX1" fmla="*/ 150019 w 209550"/>
                <a:gd name="connsiteY1" fmla="*/ 144304 h 381000"/>
                <a:gd name="connsiteX2" fmla="*/ 167164 w 209550"/>
                <a:gd name="connsiteY2" fmla="*/ 30004 h 381000"/>
                <a:gd name="connsiteX3" fmla="*/ 145256 w 209550"/>
                <a:gd name="connsiteY3" fmla="*/ 8096 h 381000"/>
                <a:gd name="connsiteX4" fmla="*/ 128111 w 209550"/>
                <a:gd name="connsiteY4" fmla="*/ 7144 h 381000"/>
                <a:gd name="connsiteX5" fmla="*/ 98584 w 209550"/>
                <a:gd name="connsiteY5" fmla="*/ 56674 h 381000"/>
                <a:gd name="connsiteX6" fmla="*/ 89059 w 209550"/>
                <a:gd name="connsiteY6" fmla="*/ 8096 h 381000"/>
                <a:gd name="connsiteX7" fmla="*/ 65246 w 209550"/>
                <a:gd name="connsiteY7" fmla="*/ 8096 h 381000"/>
                <a:gd name="connsiteX8" fmla="*/ 58579 w 209550"/>
                <a:gd name="connsiteY8" fmla="*/ 80486 h 381000"/>
                <a:gd name="connsiteX9" fmla="*/ 55721 w 209550"/>
                <a:gd name="connsiteY9" fmla="*/ 96679 h 381000"/>
                <a:gd name="connsiteX10" fmla="*/ 68104 w 209550"/>
                <a:gd name="connsiteY10" fmla="*/ 135731 h 381000"/>
                <a:gd name="connsiteX11" fmla="*/ 63341 w 209550"/>
                <a:gd name="connsiteY11" fmla="*/ 154781 h 381000"/>
                <a:gd name="connsiteX12" fmla="*/ 7144 w 209550"/>
                <a:gd name="connsiteY12" fmla="*/ 343376 h 381000"/>
                <a:gd name="connsiteX13" fmla="*/ 8096 w 209550"/>
                <a:gd name="connsiteY13" fmla="*/ 364331 h 381000"/>
                <a:gd name="connsiteX14" fmla="*/ 26194 w 209550"/>
                <a:gd name="connsiteY14" fmla="*/ 381476 h 381000"/>
                <a:gd name="connsiteX15" fmla="*/ 188119 w 209550"/>
                <a:gd name="connsiteY15" fmla="*/ 381476 h 381000"/>
                <a:gd name="connsiteX16" fmla="*/ 206216 w 209550"/>
                <a:gd name="connsiteY16" fmla="*/ 364331 h 381000"/>
                <a:gd name="connsiteX17" fmla="*/ 207169 w 209550"/>
                <a:gd name="connsiteY17" fmla="*/ 343376 h 381000"/>
                <a:gd name="connsiteX18" fmla="*/ 153829 w 209550"/>
                <a:gd name="connsiteY18" fmla="*/ 159544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09550" h="381000">
                  <a:moveTo>
                    <a:pt x="153829" y="159544"/>
                  </a:moveTo>
                  <a:cubicBezTo>
                    <a:pt x="150019" y="155734"/>
                    <a:pt x="149066" y="150019"/>
                    <a:pt x="150019" y="144304"/>
                  </a:cubicBezTo>
                  <a:cubicBezTo>
                    <a:pt x="155734" y="117634"/>
                    <a:pt x="168116" y="54769"/>
                    <a:pt x="167164" y="30004"/>
                  </a:cubicBezTo>
                  <a:cubicBezTo>
                    <a:pt x="167164" y="17621"/>
                    <a:pt x="156686" y="8096"/>
                    <a:pt x="145256" y="8096"/>
                  </a:cubicBezTo>
                  <a:lnTo>
                    <a:pt x="128111" y="7144"/>
                  </a:lnTo>
                  <a:cubicBezTo>
                    <a:pt x="123349" y="17621"/>
                    <a:pt x="113824" y="57626"/>
                    <a:pt x="98584" y="56674"/>
                  </a:cubicBezTo>
                  <a:cubicBezTo>
                    <a:pt x="91916" y="56674"/>
                    <a:pt x="89059" y="8096"/>
                    <a:pt x="89059" y="8096"/>
                  </a:cubicBezTo>
                  <a:lnTo>
                    <a:pt x="65246" y="8096"/>
                  </a:lnTo>
                  <a:cubicBezTo>
                    <a:pt x="75724" y="30956"/>
                    <a:pt x="73819" y="60484"/>
                    <a:pt x="58579" y="80486"/>
                  </a:cubicBezTo>
                  <a:cubicBezTo>
                    <a:pt x="54769" y="85249"/>
                    <a:pt x="53816" y="90964"/>
                    <a:pt x="55721" y="96679"/>
                  </a:cubicBezTo>
                  <a:cubicBezTo>
                    <a:pt x="60484" y="111919"/>
                    <a:pt x="64294" y="126206"/>
                    <a:pt x="68104" y="135731"/>
                  </a:cubicBezTo>
                  <a:cubicBezTo>
                    <a:pt x="70009" y="142399"/>
                    <a:pt x="68104" y="149066"/>
                    <a:pt x="63341" y="154781"/>
                  </a:cubicBezTo>
                  <a:cubicBezTo>
                    <a:pt x="30004" y="188119"/>
                    <a:pt x="7144" y="260509"/>
                    <a:pt x="7144" y="343376"/>
                  </a:cubicBezTo>
                  <a:cubicBezTo>
                    <a:pt x="7144" y="350044"/>
                    <a:pt x="7144" y="357664"/>
                    <a:pt x="8096" y="364331"/>
                  </a:cubicBezTo>
                  <a:cubicBezTo>
                    <a:pt x="9049" y="373856"/>
                    <a:pt x="16669" y="381476"/>
                    <a:pt x="26194" y="381476"/>
                  </a:cubicBezTo>
                  <a:lnTo>
                    <a:pt x="188119" y="381476"/>
                  </a:lnTo>
                  <a:cubicBezTo>
                    <a:pt x="197644" y="381476"/>
                    <a:pt x="206216" y="373856"/>
                    <a:pt x="206216" y="364331"/>
                  </a:cubicBezTo>
                  <a:cubicBezTo>
                    <a:pt x="206216" y="357664"/>
                    <a:pt x="207169" y="350044"/>
                    <a:pt x="207169" y="343376"/>
                  </a:cubicBezTo>
                  <a:cubicBezTo>
                    <a:pt x="206216" y="263366"/>
                    <a:pt x="184309" y="194786"/>
                    <a:pt x="153829" y="159544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936" name="任意多边形: 形状 9935">
              <a:extLst>
                <a:ext uri="{FF2B5EF4-FFF2-40B4-BE49-F238E27FC236}">
                  <a16:creationId xmlns:a16="http://schemas.microsoft.com/office/drawing/2014/main" id="{0483A111-698D-4C10-B8AB-B6F49D1849E2}"/>
                </a:ext>
              </a:extLst>
            </p:cNvPr>
            <p:cNvSpPr/>
            <p:nvPr userDrawn="1"/>
          </p:nvSpPr>
          <p:spPr>
            <a:xfrm>
              <a:off x="8968573" y="2535655"/>
              <a:ext cx="99254" cy="66169"/>
            </a:xfrm>
            <a:custGeom>
              <a:avLst/>
              <a:gdLst>
                <a:gd name="connsiteX0" fmla="*/ 8334 w 85725"/>
                <a:gd name="connsiteY0" fmla="*/ 22444 h 57150"/>
                <a:gd name="connsiteX1" fmla="*/ 37862 w 85725"/>
                <a:gd name="connsiteY1" fmla="*/ 42447 h 57150"/>
                <a:gd name="connsiteX2" fmla="*/ 83582 w 85725"/>
                <a:gd name="connsiteY2" fmla="*/ 53877 h 57150"/>
                <a:gd name="connsiteX3" fmla="*/ 59769 w 85725"/>
                <a:gd name="connsiteY3" fmla="*/ 27207 h 57150"/>
                <a:gd name="connsiteX4" fmla="*/ 7382 w 85725"/>
                <a:gd name="connsiteY4" fmla="*/ 7205 h 57150"/>
                <a:gd name="connsiteX5" fmla="*/ 8334 w 85725"/>
                <a:gd name="connsiteY5" fmla="*/ 22444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5725" h="57150">
                  <a:moveTo>
                    <a:pt x="8334" y="22444"/>
                  </a:moveTo>
                  <a:cubicBezTo>
                    <a:pt x="12144" y="30065"/>
                    <a:pt x="10239" y="35780"/>
                    <a:pt x="37862" y="42447"/>
                  </a:cubicBezTo>
                  <a:cubicBezTo>
                    <a:pt x="65484" y="49115"/>
                    <a:pt x="73104" y="41494"/>
                    <a:pt x="83582" y="53877"/>
                  </a:cubicBezTo>
                  <a:cubicBezTo>
                    <a:pt x="83582" y="53877"/>
                    <a:pt x="75009" y="31969"/>
                    <a:pt x="59769" y="27207"/>
                  </a:cubicBezTo>
                  <a:cubicBezTo>
                    <a:pt x="44529" y="22444"/>
                    <a:pt x="18812" y="23397"/>
                    <a:pt x="7382" y="7205"/>
                  </a:cubicBezTo>
                  <a:cubicBezTo>
                    <a:pt x="7382" y="6252"/>
                    <a:pt x="6429" y="16730"/>
                    <a:pt x="8334" y="22444"/>
                  </a:cubicBezTo>
                  <a:close/>
                </a:path>
              </a:pathLst>
            </a:custGeom>
            <a:solidFill>
              <a:srgbClr val="B4825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937" name="任意多边形: 形状 9936">
              <a:extLst>
                <a:ext uri="{FF2B5EF4-FFF2-40B4-BE49-F238E27FC236}">
                  <a16:creationId xmlns:a16="http://schemas.microsoft.com/office/drawing/2014/main" id="{0B3CD8D6-B77E-4E70-8F3C-30FA2CE72C11}"/>
                </a:ext>
              </a:extLst>
            </p:cNvPr>
            <p:cNvSpPr/>
            <p:nvPr userDrawn="1"/>
          </p:nvSpPr>
          <p:spPr>
            <a:xfrm>
              <a:off x="8673731" y="2684326"/>
              <a:ext cx="88226" cy="44113"/>
            </a:xfrm>
            <a:custGeom>
              <a:avLst/>
              <a:gdLst>
                <a:gd name="connsiteX0" fmla="*/ 45817 w 76200"/>
                <a:gd name="connsiteY0" fmla="*/ 32151 h 38100"/>
                <a:gd name="connsiteX1" fmla="*/ 68677 w 76200"/>
                <a:gd name="connsiteY1" fmla="*/ 27389 h 38100"/>
                <a:gd name="connsiteX2" fmla="*/ 62962 w 76200"/>
                <a:gd name="connsiteY2" fmla="*/ 12149 h 38100"/>
                <a:gd name="connsiteX3" fmla="*/ 31529 w 76200"/>
                <a:gd name="connsiteY3" fmla="*/ 7386 h 38100"/>
                <a:gd name="connsiteX4" fmla="*/ 7717 w 76200"/>
                <a:gd name="connsiteY4" fmla="*/ 17864 h 38100"/>
                <a:gd name="connsiteX5" fmla="*/ 26767 w 76200"/>
                <a:gd name="connsiteY5" fmla="*/ 19769 h 38100"/>
                <a:gd name="connsiteX6" fmla="*/ 42959 w 76200"/>
                <a:gd name="connsiteY6" fmla="*/ 21674 h 38100"/>
                <a:gd name="connsiteX7" fmla="*/ 25814 w 76200"/>
                <a:gd name="connsiteY7" fmla="*/ 31199 h 38100"/>
                <a:gd name="connsiteX8" fmla="*/ 45817 w 76200"/>
                <a:gd name="connsiteY8" fmla="*/ 32151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200" h="38100">
                  <a:moveTo>
                    <a:pt x="45817" y="32151"/>
                  </a:moveTo>
                  <a:cubicBezTo>
                    <a:pt x="45817" y="32151"/>
                    <a:pt x="66772" y="34057"/>
                    <a:pt x="68677" y="27389"/>
                  </a:cubicBezTo>
                  <a:cubicBezTo>
                    <a:pt x="71534" y="21674"/>
                    <a:pt x="71534" y="16911"/>
                    <a:pt x="62962" y="12149"/>
                  </a:cubicBezTo>
                  <a:cubicBezTo>
                    <a:pt x="54389" y="8339"/>
                    <a:pt x="40102" y="6434"/>
                    <a:pt x="31529" y="7386"/>
                  </a:cubicBezTo>
                  <a:cubicBezTo>
                    <a:pt x="22957" y="8339"/>
                    <a:pt x="8669" y="15959"/>
                    <a:pt x="7717" y="17864"/>
                  </a:cubicBezTo>
                  <a:cubicBezTo>
                    <a:pt x="3907" y="24532"/>
                    <a:pt x="20099" y="20721"/>
                    <a:pt x="26767" y="19769"/>
                  </a:cubicBezTo>
                  <a:cubicBezTo>
                    <a:pt x="34387" y="18816"/>
                    <a:pt x="42959" y="17864"/>
                    <a:pt x="42959" y="21674"/>
                  </a:cubicBezTo>
                  <a:cubicBezTo>
                    <a:pt x="42959" y="25484"/>
                    <a:pt x="27719" y="26436"/>
                    <a:pt x="25814" y="31199"/>
                  </a:cubicBezTo>
                  <a:cubicBezTo>
                    <a:pt x="24862" y="35961"/>
                    <a:pt x="45817" y="32151"/>
                    <a:pt x="45817" y="32151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938" name="任意多边形: 形状 9937">
              <a:extLst>
                <a:ext uri="{FF2B5EF4-FFF2-40B4-BE49-F238E27FC236}">
                  <a16:creationId xmlns:a16="http://schemas.microsoft.com/office/drawing/2014/main" id="{83A46F3C-B26C-43BA-8987-D90B837E5ED1}"/>
                </a:ext>
              </a:extLst>
            </p:cNvPr>
            <p:cNvSpPr/>
            <p:nvPr userDrawn="1"/>
          </p:nvSpPr>
          <p:spPr>
            <a:xfrm>
              <a:off x="9196350" y="3279027"/>
              <a:ext cx="132338" cy="110282"/>
            </a:xfrm>
            <a:custGeom>
              <a:avLst/>
              <a:gdLst>
                <a:gd name="connsiteX0" fmla="*/ 86876 w 114300"/>
                <a:gd name="connsiteY0" fmla="*/ 67151 h 95250"/>
                <a:gd name="connsiteX1" fmla="*/ 96401 w 114300"/>
                <a:gd name="connsiteY1" fmla="*/ 88106 h 95250"/>
                <a:gd name="connsiteX2" fmla="*/ 105926 w 114300"/>
                <a:gd name="connsiteY2" fmla="*/ 37624 h 95250"/>
                <a:gd name="connsiteX3" fmla="*/ 90686 w 114300"/>
                <a:gd name="connsiteY3" fmla="*/ 34766 h 95250"/>
                <a:gd name="connsiteX4" fmla="*/ 41156 w 114300"/>
                <a:gd name="connsiteY4" fmla="*/ 7144 h 95250"/>
                <a:gd name="connsiteX5" fmla="*/ 14486 w 114300"/>
                <a:gd name="connsiteY5" fmla="*/ 10954 h 95250"/>
                <a:gd name="connsiteX6" fmla="*/ 9724 w 114300"/>
                <a:gd name="connsiteY6" fmla="*/ 19526 h 95250"/>
                <a:gd name="connsiteX7" fmla="*/ 84019 w 114300"/>
                <a:gd name="connsiteY7" fmla="*/ 64294 h 95250"/>
                <a:gd name="connsiteX8" fmla="*/ 86876 w 114300"/>
                <a:gd name="connsiteY8" fmla="*/ 67151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300" h="95250">
                  <a:moveTo>
                    <a:pt x="86876" y="67151"/>
                  </a:moveTo>
                  <a:cubicBezTo>
                    <a:pt x="87829" y="69056"/>
                    <a:pt x="96401" y="88106"/>
                    <a:pt x="96401" y="88106"/>
                  </a:cubicBezTo>
                  <a:cubicBezTo>
                    <a:pt x="96401" y="88106"/>
                    <a:pt x="116404" y="41434"/>
                    <a:pt x="105926" y="37624"/>
                  </a:cubicBezTo>
                  <a:cubicBezTo>
                    <a:pt x="96401" y="33814"/>
                    <a:pt x="90686" y="34766"/>
                    <a:pt x="90686" y="34766"/>
                  </a:cubicBezTo>
                  <a:lnTo>
                    <a:pt x="41156" y="7144"/>
                  </a:lnTo>
                  <a:lnTo>
                    <a:pt x="14486" y="10954"/>
                  </a:lnTo>
                  <a:cubicBezTo>
                    <a:pt x="8771" y="11906"/>
                    <a:pt x="4009" y="17621"/>
                    <a:pt x="9724" y="19526"/>
                  </a:cubicBezTo>
                  <a:cubicBezTo>
                    <a:pt x="39251" y="29051"/>
                    <a:pt x="69731" y="46196"/>
                    <a:pt x="84019" y="64294"/>
                  </a:cubicBezTo>
                  <a:cubicBezTo>
                    <a:pt x="83066" y="63341"/>
                    <a:pt x="84971" y="65246"/>
                    <a:pt x="86876" y="67151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939" name="任意多边形: 形状 9938">
              <a:extLst>
                <a:ext uri="{FF2B5EF4-FFF2-40B4-BE49-F238E27FC236}">
                  <a16:creationId xmlns:a16="http://schemas.microsoft.com/office/drawing/2014/main" id="{C0F74912-D968-447E-8BC8-29A2C779DB8F}"/>
                </a:ext>
              </a:extLst>
            </p:cNvPr>
            <p:cNvSpPr/>
            <p:nvPr userDrawn="1"/>
          </p:nvSpPr>
          <p:spPr>
            <a:xfrm>
              <a:off x="9299695" y="3312112"/>
              <a:ext cx="44113" cy="121310"/>
            </a:xfrm>
            <a:custGeom>
              <a:avLst/>
              <a:gdLst>
                <a:gd name="connsiteX0" fmla="*/ 10954 w 38100"/>
                <a:gd name="connsiteY0" fmla="*/ 7144 h 104775"/>
                <a:gd name="connsiteX1" fmla="*/ 21431 w 38100"/>
                <a:gd name="connsiteY1" fmla="*/ 9049 h 104775"/>
                <a:gd name="connsiteX2" fmla="*/ 29051 w 38100"/>
                <a:gd name="connsiteY2" fmla="*/ 19526 h 104775"/>
                <a:gd name="connsiteX3" fmla="*/ 32861 w 38100"/>
                <a:gd name="connsiteY3" fmla="*/ 61436 h 104775"/>
                <a:gd name="connsiteX4" fmla="*/ 14764 w 38100"/>
                <a:gd name="connsiteY4" fmla="*/ 97631 h 104775"/>
                <a:gd name="connsiteX5" fmla="*/ 7144 w 38100"/>
                <a:gd name="connsiteY5" fmla="*/ 60484 h 104775"/>
                <a:gd name="connsiteX6" fmla="*/ 10954 w 38100"/>
                <a:gd name="connsiteY6" fmla="*/ 7144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" h="104775">
                  <a:moveTo>
                    <a:pt x="10954" y="7144"/>
                  </a:moveTo>
                  <a:cubicBezTo>
                    <a:pt x="10954" y="7144"/>
                    <a:pt x="19526" y="8096"/>
                    <a:pt x="21431" y="9049"/>
                  </a:cubicBezTo>
                  <a:cubicBezTo>
                    <a:pt x="25241" y="10001"/>
                    <a:pt x="29051" y="14764"/>
                    <a:pt x="29051" y="19526"/>
                  </a:cubicBezTo>
                  <a:cubicBezTo>
                    <a:pt x="29051" y="35719"/>
                    <a:pt x="36671" y="48101"/>
                    <a:pt x="32861" y="61436"/>
                  </a:cubicBezTo>
                  <a:cubicBezTo>
                    <a:pt x="25241" y="85249"/>
                    <a:pt x="16669" y="97631"/>
                    <a:pt x="14764" y="97631"/>
                  </a:cubicBezTo>
                  <a:cubicBezTo>
                    <a:pt x="10001" y="94774"/>
                    <a:pt x="10001" y="76676"/>
                    <a:pt x="7144" y="60484"/>
                  </a:cubicBezTo>
                  <a:cubicBezTo>
                    <a:pt x="16669" y="37624"/>
                    <a:pt x="11906" y="10001"/>
                    <a:pt x="10954" y="7144"/>
                  </a:cubicBezTo>
                  <a:close/>
                </a:path>
              </a:pathLst>
            </a:custGeom>
            <a:solidFill>
              <a:srgbClr val="50374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940" name="任意多边形: 形状 9939">
              <a:extLst>
                <a:ext uri="{FF2B5EF4-FFF2-40B4-BE49-F238E27FC236}">
                  <a16:creationId xmlns:a16="http://schemas.microsoft.com/office/drawing/2014/main" id="{D463E80C-F33B-4999-ADE7-91BB8618C1AB}"/>
                </a:ext>
              </a:extLst>
            </p:cNvPr>
            <p:cNvSpPr/>
            <p:nvPr userDrawn="1"/>
          </p:nvSpPr>
          <p:spPr>
            <a:xfrm>
              <a:off x="8868491" y="2771449"/>
              <a:ext cx="242621" cy="198508"/>
            </a:xfrm>
            <a:custGeom>
              <a:avLst/>
              <a:gdLst>
                <a:gd name="connsiteX0" fmla="*/ 11906 w 209550"/>
                <a:gd name="connsiteY0" fmla="*/ 123592 h 171450"/>
                <a:gd name="connsiteX1" fmla="*/ 164306 w 209550"/>
                <a:gd name="connsiteY1" fmla="*/ 173121 h 171450"/>
                <a:gd name="connsiteX2" fmla="*/ 172879 w 209550"/>
                <a:gd name="connsiteY2" fmla="*/ 168359 h 171450"/>
                <a:gd name="connsiteX3" fmla="*/ 206216 w 209550"/>
                <a:gd name="connsiteY3" fmla="*/ 65489 h 171450"/>
                <a:gd name="connsiteX4" fmla="*/ 201454 w 209550"/>
                <a:gd name="connsiteY4" fmla="*/ 56917 h 171450"/>
                <a:gd name="connsiteX5" fmla="*/ 49054 w 209550"/>
                <a:gd name="connsiteY5" fmla="*/ 7386 h 171450"/>
                <a:gd name="connsiteX6" fmla="*/ 40481 w 209550"/>
                <a:gd name="connsiteY6" fmla="*/ 12149 h 171450"/>
                <a:gd name="connsiteX7" fmla="*/ 7144 w 209550"/>
                <a:gd name="connsiteY7" fmla="*/ 115019 h 171450"/>
                <a:gd name="connsiteX8" fmla="*/ 11906 w 209550"/>
                <a:gd name="connsiteY8" fmla="*/ 123592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9550" h="171450">
                  <a:moveTo>
                    <a:pt x="11906" y="123592"/>
                  </a:moveTo>
                  <a:lnTo>
                    <a:pt x="164306" y="173121"/>
                  </a:lnTo>
                  <a:cubicBezTo>
                    <a:pt x="168116" y="174074"/>
                    <a:pt x="171926" y="172169"/>
                    <a:pt x="172879" y="168359"/>
                  </a:cubicBezTo>
                  <a:lnTo>
                    <a:pt x="206216" y="65489"/>
                  </a:lnTo>
                  <a:cubicBezTo>
                    <a:pt x="207169" y="61679"/>
                    <a:pt x="205264" y="57869"/>
                    <a:pt x="201454" y="56917"/>
                  </a:cubicBezTo>
                  <a:lnTo>
                    <a:pt x="49054" y="7386"/>
                  </a:lnTo>
                  <a:cubicBezTo>
                    <a:pt x="45244" y="6434"/>
                    <a:pt x="41434" y="8339"/>
                    <a:pt x="40481" y="12149"/>
                  </a:cubicBezTo>
                  <a:lnTo>
                    <a:pt x="7144" y="115019"/>
                  </a:lnTo>
                  <a:cubicBezTo>
                    <a:pt x="7144" y="118829"/>
                    <a:pt x="9049" y="122639"/>
                    <a:pt x="11906" y="123592"/>
                  </a:cubicBezTo>
                  <a:close/>
                </a:path>
              </a:pathLst>
            </a:custGeom>
            <a:solidFill>
              <a:srgbClr val="50555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941" name="任意多边形: 形状 9940">
              <a:extLst>
                <a:ext uri="{FF2B5EF4-FFF2-40B4-BE49-F238E27FC236}">
                  <a16:creationId xmlns:a16="http://schemas.microsoft.com/office/drawing/2014/main" id="{50E1E546-0C6C-4F22-920F-B3174ABC6E96}"/>
                </a:ext>
              </a:extLst>
            </p:cNvPr>
            <p:cNvSpPr/>
            <p:nvPr userDrawn="1"/>
          </p:nvSpPr>
          <p:spPr>
            <a:xfrm>
              <a:off x="8882628" y="2899525"/>
              <a:ext cx="77197" cy="44113"/>
            </a:xfrm>
            <a:custGeom>
              <a:avLst/>
              <a:gdLst>
                <a:gd name="connsiteX0" fmla="*/ 46369 w 66675"/>
                <a:gd name="connsiteY0" fmla="*/ 12021 h 38100"/>
                <a:gd name="connsiteX1" fmla="*/ 68277 w 66675"/>
                <a:gd name="connsiteY1" fmla="*/ 21546 h 38100"/>
                <a:gd name="connsiteX2" fmla="*/ 59704 w 66675"/>
                <a:gd name="connsiteY2" fmla="*/ 34880 h 38100"/>
                <a:gd name="connsiteX3" fmla="*/ 28272 w 66675"/>
                <a:gd name="connsiteY3" fmla="*/ 32976 h 38100"/>
                <a:gd name="connsiteX4" fmla="*/ 7317 w 66675"/>
                <a:gd name="connsiteY4" fmla="*/ 17736 h 38100"/>
                <a:gd name="connsiteX5" fmla="*/ 27319 w 66675"/>
                <a:gd name="connsiteY5" fmla="*/ 19641 h 38100"/>
                <a:gd name="connsiteX6" fmla="*/ 43512 w 66675"/>
                <a:gd name="connsiteY6" fmla="*/ 20593 h 38100"/>
                <a:gd name="connsiteX7" fmla="*/ 29224 w 66675"/>
                <a:gd name="connsiteY7" fmla="*/ 8211 h 38100"/>
                <a:gd name="connsiteX8" fmla="*/ 46369 w 66675"/>
                <a:gd name="connsiteY8" fmla="*/ 12021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6675" h="38100">
                  <a:moveTo>
                    <a:pt x="46369" y="12021"/>
                  </a:moveTo>
                  <a:cubicBezTo>
                    <a:pt x="46369" y="12021"/>
                    <a:pt x="67324" y="14878"/>
                    <a:pt x="68277" y="21546"/>
                  </a:cubicBezTo>
                  <a:cubicBezTo>
                    <a:pt x="69229" y="28213"/>
                    <a:pt x="69229" y="32976"/>
                    <a:pt x="59704" y="34880"/>
                  </a:cubicBezTo>
                  <a:cubicBezTo>
                    <a:pt x="50179" y="36786"/>
                    <a:pt x="35892" y="35833"/>
                    <a:pt x="28272" y="32976"/>
                  </a:cubicBezTo>
                  <a:cubicBezTo>
                    <a:pt x="19699" y="30118"/>
                    <a:pt x="8269" y="19641"/>
                    <a:pt x="7317" y="17736"/>
                  </a:cubicBezTo>
                  <a:cubicBezTo>
                    <a:pt x="5412" y="11068"/>
                    <a:pt x="19699" y="16783"/>
                    <a:pt x="27319" y="19641"/>
                  </a:cubicBezTo>
                  <a:cubicBezTo>
                    <a:pt x="33987" y="22498"/>
                    <a:pt x="42559" y="24403"/>
                    <a:pt x="43512" y="20593"/>
                  </a:cubicBezTo>
                  <a:cubicBezTo>
                    <a:pt x="43512" y="16783"/>
                    <a:pt x="30177" y="12973"/>
                    <a:pt x="29224" y="8211"/>
                  </a:cubicBezTo>
                  <a:cubicBezTo>
                    <a:pt x="26367" y="4401"/>
                    <a:pt x="46369" y="12021"/>
                    <a:pt x="46369" y="12021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942" name="任意多边形: 形状 9941">
              <a:extLst>
                <a:ext uri="{FF2B5EF4-FFF2-40B4-BE49-F238E27FC236}">
                  <a16:creationId xmlns:a16="http://schemas.microsoft.com/office/drawing/2014/main" id="{DB8F0AF3-1150-459E-A9D2-CE44CC919238}"/>
                </a:ext>
              </a:extLst>
            </p:cNvPr>
            <p:cNvSpPr/>
            <p:nvPr userDrawn="1"/>
          </p:nvSpPr>
          <p:spPr>
            <a:xfrm>
              <a:off x="8945476" y="2655280"/>
              <a:ext cx="209536" cy="286733"/>
            </a:xfrm>
            <a:custGeom>
              <a:avLst/>
              <a:gdLst>
                <a:gd name="connsiteX0" fmla="*/ 123533 w 180975"/>
                <a:gd name="connsiteY0" fmla="*/ 17234 h 247650"/>
                <a:gd name="connsiteX1" fmla="*/ 147346 w 180975"/>
                <a:gd name="connsiteY1" fmla="*/ 53429 h 247650"/>
                <a:gd name="connsiteX2" fmla="*/ 165443 w 180975"/>
                <a:gd name="connsiteY2" fmla="*/ 92481 h 247650"/>
                <a:gd name="connsiteX3" fmla="*/ 175921 w 180975"/>
                <a:gd name="connsiteY3" fmla="*/ 136296 h 247650"/>
                <a:gd name="connsiteX4" fmla="*/ 171158 w 180975"/>
                <a:gd name="connsiteY4" fmla="*/ 184874 h 247650"/>
                <a:gd name="connsiteX5" fmla="*/ 139726 w 180975"/>
                <a:gd name="connsiteY5" fmla="*/ 224879 h 247650"/>
                <a:gd name="connsiteX6" fmla="*/ 96863 w 180975"/>
                <a:gd name="connsiteY6" fmla="*/ 242024 h 247650"/>
                <a:gd name="connsiteX7" fmla="*/ 13043 w 180975"/>
                <a:gd name="connsiteY7" fmla="*/ 242976 h 247650"/>
                <a:gd name="connsiteX8" fmla="*/ 7328 w 180975"/>
                <a:gd name="connsiteY8" fmla="*/ 235356 h 247650"/>
                <a:gd name="connsiteX9" fmla="*/ 13996 w 180975"/>
                <a:gd name="connsiteY9" fmla="*/ 228689 h 247650"/>
                <a:gd name="connsiteX10" fmla="*/ 13996 w 180975"/>
                <a:gd name="connsiteY10" fmla="*/ 228689 h 247650"/>
                <a:gd name="connsiteX11" fmla="*/ 90196 w 180975"/>
                <a:gd name="connsiteY11" fmla="*/ 215354 h 247650"/>
                <a:gd name="connsiteX12" fmla="*/ 119724 w 180975"/>
                <a:gd name="connsiteY12" fmla="*/ 199161 h 247650"/>
                <a:gd name="connsiteX13" fmla="*/ 134011 w 180975"/>
                <a:gd name="connsiteY13" fmla="*/ 174396 h 247650"/>
                <a:gd name="connsiteX14" fmla="*/ 121628 w 180975"/>
                <a:gd name="connsiteY14" fmla="*/ 110579 h 247650"/>
                <a:gd name="connsiteX15" fmla="*/ 104483 w 180975"/>
                <a:gd name="connsiteY15" fmla="*/ 78194 h 247650"/>
                <a:gd name="connsiteX16" fmla="*/ 83528 w 180975"/>
                <a:gd name="connsiteY16" fmla="*/ 47714 h 247650"/>
                <a:gd name="connsiteX17" fmla="*/ 82576 w 180975"/>
                <a:gd name="connsiteY17" fmla="*/ 46761 h 247650"/>
                <a:gd name="connsiteX18" fmla="*/ 87338 w 180975"/>
                <a:gd name="connsiteY18" fmla="*/ 12471 h 247650"/>
                <a:gd name="connsiteX19" fmla="*/ 123533 w 180975"/>
                <a:gd name="connsiteY19" fmla="*/ 17234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80975" h="247650">
                  <a:moveTo>
                    <a:pt x="123533" y="17234"/>
                  </a:moveTo>
                  <a:cubicBezTo>
                    <a:pt x="133058" y="29616"/>
                    <a:pt x="139726" y="41046"/>
                    <a:pt x="147346" y="53429"/>
                  </a:cubicBezTo>
                  <a:cubicBezTo>
                    <a:pt x="154013" y="65811"/>
                    <a:pt x="160681" y="79146"/>
                    <a:pt x="165443" y="92481"/>
                  </a:cubicBezTo>
                  <a:cubicBezTo>
                    <a:pt x="170206" y="106769"/>
                    <a:pt x="174016" y="121056"/>
                    <a:pt x="175921" y="136296"/>
                  </a:cubicBezTo>
                  <a:cubicBezTo>
                    <a:pt x="177826" y="151536"/>
                    <a:pt x="177826" y="168681"/>
                    <a:pt x="171158" y="184874"/>
                  </a:cubicBezTo>
                  <a:cubicBezTo>
                    <a:pt x="165443" y="201066"/>
                    <a:pt x="154013" y="215354"/>
                    <a:pt x="139726" y="224879"/>
                  </a:cubicBezTo>
                  <a:cubicBezTo>
                    <a:pt x="126391" y="234404"/>
                    <a:pt x="111151" y="239166"/>
                    <a:pt x="96863" y="242024"/>
                  </a:cubicBezTo>
                  <a:cubicBezTo>
                    <a:pt x="68288" y="247739"/>
                    <a:pt x="40666" y="245834"/>
                    <a:pt x="13043" y="242976"/>
                  </a:cubicBezTo>
                  <a:cubicBezTo>
                    <a:pt x="9233" y="242024"/>
                    <a:pt x="6376" y="239166"/>
                    <a:pt x="7328" y="235356"/>
                  </a:cubicBezTo>
                  <a:cubicBezTo>
                    <a:pt x="7328" y="231546"/>
                    <a:pt x="10186" y="229641"/>
                    <a:pt x="13996" y="228689"/>
                  </a:cubicBezTo>
                  <a:lnTo>
                    <a:pt x="13996" y="228689"/>
                  </a:lnTo>
                  <a:cubicBezTo>
                    <a:pt x="40666" y="226784"/>
                    <a:pt x="66383" y="223926"/>
                    <a:pt x="90196" y="215354"/>
                  </a:cubicBezTo>
                  <a:cubicBezTo>
                    <a:pt x="101626" y="211544"/>
                    <a:pt x="112103" y="205829"/>
                    <a:pt x="119724" y="199161"/>
                  </a:cubicBezTo>
                  <a:cubicBezTo>
                    <a:pt x="127343" y="192494"/>
                    <a:pt x="132106" y="183921"/>
                    <a:pt x="134011" y="174396"/>
                  </a:cubicBezTo>
                  <a:cubicBezTo>
                    <a:pt x="137821" y="155346"/>
                    <a:pt x="132106" y="132486"/>
                    <a:pt x="121628" y="110579"/>
                  </a:cubicBezTo>
                  <a:cubicBezTo>
                    <a:pt x="116866" y="99149"/>
                    <a:pt x="111151" y="88671"/>
                    <a:pt x="104483" y="78194"/>
                  </a:cubicBezTo>
                  <a:cubicBezTo>
                    <a:pt x="97816" y="67716"/>
                    <a:pt x="90196" y="56286"/>
                    <a:pt x="83528" y="47714"/>
                  </a:cubicBezTo>
                  <a:lnTo>
                    <a:pt x="82576" y="46761"/>
                  </a:lnTo>
                  <a:cubicBezTo>
                    <a:pt x="74003" y="35331"/>
                    <a:pt x="76861" y="20091"/>
                    <a:pt x="87338" y="12471"/>
                  </a:cubicBezTo>
                  <a:cubicBezTo>
                    <a:pt x="99721" y="3899"/>
                    <a:pt x="114961" y="5804"/>
                    <a:pt x="123533" y="17234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943" name="任意多边形: 形状 9942">
              <a:extLst>
                <a:ext uri="{FF2B5EF4-FFF2-40B4-BE49-F238E27FC236}">
                  <a16:creationId xmlns:a16="http://schemas.microsoft.com/office/drawing/2014/main" id="{9F69DB92-692D-4B26-8389-135555C81A6E}"/>
                </a:ext>
              </a:extLst>
            </p:cNvPr>
            <p:cNvSpPr/>
            <p:nvPr userDrawn="1"/>
          </p:nvSpPr>
          <p:spPr>
            <a:xfrm>
              <a:off x="8968849" y="2654114"/>
              <a:ext cx="187480" cy="286733"/>
            </a:xfrm>
            <a:custGeom>
              <a:avLst/>
              <a:gdLst>
                <a:gd name="connsiteX0" fmla="*/ 7144 w 161925"/>
                <a:gd name="connsiteY0" fmla="*/ 228743 h 247650"/>
                <a:gd name="connsiteX1" fmla="*/ 114776 w 161925"/>
                <a:gd name="connsiteY1" fmla="*/ 175403 h 247650"/>
                <a:gd name="connsiteX2" fmla="*/ 85249 w 161925"/>
                <a:gd name="connsiteY2" fmla="*/ 79201 h 247650"/>
                <a:gd name="connsiteX3" fmla="*/ 64294 w 161925"/>
                <a:gd name="connsiteY3" fmla="*/ 47768 h 247650"/>
                <a:gd name="connsiteX4" fmla="*/ 69056 w 161925"/>
                <a:gd name="connsiteY4" fmla="*/ 11573 h 247650"/>
                <a:gd name="connsiteX5" fmla="*/ 103346 w 161925"/>
                <a:gd name="connsiteY5" fmla="*/ 18241 h 247650"/>
                <a:gd name="connsiteX6" fmla="*/ 127159 w 161925"/>
                <a:gd name="connsiteY6" fmla="*/ 54436 h 247650"/>
                <a:gd name="connsiteX7" fmla="*/ 151924 w 161925"/>
                <a:gd name="connsiteY7" fmla="*/ 186833 h 247650"/>
                <a:gd name="connsiteX8" fmla="*/ 7144 w 161925"/>
                <a:gd name="connsiteY8" fmla="*/ 245888 h 247650"/>
                <a:gd name="connsiteX9" fmla="*/ 7144 w 161925"/>
                <a:gd name="connsiteY9" fmla="*/ 228743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925" h="247650">
                  <a:moveTo>
                    <a:pt x="7144" y="228743"/>
                  </a:moveTo>
                  <a:cubicBezTo>
                    <a:pt x="46196" y="223028"/>
                    <a:pt x="106204" y="217313"/>
                    <a:pt x="114776" y="175403"/>
                  </a:cubicBezTo>
                  <a:cubicBezTo>
                    <a:pt x="121444" y="145876"/>
                    <a:pt x="100489" y="104918"/>
                    <a:pt x="85249" y="79201"/>
                  </a:cubicBezTo>
                  <a:cubicBezTo>
                    <a:pt x="70961" y="56341"/>
                    <a:pt x="67151" y="51578"/>
                    <a:pt x="64294" y="47768"/>
                  </a:cubicBezTo>
                  <a:cubicBezTo>
                    <a:pt x="56674" y="37291"/>
                    <a:pt x="58579" y="19193"/>
                    <a:pt x="69056" y="11573"/>
                  </a:cubicBezTo>
                  <a:cubicBezTo>
                    <a:pt x="79534" y="3001"/>
                    <a:pt x="95726" y="7763"/>
                    <a:pt x="103346" y="18241"/>
                  </a:cubicBezTo>
                  <a:cubicBezTo>
                    <a:pt x="111919" y="28718"/>
                    <a:pt x="120491" y="43006"/>
                    <a:pt x="127159" y="54436"/>
                  </a:cubicBezTo>
                  <a:cubicBezTo>
                    <a:pt x="148114" y="93488"/>
                    <a:pt x="167164" y="144923"/>
                    <a:pt x="151924" y="186833"/>
                  </a:cubicBezTo>
                  <a:cubicBezTo>
                    <a:pt x="132874" y="243031"/>
                    <a:pt x="66199" y="251603"/>
                    <a:pt x="7144" y="245888"/>
                  </a:cubicBezTo>
                  <a:lnTo>
                    <a:pt x="7144" y="228743"/>
                  </a:lnTo>
                  <a:close/>
                </a:path>
              </a:pathLst>
            </a:custGeom>
            <a:solidFill>
              <a:srgbClr val="F0FE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9801" name="副标题 2"/>
          <p:cNvSpPr>
            <a:spLocks noGrp="1"/>
          </p:cNvSpPr>
          <p:nvPr userDrawn="1">
            <p:ph type="subTitle" idx="1" hasCustomPrompt="1"/>
          </p:nvPr>
        </p:nvSpPr>
        <p:spPr>
          <a:xfrm>
            <a:off x="673099" y="3791340"/>
            <a:ext cx="6993277" cy="558799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802" name="标题 1"/>
          <p:cNvSpPr>
            <a:spLocks noGrp="1"/>
          </p:cNvSpPr>
          <p:nvPr userDrawn="1">
            <p:ph type="ctrTitle" hasCustomPrompt="1"/>
          </p:nvPr>
        </p:nvSpPr>
        <p:spPr>
          <a:xfrm>
            <a:off x="673099" y="1130300"/>
            <a:ext cx="6993277" cy="2328487"/>
          </a:xfrm>
        </p:spPr>
        <p:txBody>
          <a:bodyPr anchor="b" anchorCtr="0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73099" y="5543597"/>
            <a:ext cx="6993277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73099" y="5839868"/>
            <a:ext cx="6993277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825868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任意多边形: 形状 164">
            <a:extLst>
              <a:ext uri="{FF2B5EF4-FFF2-40B4-BE49-F238E27FC236}">
                <a16:creationId xmlns:a16="http://schemas.microsoft.com/office/drawing/2014/main" id="{67FFCDE9-E802-4EAE-9731-6CF4EDDAF619}"/>
              </a:ext>
            </a:extLst>
          </p:cNvPr>
          <p:cNvSpPr/>
          <p:nvPr userDrawn="1"/>
        </p:nvSpPr>
        <p:spPr>
          <a:xfrm>
            <a:off x="733646" y="1928412"/>
            <a:ext cx="11458354" cy="3243438"/>
          </a:xfrm>
          <a:custGeom>
            <a:avLst/>
            <a:gdLst>
              <a:gd name="connsiteX0" fmla="*/ 1621719 w 11458354"/>
              <a:gd name="connsiteY0" fmla="*/ 0 h 3243438"/>
              <a:gd name="connsiteX1" fmla="*/ 11458354 w 11458354"/>
              <a:gd name="connsiteY1" fmla="*/ 0 h 3243438"/>
              <a:gd name="connsiteX2" fmla="*/ 11458354 w 11458354"/>
              <a:gd name="connsiteY2" fmla="*/ 3243438 h 3243438"/>
              <a:gd name="connsiteX3" fmla="*/ 1621719 w 11458354"/>
              <a:gd name="connsiteY3" fmla="*/ 3243438 h 3243438"/>
              <a:gd name="connsiteX4" fmla="*/ 0 w 11458354"/>
              <a:gd name="connsiteY4" fmla="*/ 1621719 h 3243438"/>
              <a:gd name="connsiteX5" fmla="*/ 1621719 w 11458354"/>
              <a:gd name="connsiteY5" fmla="*/ 0 h 3243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458354" h="3243438">
                <a:moveTo>
                  <a:pt x="1621719" y="0"/>
                </a:moveTo>
                <a:lnTo>
                  <a:pt x="11458354" y="0"/>
                </a:lnTo>
                <a:lnTo>
                  <a:pt x="11458354" y="3243438"/>
                </a:lnTo>
                <a:lnTo>
                  <a:pt x="1621719" y="3243438"/>
                </a:lnTo>
                <a:cubicBezTo>
                  <a:pt x="726068" y="3243438"/>
                  <a:pt x="0" y="2517370"/>
                  <a:pt x="0" y="1621719"/>
                </a:cubicBezTo>
                <a:cubicBezTo>
                  <a:pt x="0" y="726068"/>
                  <a:pt x="726068" y="0"/>
                  <a:pt x="1621719" y="0"/>
                </a:cubicBezTo>
                <a:close/>
              </a:path>
            </a:pathLst>
          </a:cu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5762228" y="2657929"/>
            <a:ext cx="4532292" cy="895350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5763344" y="3553279"/>
            <a:ext cx="4532292" cy="101562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690DD00F-BDDB-4D30-8946-7F7809D75E04}"/>
              </a:ext>
            </a:extLst>
          </p:cNvPr>
          <p:cNvGrpSpPr/>
          <p:nvPr userDrawn="1"/>
        </p:nvGrpSpPr>
        <p:grpSpPr>
          <a:xfrm>
            <a:off x="669925" y="1427751"/>
            <a:ext cx="4833642" cy="4251056"/>
            <a:chOff x="669925" y="1427751"/>
            <a:chExt cx="4833642" cy="4251056"/>
          </a:xfrm>
        </p:grpSpPr>
        <p:sp>
          <p:nvSpPr>
            <p:cNvPr id="5" name="任意多边形: 形状 4">
              <a:extLst>
                <a:ext uri="{FF2B5EF4-FFF2-40B4-BE49-F238E27FC236}">
                  <a16:creationId xmlns:a16="http://schemas.microsoft.com/office/drawing/2014/main" id="{CB4F6F07-C056-48A2-91CC-A880CC507E79}"/>
                </a:ext>
              </a:extLst>
            </p:cNvPr>
            <p:cNvSpPr/>
            <p:nvPr/>
          </p:nvSpPr>
          <p:spPr>
            <a:xfrm>
              <a:off x="4033448" y="1622553"/>
              <a:ext cx="145646" cy="755541"/>
            </a:xfrm>
            <a:custGeom>
              <a:avLst/>
              <a:gdLst>
                <a:gd name="connsiteX0" fmla="*/ 150019 w 152400"/>
                <a:gd name="connsiteY0" fmla="*/ 7144 h 790575"/>
                <a:gd name="connsiteX1" fmla="*/ 150019 w 152400"/>
                <a:gd name="connsiteY1" fmla="*/ 631984 h 790575"/>
                <a:gd name="connsiteX2" fmla="*/ 7144 w 152400"/>
                <a:gd name="connsiteY2" fmla="*/ 788194 h 790575"/>
                <a:gd name="connsiteX3" fmla="*/ 7144 w 152400"/>
                <a:gd name="connsiteY3" fmla="*/ 163354 h 790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790575">
                  <a:moveTo>
                    <a:pt x="150019" y="7144"/>
                  </a:moveTo>
                  <a:lnTo>
                    <a:pt x="150019" y="631984"/>
                  </a:lnTo>
                  <a:lnTo>
                    <a:pt x="7144" y="788194"/>
                  </a:lnTo>
                  <a:lnTo>
                    <a:pt x="7144" y="163354"/>
                  </a:lnTo>
                  <a:close/>
                </a:path>
              </a:pathLst>
            </a:custGeom>
            <a:solidFill>
              <a:schemeClr val="tx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id="{F528DB91-1365-49FF-B317-8920671D1424}"/>
                </a:ext>
              </a:extLst>
            </p:cNvPr>
            <p:cNvSpPr/>
            <p:nvPr/>
          </p:nvSpPr>
          <p:spPr>
            <a:xfrm>
              <a:off x="2290242" y="1606168"/>
              <a:ext cx="1756860" cy="773747"/>
            </a:xfrm>
            <a:custGeom>
              <a:avLst/>
              <a:gdLst>
                <a:gd name="connsiteX0" fmla="*/ 985361 w 1838325"/>
                <a:gd name="connsiteY0" fmla="*/ 635794 h 809625"/>
                <a:gd name="connsiteX1" fmla="*/ 1020604 w 1838325"/>
                <a:gd name="connsiteY1" fmla="*/ 637699 h 809625"/>
                <a:gd name="connsiteX2" fmla="*/ 1041559 w 1838325"/>
                <a:gd name="connsiteY2" fmla="*/ 638651 h 809625"/>
                <a:gd name="connsiteX3" fmla="*/ 1088231 w 1838325"/>
                <a:gd name="connsiteY3" fmla="*/ 642461 h 809625"/>
                <a:gd name="connsiteX4" fmla="*/ 1101566 w 1838325"/>
                <a:gd name="connsiteY4" fmla="*/ 643414 h 809625"/>
                <a:gd name="connsiteX5" fmla="*/ 1161574 w 1838325"/>
                <a:gd name="connsiteY5" fmla="*/ 649129 h 809625"/>
                <a:gd name="connsiteX6" fmla="*/ 1176814 w 1838325"/>
                <a:gd name="connsiteY6" fmla="*/ 651034 h 809625"/>
                <a:gd name="connsiteX7" fmla="*/ 1221581 w 1838325"/>
                <a:gd name="connsiteY7" fmla="*/ 656749 h 809625"/>
                <a:gd name="connsiteX8" fmla="*/ 1242536 w 1838325"/>
                <a:gd name="connsiteY8" fmla="*/ 659606 h 809625"/>
                <a:gd name="connsiteX9" fmla="*/ 1281589 w 1838325"/>
                <a:gd name="connsiteY9" fmla="*/ 665321 h 809625"/>
                <a:gd name="connsiteX10" fmla="*/ 1302544 w 1838325"/>
                <a:gd name="connsiteY10" fmla="*/ 668179 h 809625"/>
                <a:gd name="connsiteX11" fmla="*/ 1341596 w 1838325"/>
                <a:gd name="connsiteY11" fmla="*/ 674846 h 809625"/>
                <a:gd name="connsiteX12" fmla="*/ 1360646 w 1838325"/>
                <a:gd name="connsiteY12" fmla="*/ 677704 h 809625"/>
                <a:gd name="connsiteX13" fmla="*/ 1411129 w 1838325"/>
                <a:gd name="connsiteY13" fmla="*/ 687229 h 809625"/>
                <a:gd name="connsiteX14" fmla="*/ 1417796 w 1838325"/>
                <a:gd name="connsiteY14" fmla="*/ 688181 h 809625"/>
                <a:gd name="connsiteX15" fmla="*/ 1475899 w 1838325"/>
                <a:gd name="connsiteY15" fmla="*/ 700564 h 809625"/>
                <a:gd name="connsiteX16" fmla="*/ 1493044 w 1838325"/>
                <a:gd name="connsiteY16" fmla="*/ 704374 h 809625"/>
                <a:gd name="connsiteX17" fmla="*/ 1533049 w 1838325"/>
                <a:gd name="connsiteY17" fmla="*/ 713899 h 809625"/>
                <a:gd name="connsiteX18" fmla="*/ 1554004 w 1838325"/>
                <a:gd name="connsiteY18" fmla="*/ 719614 h 809625"/>
                <a:gd name="connsiteX19" fmla="*/ 1589246 w 1838325"/>
                <a:gd name="connsiteY19" fmla="*/ 729139 h 809625"/>
                <a:gd name="connsiteX20" fmla="*/ 1612106 w 1838325"/>
                <a:gd name="connsiteY20" fmla="*/ 734854 h 809625"/>
                <a:gd name="connsiteX21" fmla="*/ 1646396 w 1838325"/>
                <a:gd name="connsiteY21" fmla="*/ 744379 h 809625"/>
                <a:gd name="connsiteX22" fmla="*/ 1668304 w 1838325"/>
                <a:gd name="connsiteY22" fmla="*/ 751046 h 809625"/>
                <a:gd name="connsiteX23" fmla="*/ 1702594 w 1838325"/>
                <a:gd name="connsiteY23" fmla="*/ 761524 h 809625"/>
                <a:gd name="connsiteX24" fmla="*/ 1723549 w 1838325"/>
                <a:gd name="connsiteY24" fmla="*/ 768191 h 809625"/>
                <a:gd name="connsiteX25" fmla="*/ 1760696 w 1838325"/>
                <a:gd name="connsiteY25" fmla="*/ 780574 h 809625"/>
                <a:gd name="connsiteX26" fmla="*/ 1777841 w 1838325"/>
                <a:gd name="connsiteY26" fmla="*/ 786289 h 809625"/>
                <a:gd name="connsiteX27" fmla="*/ 1831181 w 1838325"/>
                <a:gd name="connsiteY27" fmla="*/ 805339 h 809625"/>
                <a:gd name="connsiteX28" fmla="*/ 1831181 w 1838325"/>
                <a:gd name="connsiteY28" fmla="*/ 180499 h 809625"/>
                <a:gd name="connsiteX29" fmla="*/ 1777841 w 1838325"/>
                <a:gd name="connsiteY29" fmla="*/ 161449 h 809625"/>
                <a:gd name="connsiteX30" fmla="*/ 1760696 w 1838325"/>
                <a:gd name="connsiteY30" fmla="*/ 155734 h 809625"/>
                <a:gd name="connsiteX31" fmla="*/ 1723549 w 1838325"/>
                <a:gd name="connsiteY31" fmla="*/ 143351 h 809625"/>
                <a:gd name="connsiteX32" fmla="*/ 1702594 w 1838325"/>
                <a:gd name="connsiteY32" fmla="*/ 136684 h 809625"/>
                <a:gd name="connsiteX33" fmla="*/ 1668304 w 1838325"/>
                <a:gd name="connsiteY33" fmla="*/ 126206 h 809625"/>
                <a:gd name="connsiteX34" fmla="*/ 1646396 w 1838325"/>
                <a:gd name="connsiteY34" fmla="*/ 119539 h 809625"/>
                <a:gd name="connsiteX35" fmla="*/ 1612106 w 1838325"/>
                <a:gd name="connsiteY35" fmla="*/ 110014 h 809625"/>
                <a:gd name="connsiteX36" fmla="*/ 1589246 w 1838325"/>
                <a:gd name="connsiteY36" fmla="*/ 104299 h 809625"/>
                <a:gd name="connsiteX37" fmla="*/ 1554004 w 1838325"/>
                <a:gd name="connsiteY37" fmla="*/ 94774 h 809625"/>
                <a:gd name="connsiteX38" fmla="*/ 1533049 w 1838325"/>
                <a:gd name="connsiteY38" fmla="*/ 89059 h 809625"/>
                <a:gd name="connsiteX39" fmla="*/ 1493044 w 1838325"/>
                <a:gd name="connsiteY39" fmla="*/ 79534 h 809625"/>
                <a:gd name="connsiteX40" fmla="*/ 1475899 w 1838325"/>
                <a:gd name="connsiteY40" fmla="*/ 75724 h 809625"/>
                <a:gd name="connsiteX41" fmla="*/ 1418749 w 1838325"/>
                <a:gd name="connsiteY41" fmla="*/ 63341 h 809625"/>
                <a:gd name="connsiteX42" fmla="*/ 1417796 w 1838325"/>
                <a:gd name="connsiteY42" fmla="*/ 63341 h 809625"/>
                <a:gd name="connsiteX43" fmla="*/ 1411129 w 1838325"/>
                <a:gd name="connsiteY43" fmla="*/ 62389 h 809625"/>
                <a:gd name="connsiteX44" fmla="*/ 1360646 w 1838325"/>
                <a:gd name="connsiteY44" fmla="*/ 52864 h 809625"/>
                <a:gd name="connsiteX45" fmla="*/ 1341596 w 1838325"/>
                <a:gd name="connsiteY45" fmla="*/ 50006 h 809625"/>
                <a:gd name="connsiteX46" fmla="*/ 1302544 w 1838325"/>
                <a:gd name="connsiteY46" fmla="*/ 43339 h 809625"/>
                <a:gd name="connsiteX47" fmla="*/ 1281589 w 1838325"/>
                <a:gd name="connsiteY47" fmla="*/ 40481 h 809625"/>
                <a:gd name="connsiteX48" fmla="*/ 1242536 w 1838325"/>
                <a:gd name="connsiteY48" fmla="*/ 34766 h 809625"/>
                <a:gd name="connsiteX49" fmla="*/ 1221581 w 1838325"/>
                <a:gd name="connsiteY49" fmla="*/ 31909 h 809625"/>
                <a:gd name="connsiteX50" fmla="*/ 1176814 w 1838325"/>
                <a:gd name="connsiteY50" fmla="*/ 26194 h 809625"/>
                <a:gd name="connsiteX51" fmla="*/ 1161574 w 1838325"/>
                <a:gd name="connsiteY51" fmla="*/ 24289 h 809625"/>
                <a:gd name="connsiteX52" fmla="*/ 1101566 w 1838325"/>
                <a:gd name="connsiteY52" fmla="*/ 18574 h 809625"/>
                <a:gd name="connsiteX53" fmla="*/ 1088231 w 1838325"/>
                <a:gd name="connsiteY53" fmla="*/ 17621 h 809625"/>
                <a:gd name="connsiteX54" fmla="*/ 1041559 w 1838325"/>
                <a:gd name="connsiteY54" fmla="*/ 13811 h 809625"/>
                <a:gd name="connsiteX55" fmla="*/ 1020604 w 1838325"/>
                <a:gd name="connsiteY55" fmla="*/ 12859 h 809625"/>
                <a:gd name="connsiteX56" fmla="*/ 996791 w 1838325"/>
                <a:gd name="connsiteY56" fmla="*/ 10954 h 809625"/>
                <a:gd name="connsiteX57" fmla="*/ 985361 w 1838325"/>
                <a:gd name="connsiteY57" fmla="*/ 10954 h 809625"/>
                <a:gd name="connsiteX58" fmla="*/ 934879 w 1838325"/>
                <a:gd name="connsiteY58" fmla="*/ 9049 h 809625"/>
                <a:gd name="connsiteX59" fmla="*/ 911066 w 1838325"/>
                <a:gd name="connsiteY59" fmla="*/ 8096 h 809625"/>
                <a:gd name="connsiteX60" fmla="*/ 836771 w 1838325"/>
                <a:gd name="connsiteY60" fmla="*/ 7144 h 809625"/>
                <a:gd name="connsiteX61" fmla="*/ 782479 w 1838325"/>
                <a:gd name="connsiteY61" fmla="*/ 8096 h 809625"/>
                <a:gd name="connsiteX62" fmla="*/ 764381 w 1838325"/>
                <a:gd name="connsiteY62" fmla="*/ 9049 h 809625"/>
                <a:gd name="connsiteX63" fmla="*/ 729139 w 1838325"/>
                <a:gd name="connsiteY63" fmla="*/ 10001 h 809625"/>
                <a:gd name="connsiteX64" fmla="*/ 708184 w 1838325"/>
                <a:gd name="connsiteY64" fmla="*/ 10954 h 809625"/>
                <a:gd name="connsiteX65" fmla="*/ 675799 w 1838325"/>
                <a:gd name="connsiteY65" fmla="*/ 12859 h 809625"/>
                <a:gd name="connsiteX66" fmla="*/ 652939 w 1838325"/>
                <a:gd name="connsiteY66" fmla="*/ 13811 h 809625"/>
                <a:gd name="connsiteX67" fmla="*/ 624364 w 1838325"/>
                <a:gd name="connsiteY67" fmla="*/ 15716 h 809625"/>
                <a:gd name="connsiteX68" fmla="*/ 622459 w 1838325"/>
                <a:gd name="connsiteY68" fmla="*/ 15716 h 809625"/>
                <a:gd name="connsiteX69" fmla="*/ 610076 w 1838325"/>
                <a:gd name="connsiteY69" fmla="*/ 16669 h 809625"/>
                <a:gd name="connsiteX70" fmla="*/ 571976 w 1838325"/>
                <a:gd name="connsiteY70" fmla="*/ 19526 h 809625"/>
                <a:gd name="connsiteX71" fmla="*/ 553879 w 1838325"/>
                <a:gd name="connsiteY71" fmla="*/ 21431 h 809625"/>
                <a:gd name="connsiteX72" fmla="*/ 521494 w 1838325"/>
                <a:gd name="connsiteY72" fmla="*/ 24289 h 809625"/>
                <a:gd name="connsiteX73" fmla="*/ 502444 w 1838325"/>
                <a:gd name="connsiteY73" fmla="*/ 26194 h 809625"/>
                <a:gd name="connsiteX74" fmla="*/ 471964 w 1838325"/>
                <a:gd name="connsiteY74" fmla="*/ 30004 h 809625"/>
                <a:gd name="connsiteX75" fmla="*/ 452914 w 1838325"/>
                <a:gd name="connsiteY75" fmla="*/ 32861 h 809625"/>
                <a:gd name="connsiteX76" fmla="*/ 421481 w 1838325"/>
                <a:gd name="connsiteY76" fmla="*/ 36671 h 809625"/>
                <a:gd name="connsiteX77" fmla="*/ 403384 w 1838325"/>
                <a:gd name="connsiteY77" fmla="*/ 39529 h 809625"/>
                <a:gd name="connsiteX78" fmla="*/ 367189 w 1838325"/>
                <a:gd name="connsiteY78" fmla="*/ 45244 h 809625"/>
                <a:gd name="connsiteX79" fmla="*/ 354806 w 1838325"/>
                <a:gd name="connsiteY79" fmla="*/ 47149 h 809625"/>
                <a:gd name="connsiteX80" fmla="*/ 307181 w 1838325"/>
                <a:gd name="connsiteY80" fmla="*/ 55721 h 809625"/>
                <a:gd name="connsiteX81" fmla="*/ 295751 w 1838325"/>
                <a:gd name="connsiteY81" fmla="*/ 57626 h 809625"/>
                <a:gd name="connsiteX82" fmla="*/ 265271 w 1838325"/>
                <a:gd name="connsiteY82" fmla="*/ 63341 h 809625"/>
                <a:gd name="connsiteX83" fmla="*/ 260509 w 1838325"/>
                <a:gd name="connsiteY83" fmla="*/ 64294 h 809625"/>
                <a:gd name="connsiteX84" fmla="*/ 201454 w 1838325"/>
                <a:gd name="connsiteY84" fmla="*/ 76676 h 809625"/>
                <a:gd name="connsiteX85" fmla="*/ 190976 w 1838325"/>
                <a:gd name="connsiteY85" fmla="*/ 79534 h 809625"/>
                <a:gd name="connsiteX86" fmla="*/ 142399 w 1838325"/>
                <a:gd name="connsiteY86" fmla="*/ 90964 h 809625"/>
                <a:gd name="connsiteX87" fmla="*/ 123349 w 1838325"/>
                <a:gd name="connsiteY87" fmla="*/ 95726 h 809625"/>
                <a:gd name="connsiteX88" fmla="*/ 81439 w 1838325"/>
                <a:gd name="connsiteY88" fmla="*/ 106204 h 809625"/>
                <a:gd name="connsiteX89" fmla="*/ 64294 w 1838325"/>
                <a:gd name="connsiteY89" fmla="*/ 110966 h 809625"/>
                <a:gd name="connsiteX90" fmla="*/ 7144 w 1838325"/>
                <a:gd name="connsiteY90" fmla="*/ 127159 h 809625"/>
                <a:gd name="connsiteX91" fmla="*/ 7144 w 1838325"/>
                <a:gd name="connsiteY91" fmla="*/ 751999 h 809625"/>
                <a:gd name="connsiteX92" fmla="*/ 64294 w 1838325"/>
                <a:gd name="connsiteY92" fmla="*/ 735806 h 809625"/>
                <a:gd name="connsiteX93" fmla="*/ 81439 w 1838325"/>
                <a:gd name="connsiteY93" fmla="*/ 731044 h 809625"/>
                <a:gd name="connsiteX94" fmla="*/ 123349 w 1838325"/>
                <a:gd name="connsiteY94" fmla="*/ 720566 h 809625"/>
                <a:gd name="connsiteX95" fmla="*/ 142399 w 1838325"/>
                <a:gd name="connsiteY95" fmla="*/ 715804 h 809625"/>
                <a:gd name="connsiteX96" fmla="*/ 190976 w 1838325"/>
                <a:gd name="connsiteY96" fmla="*/ 704374 h 809625"/>
                <a:gd name="connsiteX97" fmla="*/ 201454 w 1838325"/>
                <a:gd name="connsiteY97" fmla="*/ 701516 h 809625"/>
                <a:gd name="connsiteX98" fmla="*/ 260509 w 1838325"/>
                <a:gd name="connsiteY98" fmla="*/ 689134 h 809625"/>
                <a:gd name="connsiteX99" fmla="*/ 295751 w 1838325"/>
                <a:gd name="connsiteY99" fmla="*/ 682466 h 809625"/>
                <a:gd name="connsiteX100" fmla="*/ 307181 w 1838325"/>
                <a:gd name="connsiteY100" fmla="*/ 680561 h 809625"/>
                <a:gd name="connsiteX101" fmla="*/ 354806 w 1838325"/>
                <a:gd name="connsiteY101" fmla="*/ 671989 h 809625"/>
                <a:gd name="connsiteX102" fmla="*/ 367189 w 1838325"/>
                <a:gd name="connsiteY102" fmla="*/ 670084 h 809625"/>
                <a:gd name="connsiteX103" fmla="*/ 403384 w 1838325"/>
                <a:gd name="connsiteY103" fmla="*/ 664369 h 809625"/>
                <a:gd name="connsiteX104" fmla="*/ 421481 w 1838325"/>
                <a:gd name="connsiteY104" fmla="*/ 661511 h 809625"/>
                <a:gd name="connsiteX105" fmla="*/ 452914 w 1838325"/>
                <a:gd name="connsiteY105" fmla="*/ 657701 h 809625"/>
                <a:gd name="connsiteX106" fmla="*/ 471964 w 1838325"/>
                <a:gd name="connsiteY106" fmla="*/ 654844 h 809625"/>
                <a:gd name="connsiteX107" fmla="*/ 502444 w 1838325"/>
                <a:gd name="connsiteY107" fmla="*/ 651034 h 809625"/>
                <a:gd name="connsiteX108" fmla="*/ 521494 w 1838325"/>
                <a:gd name="connsiteY108" fmla="*/ 649129 h 809625"/>
                <a:gd name="connsiteX109" fmla="*/ 553879 w 1838325"/>
                <a:gd name="connsiteY109" fmla="*/ 646271 h 809625"/>
                <a:gd name="connsiteX110" fmla="*/ 571976 w 1838325"/>
                <a:gd name="connsiteY110" fmla="*/ 644366 h 809625"/>
                <a:gd name="connsiteX111" fmla="*/ 610076 w 1838325"/>
                <a:gd name="connsiteY111" fmla="*/ 641509 h 809625"/>
                <a:gd name="connsiteX112" fmla="*/ 622459 w 1838325"/>
                <a:gd name="connsiteY112" fmla="*/ 640556 h 809625"/>
                <a:gd name="connsiteX113" fmla="*/ 652939 w 1838325"/>
                <a:gd name="connsiteY113" fmla="*/ 638651 h 809625"/>
                <a:gd name="connsiteX114" fmla="*/ 675799 w 1838325"/>
                <a:gd name="connsiteY114" fmla="*/ 637699 h 809625"/>
                <a:gd name="connsiteX115" fmla="*/ 708184 w 1838325"/>
                <a:gd name="connsiteY115" fmla="*/ 635794 h 809625"/>
                <a:gd name="connsiteX116" fmla="*/ 729139 w 1838325"/>
                <a:gd name="connsiteY116" fmla="*/ 634841 h 809625"/>
                <a:gd name="connsiteX117" fmla="*/ 764381 w 1838325"/>
                <a:gd name="connsiteY117" fmla="*/ 633889 h 809625"/>
                <a:gd name="connsiteX118" fmla="*/ 782479 w 1838325"/>
                <a:gd name="connsiteY118" fmla="*/ 632936 h 809625"/>
                <a:gd name="connsiteX119" fmla="*/ 836771 w 1838325"/>
                <a:gd name="connsiteY119" fmla="*/ 631984 h 809625"/>
                <a:gd name="connsiteX120" fmla="*/ 911066 w 1838325"/>
                <a:gd name="connsiteY120" fmla="*/ 632936 h 809625"/>
                <a:gd name="connsiteX121" fmla="*/ 934879 w 1838325"/>
                <a:gd name="connsiteY121" fmla="*/ 633889 h 809625"/>
                <a:gd name="connsiteX122" fmla="*/ 985361 w 1838325"/>
                <a:gd name="connsiteY122" fmla="*/ 635794 h 809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1838325" h="809625">
                  <a:moveTo>
                    <a:pt x="985361" y="635794"/>
                  </a:moveTo>
                  <a:cubicBezTo>
                    <a:pt x="996791" y="636746"/>
                    <a:pt x="1009174" y="636746"/>
                    <a:pt x="1020604" y="637699"/>
                  </a:cubicBezTo>
                  <a:cubicBezTo>
                    <a:pt x="1027271" y="637699"/>
                    <a:pt x="1034891" y="638651"/>
                    <a:pt x="1041559" y="638651"/>
                  </a:cubicBezTo>
                  <a:cubicBezTo>
                    <a:pt x="1056799" y="639604"/>
                    <a:pt x="1072991" y="640556"/>
                    <a:pt x="1088231" y="642461"/>
                  </a:cubicBezTo>
                  <a:cubicBezTo>
                    <a:pt x="1092994" y="642461"/>
                    <a:pt x="1096804" y="643414"/>
                    <a:pt x="1101566" y="643414"/>
                  </a:cubicBezTo>
                  <a:cubicBezTo>
                    <a:pt x="1121569" y="645319"/>
                    <a:pt x="1141571" y="647224"/>
                    <a:pt x="1161574" y="649129"/>
                  </a:cubicBezTo>
                  <a:cubicBezTo>
                    <a:pt x="1166336" y="650081"/>
                    <a:pt x="1172051" y="650081"/>
                    <a:pt x="1176814" y="651034"/>
                  </a:cubicBezTo>
                  <a:cubicBezTo>
                    <a:pt x="1192054" y="652939"/>
                    <a:pt x="1206341" y="654844"/>
                    <a:pt x="1221581" y="656749"/>
                  </a:cubicBezTo>
                  <a:cubicBezTo>
                    <a:pt x="1228249" y="657701"/>
                    <a:pt x="1235869" y="658654"/>
                    <a:pt x="1242536" y="659606"/>
                  </a:cubicBezTo>
                  <a:cubicBezTo>
                    <a:pt x="1255871" y="661511"/>
                    <a:pt x="1268254" y="663416"/>
                    <a:pt x="1281589" y="665321"/>
                  </a:cubicBezTo>
                  <a:cubicBezTo>
                    <a:pt x="1289209" y="666274"/>
                    <a:pt x="1295876" y="667226"/>
                    <a:pt x="1302544" y="668179"/>
                  </a:cubicBezTo>
                  <a:cubicBezTo>
                    <a:pt x="1315879" y="670084"/>
                    <a:pt x="1329214" y="671989"/>
                    <a:pt x="1341596" y="674846"/>
                  </a:cubicBezTo>
                  <a:cubicBezTo>
                    <a:pt x="1348264" y="675799"/>
                    <a:pt x="1353979" y="676751"/>
                    <a:pt x="1360646" y="677704"/>
                  </a:cubicBezTo>
                  <a:cubicBezTo>
                    <a:pt x="1377791" y="680561"/>
                    <a:pt x="1393984" y="683419"/>
                    <a:pt x="1411129" y="687229"/>
                  </a:cubicBezTo>
                  <a:cubicBezTo>
                    <a:pt x="1413034" y="687229"/>
                    <a:pt x="1415891" y="688181"/>
                    <a:pt x="1417796" y="688181"/>
                  </a:cubicBezTo>
                  <a:cubicBezTo>
                    <a:pt x="1436846" y="691991"/>
                    <a:pt x="1456849" y="695801"/>
                    <a:pt x="1475899" y="700564"/>
                  </a:cubicBezTo>
                  <a:cubicBezTo>
                    <a:pt x="1481614" y="701516"/>
                    <a:pt x="1487329" y="703421"/>
                    <a:pt x="1493044" y="704374"/>
                  </a:cubicBezTo>
                  <a:cubicBezTo>
                    <a:pt x="1506379" y="707231"/>
                    <a:pt x="1519714" y="710089"/>
                    <a:pt x="1533049" y="713899"/>
                  </a:cubicBezTo>
                  <a:cubicBezTo>
                    <a:pt x="1539716" y="715804"/>
                    <a:pt x="1547336" y="717709"/>
                    <a:pt x="1554004" y="719614"/>
                  </a:cubicBezTo>
                  <a:cubicBezTo>
                    <a:pt x="1565434" y="722471"/>
                    <a:pt x="1577816" y="725329"/>
                    <a:pt x="1589246" y="729139"/>
                  </a:cubicBezTo>
                  <a:cubicBezTo>
                    <a:pt x="1596866" y="731044"/>
                    <a:pt x="1604486" y="732949"/>
                    <a:pt x="1612106" y="734854"/>
                  </a:cubicBezTo>
                  <a:cubicBezTo>
                    <a:pt x="1623536" y="737711"/>
                    <a:pt x="1634966" y="741521"/>
                    <a:pt x="1646396" y="744379"/>
                  </a:cubicBezTo>
                  <a:cubicBezTo>
                    <a:pt x="1654016" y="746284"/>
                    <a:pt x="1661636" y="749141"/>
                    <a:pt x="1668304" y="751046"/>
                  </a:cubicBezTo>
                  <a:cubicBezTo>
                    <a:pt x="1679734" y="754856"/>
                    <a:pt x="1691164" y="757714"/>
                    <a:pt x="1702594" y="761524"/>
                  </a:cubicBezTo>
                  <a:cubicBezTo>
                    <a:pt x="1709261" y="763429"/>
                    <a:pt x="1716881" y="766286"/>
                    <a:pt x="1723549" y="768191"/>
                  </a:cubicBezTo>
                  <a:cubicBezTo>
                    <a:pt x="1735931" y="772001"/>
                    <a:pt x="1748314" y="775811"/>
                    <a:pt x="1760696" y="780574"/>
                  </a:cubicBezTo>
                  <a:cubicBezTo>
                    <a:pt x="1766411" y="782479"/>
                    <a:pt x="1772126" y="784384"/>
                    <a:pt x="1777841" y="786289"/>
                  </a:cubicBezTo>
                  <a:cubicBezTo>
                    <a:pt x="1795939" y="792004"/>
                    <a:pt x="1814036" y="798671"/>
                    <a:pt x="1831181" y="805339"/>
                  </a:cubicBezTo>
                  <a:lnTo>
                    <a:pt x="1831181" y="180499"/>
                  </a:lnTo>
                  <a:cubicBezTo>
                    <a:pt x="1813084" y="173831"/>
                    <a:pt x="1795939" y="168116"/>
                    <a:pt x="1777841" y="161449"/>
                  </a:cubicBezTo>
                  <a:cubicBezTo>
                    <a:pt x="1772126" y="159544"/>
                    <a:pt x="1766411" y="157639"/>
                    <a:pt x="1760696" y="155734"/>
                  </a:cubicBezTo>
                  <a:cubicBezTo>
                    <a:pt x="1748314" y="151924"/>
                    <a:pt x="1735931" y="147161"/>
                    <a:pt x="1723549" y="143351"/>
                  </a:cubicBezTo>
                  <a:cubicBezTo>
                    <a:pt x="1716881" y="141446"/>
                    <a:pt x="1709261" y="138589"/>
                    <a:pt x="1702594" y="136684"/>
                  </a:cubicBezTo>
                  <a:cubicBezTo>
                    <a:pt x="1691164" y="132874"/>
                    <a:pt x="1679734" y="130016"/>
                    <a:pt x="1668304" y="126206"/>
                  </a:cubicBezTo>
                  <a:cubicBezTo>
                    <a:pt x="1660684" y="124301"/>
                    <a:pt x="1653064" y="121444"/>
                    <a:pt x="1646396" y="119539"/>
                  </a:cubicBezTo>
                  <a:cubicBezTo>
                    <a:pt x="1634966" y="116681"/>
                    <a:pt x="1623536" y="112871"/>
                    <a:pt x="1612106" y="110014"/>
                  </a:cubicBezTo>
                  <a:cubicBezTo>
                    <a:pt x="1604486" y="108109"/>
                    <a:pt x="1596866" y="106204"/>
                    <a:pt x="1589246" y="104299"/>
                  </a:cubicBezTo>
                  <a:cubicBezTo>
                    <a:pt x="1577816" y="101441"/>
                    <a:pt x="1565434" y="98584"/>
                    <a:pt x="1554004" y="94774"/>
                  </a:cubicBezTo>
                  <a:cubicBezTo>
                    <a:pt x="1547336" y="92869"/>
                    <a:pt x="1539716" y="90964"/>
                    <a:pt x="1533049" y="89059"/>
                  </a:cubicBezTo>
                  <a:cubicBezTo>
                    <a:pt x="1519714" y="86201"/>
                    <a:pt x="1506379" y="82391"/>
                    <a:pt x="1493044" y="79534"/>
                  </a:cubicBezTo>
                  <a:cubicBezTo>
                    <a:pt x="1487329" y="78581"/>
                    <a:pt x="1481614" y="76676"/>
                    <a:pt x="1475899" y="75724"/>
                  </a:cubicBezTo>
                  <a:cubicBezTo>
                    <a:pt x="1456849" y="71914"/>
                    <a:pt x="1437799" y="67151"/>
                    <a:pt x="1418749" y="63341"/>
                  </a:cubicBezTo>
                  <a:cubicBezTo>
                    <a:pt x="1418749" y="63341"/>
                    <a:pt x="1417796" y="63341"/>
                    <a:pt x="1417796" y="63341"/>
                  </a:cubicBezTo>
                  <a:cubicBezTo>
                    <a:pt x="1415891" y="63341"/>
                    <a:pt x="1413034" y="62389"/>
                    <a:pt x="1411129" y="62389"/>
                  </a:cubicBezTo>
                  <a:cubicBezTo>
                    <a:pt x="1393984" y="59531"/>
                    <a:pt x="1377791" y="55721"/>
                    <a:pt x="1360646" y="52864"/>
                  </a:cubicBezTo>
                  <a:cubicBezTo>
                    <a:pt x="1353979" y="51911"/>
                    <a:pt x="1348264" y="50959"/>
                    <a:pt x="1341596" y="50006"/>
                  </a:cubicBezTo>
                  <a:cubicBezTo>
                    <a:pt x="1328261" y="48101"/>
                    <a:pt x="1315879" y="45244"/>
                    <a:pt x="1302544" y="43339"/>
                  </a:cubicBezTo>
                  <a:cubicBezTo>
                    <a:pt x="1295876" y="42386"/>
                    <a:pt x="1288256" y="41434"/>
                    <a:pt x="1281589" y="40481"/>
                  </a:cubicBezTo>
                  <a:cubicBezTo>
                    <a:pt x="1268254" y="38576"/>
                    <a:pt x="1255871" y="36671"/>
                    <a:pt x="1242536" y="34766"/>
                  </a:cubicBezTo>
                  <a:cubicBezTo>
                    <a:pt x="1235869" y="33814"/>
                    <a:pt x="1228249" y="32861"/>
                    <a:pt x="1221581" y="31909"/>
                  </a:cubicBezTo>
                  <a:cubicBezTo>
                    <a:pt x="1207294" y="30004"/>
                    <a:pt x="1192054" y="28099"/>
                    <a:pt x="1176814" y="26194"/>
                  </a:cubicBezTo>
                  <a:cubicBezTo>
                    <a:pt x="1172051" y="25241"/>
                    <a:pt x="1166336" y="25241"/>
                    <a:pt x="1161574" y="24289"/>
                  </a:cubicBezTo>
                  <a:cubicBezTo>
                    <a:pt x="1141571" y="22384"/>
                    <a:pt x="1121569" y="20479"/>
                    <a:pt x="1101566" y="18574"/>
                  </a:cubicBezTo>
                  <a:cubicBezTo>
                    <a:pt x="1096804" y="18574"/>
                    <a:pt x="1092994" y="17621"/>
                    <a:pt x="1088231" y="17621"/>
                  </a:cubicBezTo>
                  <a:cubicBezTo>
                    <a:pt x="1072991" y="16669"/>
                    <a:pt x="1056799" y="14764"/>
                    <a:pt x="1041559" y="13811"/>
                  </a:cubicBezTo>
                  <a:cubicBezTo>
                    <a:pt x="1034891" y="12859"/>
                    <a:pt x="1027271" y="12859"/>
                    <a:pt x="1020604" y="12859"/>
                  </a:cubicBezTo>
                  <a:cubicBezTo>
                    <a:pt x="1012984" y="11906"/>
                    <a:pt x="1004411" y="11906"/>
                    <a:pt x="996791" y="10954"/>
                  </a:cubicBezTo>
                  <a:cubicBezTo>
                    <a:pt x="992981" y="10954"/>
                    <a:pt x="989171" y="10954"/>
                    <a:pt x="985361" y="10954"/>
                  </a:cubicBezTo>
                  <a:cubicBezTo>
                    <a:pt x="968216" y="10001"/>
                    <a:pt x="951071" y="9049"/>
                    <a:pt x="934879" y="9049"/>
                  </a:cubicBezTo>
                  <a:cubicBezTo>
                    <a:pt x="927259" y="9049"/>
                    <a:pt x="918686" y="8096"/>
                    <a:pt x="911066" y="8096"/>
                  </a:cubicBezTo>
                  <a:cubicBezTo>
                    <a:pt x="886301" y="7144"/>
                    <a:pt x="861536" y="7144"/>
                    <a:pt x="836771" y="7144"/>
                  </a:cubicBezTo>
                  <a:cubicBezTo>
                    <a:pt x="818674" y="7144"/>
                    <a:pt x="800576" y="7144"/>
                    <a:pt x="782479" y="8096"/>
                  </a:cubicBezTo>
                  <a:cubicBezTo>
                    <a:pt x="776764" y="8096"/>
                    <a:pt x="770096" y="8096"/>
                    <a:pt x="764381" y="9049"/>
                  </a:cubicBezTo>
                  <a:cubicBezTo>
                    <a:pt x="752951" y="9049"/>
                    <a:pt x="740569" y="10001"/>
                    <a:pt x="729139" y="10001"/>
                  </a:cubicBezTo>
                  <a:cubicBezTo>
                    <a:pt x="721519" y="10001"/>
                    <a:pt x="714851" y="10954"/>
                    <a:pt x="708184" y="10954"/>
                  </a:cubicBezTo>
                  <a:cubicBezTo>
                    <a:pt x="697706" y="10954"/>
                    <a:pt x="686276" y="11906"/>
                    <a:pt x="675799" y="12859"/>
                  </a:cubicBezTo>
                  <a:cubicBezTo>
                    <a:pt x="668179" y="12859"/>
                    <a:pt x="660559" y="13811"/>
                    <a:pt x="652939" y="13811"/>
                  </a:cubicBezTo>
                  <a:cubicBezTo>
                    <a:pt x="643414" y="14764"/>
                    <a:pt x="633889" y="14764"/>
                    <a:pt x="624364" y="15716"/>
                  </a:cubicBezTo>
                  <a:cubicBezTo>
                    <a:pt x="623411" y="15716"/>
                    <a:pt x="623411" y="15716"/>
                    <a:pt x="622459" y="15716"/>
                  </a:cubicBezTo>
                  <a:cubicBezTo>
                    <a:pt x="618649" y="15716"/>
                    <a:pt x="614839" y="16669"/>
                    <a:pt x="610076" y="16669"/>
                  </a:cubicBezTo>
                  <a:cubicBezTo>
                    <a:pt x="597694" y="17621"/>
                    <a:pt x="584359" y="18574"/>
                    <a:pt x="571976" y="19526"/>
                  </a:cubicBezTo>
                  <a:cubicBezTo>
                    <a:pt x="566261" y="20479"/>
                    <a:pt x="559594" y="20479"/>
                    <a:pt x="553879" y="21431"/>
                  </a:cubicBezTo>
                  <a:cubicBezTo>
                    <a:pt x="543401" y="22384"/>
                    <a:pt x="532924" y="23336"/>
                    <a:pt x="521494" y="24289"/>
                  </a:cubicBezTo>
                  <a:cubicBezTo>
                    <a:pt x="514826" y="25241"/>
                    <a:pt x="509111" y="25241"/>
                    <a:pt x="502444" y="26194"/>
                  </a:cubicBezTo>
                  <a:cubicBezTo>
                    <a:pt x="491966" y="27146"/>
                    <a:pt x="481489" y="28099"/>
                    <a:pt x="471964" y="30004"/>
                  </a:cubicBezTo>
                  <a:cubicBezTo>
                    <a:pt x="465296" y="30956"/>
                    <a:pt x="459581" y="31909"/>
                    <a:pt x="452914" y="32861"/>
                  </a:cubicBezTo>
                  <a:cubicBezTo>
                    <a:pt x="442436" y="33814"/>
                    <a:pt x="431959" y="35719"/>
                    <a:pt x="421481" y="36671"/>
                  </a:cubicBezTo>
                  <a:cubicBezTo>
                    <a:pt x="415766" y="37624"/>
                    <a:pt x="410051" y="38576"/>
                    <a:pt x="403384" y="39529"/>
                  </a:cubicBezTo>
                  <a:cubicBezTo>
                    <a:pt x="391001" y="41434"/>
                    <a:pt x="378619" y="43339"/>
                    <a:pt x="367189" y="45244"/>
                  </a:cubicBezTo>
                  <a:cubicBezTo>
                    <a:pt x="363379" y="46196"/>
                    <a:pt x="359569" y="46196"/>
                    <a:pt x="354806" y="47149"/>
                  </a:cubicBezTo>
                  <a:cubicBezTo>
                    <a:pt x="338614" y="50006"/>
                    <a:pt x="322421" y="52864"/>
                    <a:pt x="307181" y="55721"/>
                  </a:cubicBezTo>
                  <a:cubicBezTo>
                    <a:pt x="303371" y="56674"/>
                    <a:pt x="299561" y="57626"/>
                    <a:pt x="295751" y="57626"/>
                  </a:cubicBezTo>
                  <a:cubicBezTo>
                    <a:pt x="285274" y="59531"/>
                    <a:pt x="275749" y="61436"/>
                    <a:pt x="265271" y="63341"/>
                  </a:cubicBezTo>
                  <a:cubicBezTo>
                    <a:pt x="263366" y="63341"/>
                    <a:pt x="262414" y="64294"/>
                    <a:pt x="260509" y="64294"/>
                  </a:cubicBezTo>
                  <a:cubicBezTo>
                    <a:pt x="240506" y="68104"/>
                    <a:pt x="220504" y="71914"/>
                    <a:pt x="201454" y="76676"/>
                  </a:cubicBezTo>
                  <a:cubicBezTo>
                    <a:pt x="197644" y="77629"/>
                    <a:pt x="194786" y="78581"/>
                    <a:pt x="190976" y="79534"/>
                  </a:cubicBezTo>
                  <a:cubicBezTo>
                    <a:pt x="174784" y="83344"/>
                    <a:pt x="158591" y="87154"/>
                    <a:pt x="142399" y="90964"/>
                  </a:cubicBezTo>
                  <a:cubicBezTo>
                    <a:pt x="135731" y="92869"/>
                    <a:pt x="130016" y="93821"/>
                    <a:pt x="123349" y="95726"/>
                  </a:cubicBezTo>
                  <a:cubicBezTo>
                    <a:pt x="109061" y="99536"/>
                    <a:pt x="95726" y="102394"/>
                    <a:pt x="81439" y="106204"/>
                  </a:cubicBezTo>
                  <a:cubicBezTo>
                    <a:pt x="75724" y="108109"/>
                    <a:pt x="70009" y="109061"/>
                    <a:pt x="64294" y="110966"/>
                  </a:cubicBezTo>
                  <a:cubicBezTo>
                    <a:pt x="45244" y="115729"/>
                    <a:pt x="26194" y="121444"/>
                    <a:pt x="7144" y="127159"/>
                  </a:cubicBezTo>
                  <a:lnTo>
                    <a:pt x="7144" y="751999"/>
                  </a:lnTo>
                  <a:cubicBezTo>
                    <a:pt x="26194" y="746284"/>
                    <a:pt x="45244" y="740569"/>
                    <a:pt x="64294" y="735806"/>
                  </a:cubicBezTo>
                  <a:cubicBezTo>
                    <a:pt x="70009" y="733901"/>
                    <a:pt x="75724" y="732949"/>
                    <a:pt x="81439" y="731044"/>
                  </a:cubicBezTo>
                  <a:cubicBezTo>
                    <a:pt x="95726" y="727234"/>
                    <a:pt x="109061" y="723424"/>
                    <a:pt x="123349" y="720566"/>
                  </a:cubicBezTo>
                  <a:cubicBezTo>
                    <a:pt x="130016" y="718661"/>
                    <a:pt x="135731" y="717709"/>
                    <a:pt x="142399" y="715804"/>
                  </a:cubicBezTo>
                  <a:cubicBezTo>
                    <a:pt x="158591" y="711994"/>
                    <a:pt x="174784" y="708184"/>
                    <a:pt x="190976" y="704374"/>
                  </a:cubicBezTo>
                  <a:cubicBezTo>
                    <a:pt x="194786" y="703421"/>
                    <a:pt x="197644" y="702469"/>
                    <a:pt x="201454" y="701516"/>
                  </a:cubicBezTo>
                  <a:cubicBezTo>
                    <a:pt x="221456" y="696754"/>
                    <a:pt x="240506" y="692944"/>
                    <a:pt x="260509" y="689134"/>
                  </a:cubicBezTo>
                  <a:cubicBezTo>
                    <a:pt x="271939" y="687229"/>
                    <a:pt x="283369" y="684371"/>
                    <a:pt x="295751" y="682466"/>
                  </a:cubicBezTo>
                  <a:cubicBezTo>
                    <a:pt x="299561" y="681514"/>
                    <a:pt x="303371" y="680561"/>
                    <a:pt x="307181" y="680561"/>
                  </a:cubicBezTo>
                  <a:cubicBezTo>
                    <a:pt x="323374" y="677704"/>
                    <a:pt x="339566" y="674846"/>
                    <a:pt x="354806" y="671989"/>
                  </a:cubicBezTo>
                  <a:cubicBezTo>
                    <a:pt x="358616" y="671036"/>
                    <a:pt x="362426" y="671036"/>
                    <a:pt x="367189" y="670084"/>
                  </a:cubicBezTo>
                  <a:cubicBezTo>
                    <a:pt x="379571" y="668179"/>
                    <a:pt x="391001" y="666274"/>
                    <a:pt x="403384" y="664369"/>
                  </a:cubicBezTo>
                  <a:cubicBezTo>
                    <a:pt x="409099" y="663416"/>
                    <a:pt x="414814" y="662464"/>
                    <a:pt x="421481" y="661511"/>
                  </a:cubicBezTo>
                  <a:cubicBezTo>
                    <a:pt x="431959" y="659606"/>
                    <a:pt x="442436" y="658654"/>
                    <a:pt x="452914" y="657701"/>
                  </a:cubicBezTo>
                  <a:cubicBezTo>
                    <a:pt x="459581" y="656749"/>
                    <a:pt x="465296" y="655796"/>
                    <a:pt x="471964" y="654844"/>
                  </a:cubicBezTo>
                  <a:cubicBezTo>
                    <a:pt x="482441" y="653891"/>
                    <a:pt x="491966" y="651986"/>
                    <a:pt x="502444" y="651034"/>
                  </a:cubicBezTo>
                  <a:cubicBezTo>
                    <a:pt x="509111" y="650081"/>
                    <a:pt x="514826" y="650081"/>
                    <a:pt x="521494" y="649129"/>
                  </a:cubicBezTo>
                  <a:cubicBezTo>
                    <a:pt x="531971" y="648176"/>
                    <a:pt x="542449" y="647224"/>
                    <a:pt x="553879" y="646271"/>
                  </a:cubicBezTo>
                  <a:cubicBezTo>
                    <a:pt x="559594" y="645319"/>
                    <a:pt x="565309" y="645319"/>
                    <a:pt x="571976" y="644366"/>
                  </a:cubicBezTo>
                  <a:cubicBezTo>
                    <a:pt x="584359" y="643414"/>
                    <a:pt x="597694" y="642461"/>
                    <a:pt x="610076" y="641509"/>
                  </a:cubicBezTo>
                  <a:cubicBezTo>
                    <a:pt x="613886" y="641509"/>
                    <a:pt x="617696" y="640556"/>
                    <a:pt x="622459" y="640556"/>
                  </a:cubicBezTo>
                  <a:cubicBezTo>
                    <a:pt x="632936" y="639604"/>
                    <a:pt x="642461" y="639604"/>
                    <a:pt x="652939" y="638651"/>
                  </a:cubicBezTo>
                  <a:cubicBezTo>
                    <a:pt x="660559" y="638651"/>
                    <a:pt x="668179" y="637699"/>
                    <a:pt x="675799" y="637699"/>
                  </a:cubicBezTo>
                  <a:cubicBezTo>
                    <a:pt x="686276" y="636746"/>
                    <a:pt x="697706" y="636746"/>
                    <a:pt x="708184" y="635794"/>
                  </a:cubicBezTo>
                  <a:cubicBezTo>
                    <a:pt x="714851" y="635794"/>
                    <a:pt x="722471" y="634841"/>
                    <a:pt x="729139" y="634841"/>
                  </a:cubicBezTo>
                  <a:cubicBezTo>
                    <a:pt x="740569" y="634841"/>
                    <a:pt x="752951" y="633889"/>
                    <a:pt x="764381" y="633889"/>
                  </a:cubicBezTo>
                  <a:cubicBezTo>
                    <a:pt x="770096" y="633889"/>
                    <a:pt x="776764" y="633889"/>
                    <a:pt x="782479" y="632936"/>
                  </a:cubicBezTo>
                  <a:cubicBezTo>
                    <a:pt x="800576" y="632936"/>
                    <a:pt x="818674" y="631984"/>
                    <a:pt x="836771" y="631984"/>
                  </a:cubicBezTo>
                  <a:cubicBezTo>
                    <a:pt x="861536" y="631984"/>
                    <a:pt x="886301" y="631984"/>
                    <a:pt x="911066" y="632936"/>
                  </a:cubicBezTo>
                  <a:cubicBezTo>
                    <a:pt x="918686" y="632936"/>
                    <a:pt x="927259" y="633889"/>
                    <a:pt x="934879" y="633889"/>
                  </a:cubicBezTo>
                  <a:cubicBezTo>
                    <a:pt x="951071" y="634841"/>
                    <a:pt x="968216" y="634841"/>
                    <a:pt x="985361" y="635794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" name="任意多边形: 形状 6">
              <a:extLst>
                <a:ext uri="{FF2B5EF4-FFF2-40B4-BE49-F238E27FC236}">
                  <a16:creationId xmlns:a16="http://schemas.microsoft.com/office/drawing/2014/main" id="{A44B8691-30C6-45E9-A4D5-DECF01658FD1}"/>
                </a:ext>
              </a:extLst>
            </p:cNvPr>
            <p:cNvSpPr/>
            <p:nvPr userDrawn="1"/>
          </p:nvSpPr>
          <p:spPr>
            <a:xfrm>
              <a:off x="1289833" y="2029453"/>
              <a:ext cx="200264" cy="719129"/>
            </a:xfrm>
            <a:custGeom>
              <a:avLst/>
              <a:gdLst>
                <a:gd name="connsiteX0" fmla="*/ 205264 w 209550"/>
                <a:gd name="connsiteY0" fmla="*/ 122396 h 752475"/>
                <a:gd name="connsiteX1" fmla="*/ 205264 w 209550"/>
                <a:gd name="connsiteY1" fmla="*/ 747236 h 752475"/>
                <a:gd name="connsiteX2" fmla="*/ 7144 w 209550"/>
                <a:gd name="connsiteY2" fmla="*/ 631984 h 752475"/>
                <a:gd name="connsiteX3" fmla="*/ 7144 w 209550"/>
                <a:gd name="connsiteY3" fmla="*/ 7144 h 752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50" h="752475">
                  <a:moveTo>
                    <a:pt x="205264" y="122396"/>
                  </a:moveTo>
                  <a:lnTo>
                    <a:pt x="205264" y="747236"/>
                  </a:lnTo>
                  <a:lnTo>
                    <a:pt x="7144" y="631984"/>
                  </a:lnTo>
                  <a:lnTo>
                    <a:pt x="7144" y="7144"/>
                  </a:lnTo>
                  <a:close/>
                </a:path>
              </a:pathLst>
            </a:custGeom>
            <a:solidFill>
              <a:schemeClr val="tx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" name="任意多边形: 形状 7">
              <a:extLst>
                <a:ext uri="{FF2B5EF4-FFF2-40B4-BE49-F238E27FC236}">
                  <a16:creationId xmlns:a16="http://schemas.microsoft.com/office/drawing/2014/main" id="{CB6C7D6D-475F-4F8C-A196-3AA75740AC0E}"/>
                </a:ext>
              </a:extLst>
            </p:cNvPr>
            <p:cNvSpPr/>
            <p:nvPr/>
          </p:nvSpPr>
          <p:spPr>
            <a:xfrm>
              <a:off x="1480083" y="1798240"/>
              <a:ext cx="591688" cy="946702"/>
            </a:xfrm>
            <a:custGeom>
              <a:avLst/>
              <a:gdLst>
                <a:gd name="connsiteX0" fmla="*/ 571024 w 619125"/>
                <a:gd name="connsiteY0" fmla="*/ 26194 h 990600"/>
                <a:gd name="connsiteX1" fmla="*/ 555784 w 619125"/>
                <a:gd name="connsiteY1" fmla="*/ 32861 h 990600"/>
                <a:gd name="connsiteX2" fmla="*/ 525304 w 619125"/>
                <a:gd name="connsiteY2" fmla="*/ 46196 h 990600"/>
                <a:gd name="connsiteX3" fmla="*/ 508159 w 619125"/>
                <a:gd name="connsiteY3" fmla="*/ 53816 h 990600"/>
                <a:gd name="connsiteX4" fmla="*/ 480536 w 619125"/>
                <a:gd name="connsiteY4" fmla="*/ 67151 h 990600"/>
                <a:gd name="connsiteX5" fmla="*/ 462439 w 619125"/>
                <a:gd name="connsiteY5" fmla="*/ 75724 h 990600"/>
                <a:gd name="connsiteX6" fmla="*/ 434816 w 619125"/>
                <a:gd name="connsiteY6" fmla="*/ 89059 h 990600"/>
                <a:gd name="connsiteX7" fmla="*/ 417671 w 619125"/>
                <a:gd name="connsiteY7" fmla="*/ 97631 h 990600"/>
                <a:gd name="connsiteX8" fmla="*/ 389096 w 619125"/>
                <a:gd name="connsiteY8" fmla="*/ 111919 h 990600"/>
                <a:gd name="connsiteX9" fmla="*/ 373856 w 619125"/>
                <a:gd name="connsiteY9" fmla="*/ 119539 h 990600"/>
                <a:gd name="connsiteX10" fmla="*/ 339566 w 619125"/>
                <a:gd name="connsiteY10" fmla="*/ 137636 h 990600"/>
                <a:gd name="connsiteX11" fmla="*/ 330994 w 619125"/>
                <a:gd name="connsiteY11" fmla="*/ 142399 h 990600"/>
                <a:gd name="connsiteX12" fmla="*/ 289084 w 619125"/>
                <a:gd name="connsiteY12" fmla="*/ 166211 h 990600"/>
                <a:gd name="connsiteX13" fmla="*/ 277654 w 619125"/>
                <a:gd name="connsiteY13" fmla="*/ 172879 h 990600"/>
                <a:gd name="connsiteX14" fmla="*/ 248126 w 619125"/>
                <a:gd name="connsiteY14" fmla="*/ 190976 h 990600"/>
                <a:gd name="connsiteX15" fmla="*/ 243364 w 619125"/>
                <a:gd name="connsiteY15" fmla="*/ 193834 h 990600"/>
                <a:gd name="connsiteX16" fmla="*/ 237649 w 619125"/>
                <a:gd name="connsiteY16" fmla="*/ 197644 h 990600"/>
                <a:gd name="connsiteX17" fmla="*/ 183356 w 619125"/>
                <a:gd name="connsiteY17" fmla="*/ 231934 h 990600"/>
                <a:gd name="connsiteX18" fmla="*/ 180499 w 619125"/>
                <a:gd name="connsiteY18" fmla="*/ 233839 h 990600"/>
                <a:gd name="connsiteX19" fmla="*/ 127159 w 619125"/>
                <a:gd name="connsiteY19" fmla="*/ 270986 h 990600"/>
                <a:gd name="connsiteX20" fmla="*/ 117634 w 619125"/>
                <a:gd name="connsiteY20" fmla="*/ 277654 h 990600"/>
                <a:gd name="connsiteX21" fmla="*/ 67151 w 619125"/>
                <a:gd name="connsiteY21" fmla="*/ 314801 h 990600"/>
                <a:gd name="connsiteX22" fmla="*/ 57626 w 619125"/>
                <a:gd name="connsiteY22" fmla="*/ 321469 h 990600"/>
                <a:gd name="connsiteX23" fmla="*/ 7144 w 619125"/>
                <a:gd name="connsiteY23" fmla="*/ 361474 h 990600"/>
                <a:gd name="connsiteX24" fmla="*/ 7144 w 619125"/>
                <a:gd name="connsiteY24" fmla="*/ 986314 h 990600"/>
                <a:gd name="connsiteX25" fmla="*/ 57626 w 619125"/>
                <a:gd name="connsiteY25" fmla="*/ 946309 h 990600"/>
                <a:gd name="connsiteX26" fmla="*/ 67151 w 619125"/>
                <a:gd name="connsiteY26" fmla="*/ 939641 h 990600"/>
                <a:gd name="connsiteX27" fmla="*/ 117634 w 619125"/>
                <a:gd name="connsiteY27" fmla="*/ 902494 h 990600"/>
                <a:gd name="connsiteX28" fmla="*/ 127159 w 619125"/>
                <a:gd name="connsiteY28" fmla="*/ 895826 h 990600"/>
                <a:gd name="connsiteX29" fmla="*/ 180499 w 619125"/>
                <a:gd name="connsiteY29" fmla="*/ 858679 h 990600"/>
                <a:gd name="connsiteX30" fmla="*/ 183356 w 619125"/>
                <a:gd name="connsiteY30" fmla="*/ 856774 h 990600"/>
                <a:gd name="connsiteX31" fmla="*/ 237649 w 619125"/>
                <a:gd name="connsiteY31" fmla="*/ 822484 h 990600"/>
                <a:gd name="connsiteX32" fmla="*/ 248126 w 619125"/>
                <a:gd name="connsiteY32" fmla="*/ 815816 h 990600"/>
                <a:gd name="connsiteX33" fmla="*/ 277654 w 619125"/>
                <a:gd name="connsiteY33" fmla="*/ 797719 h 990600"/>
                <a:gd name="connsiteX34" fmla="*/ 289084 w 619125"/>
                <a:gd name="connsiteY34" fmla="*/ 791051 h 990600"/>
                <a:gd name="connsiteX35" fmla="*/ 330994 w 619125"/>
                <a:gd name="connsiteY35" fmla="*/ 767239 h 990600"/>
                <a:gd name="connsiteX36" fmla="*/ 339566 w 619125"/>
                <a:gd name="connsiteY36" fmla="*/ 762476 h 990600"/>
                <a:gd name="connsiteX37" fmla="*/ 373856 w 619125"/>
                <a:gd name="connsiteY37" fmla="*/ 744379 h 990600"/>
                <a:gd name="connsiteX38" fmla="*/ 389096 w 619125"/>
                <a:gd name="connsiteY38" fmla="*/ 736759 h 990600"/>
                <a:gd name="connsiteX39" fmla="*/ 417671 w 619125"/>
                <a:gd name="connsiteY39" fmla="*/ 722471 h 990600"/>
                <a:gd name="connsiteX40" fmla="*/ 434816 w 619125"/>
                <a:gd name="connsiteY40" fmla="*/ 713899 h 990600"/>
                <a:gd name="connsiteX41" fmla="*/ 462439 w 619125"/>
                <a:gd name="connsiteY41" fmla="*/ 700564 h 990600"/>
                <a:gd name="connsiteX42" fmla="*/ 480536 w 619125"/>
                <a:gd name="connsiteY42" fmla="*/ 691991 h 990600"/>
                <a:gd name="connsiteX43" fmla="*/ 508159 w 619125"/>
                <a:gd name="connsiteY43" fmla="*/ 678656 h 990600"/>
                <a:gd name="connsiteX44" fmla="*/ 525304 w 619125"/>
                <a:gd name="connsiteY44" fmla="*/ 671036 h 990600"/>
                <a:gd name="connsiteX45" fmla="*/ 555784 w 619125"/>
                <a:gd name="connsiteY45" fmla="*/ 657701 h 990600"/>
                <a:gd name="connsiteX46" fmla="*/ 571024 w 619125"/>
                <a:gd name="connsiteY46" fmla="*/ 651034 h 990600"/>
                <a:gd name="connsiteX47" fmla="*/ 616744 w 619125"/>
                <a:gd name="connsiteY47" fmla="*/ 631984 h 990600"/>
                <a:gd name="connsiteX48" fmla="*/ 616744 w 619125"/>
                <a:gd name="connsiteY48" fmla="*/ 631984 h 990600"/>
                <a:gd name="connsiteX49" fmla="*/ 616744 w 619125"/>
                <a:gd name="connsiteY49" fmla="*/ 631984 h 990600"/>
                <a:gd name="connsiteX50" fmla="*/ 616744 w 619125"/>
                <a:gd name="connsiteY50" fmla="*/ 7144 h 990600"/>
                <a:gd name="connsiteX51" fmla="*/ 571024 w 619125"/>
                <a:gd name="connsiteY51" fmla="*/ 26194 h 99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19125" h="990600">
                  <a:moveTo>
                    <a:pt x="571024" y="26194"/>
                  </a:moveTo>
                  <a:cubicBezTo>
                    <a:pt x="566261" y="28099"/>
                    <a:pt x="561499" y="30956"/>
                    <a:pt x="555784" y="32861"/>
                  </a:cubicBezTo>
                  <a:cubicBezTo>
                    <a:pt x="545306" y="37624"/>
                    <a:pt x="534829" y="41434"/>
                    <a:pt x="525304" y="46196"/>
                  </a:cubicBezTo>
                  <a:cubicBezTo>
                    <a:pt x="519589" y="49054"/>
                    <a:pt x="513874" y="51911"/>
                    <a:pt x="508159" y="53816"/>
                  </a:cubicBezTo>
                  <a:cubicBezTo>
                    <a:pt x="498634" y="58579"/>
                    <a:pt x="489109" y="62389"/>
                    <a:pt x="480536" y="67151"/>
                  </a:cubicBezTo>
                  <a:cubicBezTo>
                    <a:pt x="474821" y="70009"/>
                    <a:pt x="469106" y="72866"/>
                    <a:pt x="462439" y="75724"/>
                  </a:cubicBezTo>
                  <a:cubicBezTo>
                    <a:pt x="452914" y="80486"/>
                    <a:pt x="444341" y="84296"/>
                    <a:pt x="434816" y="89059"/>
                  </a:cubicBezTo>
                  <a:cubicBezTo>
                    <a:pt x="429101" y="91916"/>
                    <a:pt x="423386" y="94774"/>
                    <a:pt x="417671" y="97631"/>
                  </a:cubicBezTo>
                  <a:cubicBezTo>
                    <a:pt x="408146" y="102394"/>
                    <a:pt x="398621" y="107156"/>
                    <a:pt x="389096" y="111919"/>
                  </a:cubicBezTo>
                  <a:cubicBezTo>
                    <a:pt x="384334" y="114776"/>
                    <a:pt x="378619" y="117634"/>
                    <a:pt x="373856" y="119539"/>
                  </a:cubicBezTo>
                  <a:cubicBezTo>
                    <a:pt x="362426" y="125254"/>
                    <a:pt x="350996" y="131921"/>
                    <a:pt x="339566" y="137636"/>
                  </a:cubicBezTo>
                  <a:cubicBezTo>
                    <a:pt x="336709" y="139541"/>
                    <a:pt x="333851" y="140494"/>
                    <a:pt x="330994" y="142399"/>
                  </a:cubicBezTo>
                  <a:cubicBezTo>
                    <a:pt x="316706" y="150019"/>
                    <a:pt x="303371" y="158591"/>
                    <a:pt x="289084" y="166211"/>
                  </a:cubicBezTo>
                  <a:cubicBezTo>
                    <a:pt x="285274" y="168116"/>
                    <a:pt x="281464" y="170974"/>
                    <a:pt x="277654" y="172879"/>
                  </a:cubicBezTo>
                  <a:cubicBezTo>
                    <a:pt x="268129" y="178594"/>
                    <a:pt x="257651" y="184309"/>
                    <a:pt x="248126" y="190976"/>
                  </a:cubicBezTo>
                  <a:cubicBezTo>
                    <a:pt x="246221" y="191929"/>
                    <a:pt x="245269" y="192881"/>
                    <a:pt x="243364" y="193834"/>
                  </a:cubicBezTo>
                  <a:cubicBezTo>
                    <a:pt x="241459" y="194786"/>
                    <a:pt x="239554" y="196691"/>
                    <a:pt x="237649" y="197644"/>
                  </a:cubicBezTo>
                  <a:cubicBezTo>
                    <a:pt x="219551" y="209074"/>
                    <a:pt x="201454" y="220504"/>
                    <a:pt x="183356" y="231934"/>
                  </a:cubicBezTo>
                  <a:cubicBezTo>
                    <a:pt x="182404" y="232886"/>
                    <a:pt x="181451" y="232886"/>
                    <a:pt x="180499" y="233839"/>
                  </a:cubicBezTo>
                  <a:cubicBezTo>
                    <a:pt x="162401" y="246221"/>
                    <a:pt x="144304" y="258604"/>
                    <a:pt x="127159" y="270986"/>
                  </a:cubicBezTo>
                  <a:cubicBezTo>
                    <a:pt x="123349" y="272891"/>
                    <a:pt x="120491" y="275749"/>
                    <a:pt x="117634" y="277654"/>
                  </a:cubicBezTo>
                  <a:cubicBezTo>
                    <a:pt x="100489" y="290036"/>
                    <a:pt x="83344" y="302419"/>
                    <a:pt x="67151" y="314801"/>
                  </a:cubicBezTo>
                  <a:cubicBezTo>
                    <a:pt x="64294" y="316706"/>
                    <a:pt x="61436" y="319564"/>
                    <a:pt x="57626" y="321469"/>
                  </a:cubicBezTo>
                  <a:cubicBezTo>
                    <a:pt x="40481" y="334804"/>
                    <a:pt x="23336" y="348139"/>
                    <a:pt x="7144" y="361474"/>
                  </a:cubicBezTo>
                  <a:lnTo>
                    <a:pt x="7144" y="986314"/>
                  </a:lnTo>
                  <a:cubicBezTo>
                    <a:pt x="23336" y="972979"/>
                    <a:pt x="40481" y="959644"/>
                    <a:pt x="57626" y="946309"/>
                  </a:cubicBezTo>
                  <a:cubicBezTo>
                    <a:pt x="60484" y="944404"/>
                    <a:pt x="63341" y="941546"/>
                    <a:pt x="67151" y="939641"/>
                  </a:cubicBezTo>
                  <a:cubicBezTo>
                    <a:pt x="83344" y="927259"/>
                    <a:pt x="100489" y="914876"/>
                    <a:pt x="117634" y="902494"/>
                  </a:cubicBezTo>
                  <a:cubicBezTo>
                    <a:pt x="120491" y="900589"/>
                    <a:pt x="124301" y="897731"/>
                    <a:pt x="127159" y="895826"/>
                  </a:cubicBezTo>
                  <a:cubicBezTo>
                    <a:pt x="145256" y="883444"/>
                    <a:pt x="162401" y="871061"/>
                    <a:pt x="180499" y="858679"/>
                  </a:cubicBezTo>
                  <a:cubicBezTo>
                    <a:pt x="181451" y="857726"/>
                    <a:pt x="182404" y="857726"/>
                    <a:pt x="183356" y="856774"/>
                  </a:cubicBezTo>
                  <a:cubicBezTo>
                    <a:pt x="201454" y="845344"/>
                    <a:pt x="219551" y="833914"/>
                    <a:pt x="237649" y="822484"/>
                  </a:cubicBezTo>
                  <a:cubicBezTo>
                    <a:pt x="241459" y="820579"/>
                    <a:pt x="244316" y="817721"/>
                    <a:pt x="248126" y="815816"/>
                  </a:cubicBezTo>
                  <a:cubicBezTo>
                    <a:pt x="257651" y="810101"/>
                    <a:pt x="268129" y="803434"/>
                    <a:pt x="277654" y="797719"/>
                  </a:cubicBezTo>
                  <a:cubicBezTo>
                    <a:pt x="281464" y="795814"/>
                    <a:pt x="285274" y="792956"/>
                    <a:pt x="289084" y="791051"/>
                  </a:cubicBezTo>
                  <a:cubicBezTo>
                    <a:pt x="303371" y="782479"/>
                    <a:pt x="316706" y="774859"/>
                    <a:pt x="330994" y="767239"/>
                  </a:cubicBezTo>
                  <a:cubicBezTo>
                    <a:pt x="333851" y="765334"/>
                    <a:pt x="336709" y="764381"/>
                    <a:pt x="339566" y="762476"/>
                  </a:cubicBezTo>
                  <a:cubicBezTo>
                    <a:pt x="350996" y="755809"/>
                    <a:pt x="362426" y="750094"/>
                    <a:pt x="373856" y="744379"/>
                  </a:cubicBezTo>
                  <a:cubicBezTo>
                    <a:pt x="378619" y="741521"/>
                    <a:pt x="384334" y="738664"/>
                    <a:pt x="389096" y="736759"/>
                  </a:cubicBezTo>
                  <a:cubicBezTo>
                    <a:pt x="398621" y="731996"/>
                    <a:pt x="408146" y="727234"/>
                    <a:pt x="417671" y="722471"/>
                  </a:cubicBezTo>
                  <a:cubicBezTo>
                    <a:pt x="423386" y="719614"/>
                    <a:pt x="429101" y="716756"/>
                    <a:pt x="434816" y="713899"/>
                  </a:cubicBezTo>
                  <a:cubicBezTo>
                    <a:pt x="444341" y="709136"/>
                    <a:pt x="452914" y="705326"/>
                    <a:pt x="462439" y="700564"/>
                  </a:cubicBezTo>
                  <a:cubicBezTo>
                    <a:pt x="468154" y="697706"/>
                    <a:pt x="473869" y="694849"/>
                    <a:pt x="480536" y="691991"/>
                  </a:cubicBezTo>
                  <a:cubicBezTo>
                    <a:pt x="490061" y="687229"/>
                    <a:pt x="499586" y="683419"/>
                    <a:pt x="508159" y="678656"/>
                  </a:cubicBezTo>
                  <a:cubicBezTo>
                    <a:pt x="513874" y="675799"/>
                    <a:pt x="519589" y="672941"/>
                    <a:pt x="525304" y="671036"/>
                  </a:cubicBezTo>
                  <a:cubicBezTo>
                    <a:pt x="535781" y="666274"/>
                    <a:pt x="546259" y="661511"/>
                    <a:pt x="555784" y="657701"/>
                  </a:cubicBezTo>
                  <a:cubicBezTo>
                    <a:pt x="560546" y="655796"/>
                    <a:pt x="566261" y="652939"/>
                    <a:pt x="571024" y="651034"/>
                  </a:cubicBezTo>
                  <a:cubicBezTo>
                    <a:pt x="586264" y="644366"/>
                    <a:pt x="601504" y="638651"/>
                    <a:pt x="616744" y="631984"/>
                  </a:cubicBezTo>
                  <a:cubicBezTo>
                    <a:pt x="616744" y="631984"/>
                    <a:pt x="616744" y="631984"/>
                    <a:pt x="616744" y="631984"/>
                  </a:cubicBezTo>
                  <a:lnTo>
                    <a:pt x="616744" y="631984"/>
                  </a:lnTo>
                  <a:lnTo>
                    <a:pt x="616744" y="7144"/>
                  </a:lnTo>
                  <a:cubicBezTo>
                    <a:pt x="601504" y="12859"/>
                    <a:pt x="586264" y="19526"/>
                    <a:pt x="571024" y="26194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" name="任意多边形: 形状 8">
              <a:extLst>
                <a:ext uri="{FF2B5EF4-FFF2-40B4-BE49-F238E27FC236}">
                  <a16:creationId xmlns:a16="http://schemas.microsoft.com/office/drawing/2014/main" id="{42842706-1860-4DF4-8A6B-F7D43ACF2888}"/>
                </a:ext>
              </a:extLst>
            </p:cNvPr>
            <p:cNvSpPr/>
            <p:nvPr/>
          </p:nvSpPr>
          <p:spPr>
            <a:xfrm>
              <a:off x="2063580" y="1798240"/>
              <a:ext cx="254881" cy="955805"/>
            </a:xfrm>
            <a:custGeom>
              <a:avLst/>
              <a:gdLst>
                <a:gd name="connsiteX0" fmla="*/ 265271 w 266700"/>
                <a:gd name="connsiteY0" fmla="*/ 377666 h 1000125"/>
                <a:gd name="connsiteX1" fmla="*/ 265271 w 266700"/>
                <a:gd name="connsiteY1" fmla="*/ 1002506 h 1000125"/>
                <a:gd name="connsiteX2" fmla="*/ 7144 w 266700"/>
                <a:gd name="connsiteY2" fmla="*/ 631984 h 1000125"/>
                <a:gd name="connsiteX3" fmla="*/ 7144 w 266700"/>
                <a:gd name="connsiteY3" fmla="*/ 7144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700" h="1000125">
                  <a:moveTo>
                    <a:pt x="265271" y="377666"/>
                  </a:moveTo>
                  <a:lnTo>
                    <a:pt x="265271" y="1002506"/>
                  </a:lnTo>
                  <a:lnTo>
                    <a:pt x="7144" y="631984"/>
                  </a:lnTo>
                  <a:lnTo>
                    <a:pt x="7144" y="7144"/>
                  </a:lnTo>
                  <a:close/>
                </a:path>
              </a:pathLst>
            </a:custGeom>
            <a:solidFill>
              <a:schemeClr val="tx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id="{DEAD6FEA-173E-43DC-8E33-A53C9E4C5E7F}"/>
                </a:ext>
              </a:extLst>
            </p:cNvPr>
            <p:cNvSpPr/>
            <p:nvPr/>
          </p:nvSpPr>
          <p:spPr>
            <a:xfrm>
              <a:off x="4518633" y="2015798"/>
              <a:ext cx="664512" cy="1374538"/>
            </a:xfrm>
            <a:custGeom>
              <a:avLst/>
              <a:gdLst>
                <a:gd name="connsiteX0" fmla="*/ 7144 w 695325"/>
                <a:gd name="connsiteY0" fmla="*/ 7144 h 1438275"/>
                <a:gd name="connsiteX1" fmla="*/ 7144 w 695325"/>
                <a:gd name="connsiteY1" fmla="*/ 631984 h 1438275"/>
                <a:gd name="connsiteX2" fmla="*/ 689134 w 695325"/>
                <a:gd name="connsiteY2" fmla="*/ 1437799 h 1438275"/>
                <a:gd name="connsiteX3" fmla="*/ 689134 w 695325"/>
                <a:gd name="connsiteY3" fmla="*/ 812959 h 1438275"/>
                <a:gd name="connsiteX4" fmla="*/ 7144 w 695325"/>
                <a:gd name="connsiteY4" fmla="*/ 7144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5325" h="1438275">
                  <a:moveTo>
                    <a:pt x="7144" y="7144"/>
                  </a:moveTo>
                  <a:lnTo>
                    <a:pt x="7144" y="631984"/>
                  </a:lnTo>
                  <a:cubicBezTo>
                    <a:pt x="326231" y="844391"/>
                    <a:pt x="566261" y="1122521"/>
                    <a:pt x="689134" y="1437799"/>
                  </a:cubicBezTo>
                  <a:lnTo>
                    <a:pt x="689134" y="812959"/>
                  </a:lnTo>
                  <a:cubicBezTo>
                    <a:pt x="565309" y="497681"/>
                    <a:pt x="326231" y="219551"/>
                    <a:pt x="7144" y="7144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" name="任意多边形: 形状 10">
              <a:extLst>
                <a:ext uri="{FF2B5EF4-FFF2-40B4-BE49-F238E27FC236}">
                  <a16:creationId xmlns:a16="http://schemas.microsoft.com/office/drawing/2014/main" id="{7C900725-5609-4D9B-ABB8-AE33594D4B7F}"/>
                </a:ext>
              </a:extLst>
            </p:cNvPr>
            <p:cNvSpPr/>
            <p:nvPr/>
          </p:nvSpPr>
          <p:spPr>
            <a:xfrm>
              <a:off x="2107274" y="2194215"/>
              <a:ext cx="2384961" cy="1665831"/>
            </a:xfrm>
            <a:custGeom>
              <a:avLst/>
              <a:gdLst>
                <a:gd name="connsiteX0" fmla="*/ 1123474 w 2495550"/>
                <a:gd name="connsiteY0" fmla="*/ 634841 h 1743075"/>
                <a:gd name="connsiteX1" fmla="*/ 1135856 w 2495550"/>
                <a:gd name="connsiteY1" fmla="*/ 635794 h 1743075"/>
                <a:gd name="connsiteX2" fmla="*/ 1152049 w 2495550"/>
                <a:gd name="connsiteY2" fmla="*/ 636746 h 1743075"/>
                <a:gd name="connsiteX3" fmla="*/ 1172051 w 2495550"/>
                <a:gd name="connsiteY3" fmla="*/ 637699 h 1743075"/>
                <a:gd name="connsiteX4" fmla="*/ 1188244 w 2495550"/>
                <a:gd name="connsiteY4" fmla="*/ 638651 h 1743075"/>
                <a:gd name="connsiteX5" fmla="*/ 1208246 w 2495550"/>
                <a:gd name="connsiteY5" fmla="*/ 640556 h 1743075"/>
                <a:gd name="connsiteX6" fmla="*/ 1224439 w 2495550"/>
                <a:gd name="connsiteY6" fmla="*/ 642461 h 1743075"/>
                <a:gd name="connsiteX7" fmla="*/ 1243489 w 2495550"/>
                <a:gd name="connsiteY7" fmla="*/ 644366 h 1743075"/>
                <a:gd name="connsiteX8" fmla="*/ 1259681 w 2495550"/>
                <a:gd name="connsiteY8" fmla="*/ 646271 h 1743075"/>
                <a:gd name="connsiteX9" fmla="*/ 1278731 w 2495550"/>
                <a:gd name="connsiteY9" fmla="*/ 649129 h 1743075"/>
                <a:gd name="connsiteX10" fmla="*/ 1294924 w 2495550"/>
                <a:gd name="connsiteY10" fmla="*/ 651034 h 1743075"/>
                <a:gd name="connsiteX11" fmla="*/ 1313974 w 2495550"/>
                <a:gd name="connsiteY11" fmla="*/ 653891 h 1743075"/>
                <a:gd name="connsiteX12" fmla="*/ 1330166 w 2495550"/>
                <a:gd name="connsiteY12" fmla="*/ 656749 h 1743075"/>
                <a:gd name="connsiteX13" fmla="*/ 1349216 w 2495550"/>
                <a:gd name="connsiteY13" fmla="*/ 659606 h 1743075"/>
                <a:gd name="connsiteX14" fmla="*/ 1364456 w 2495550"/>
                <a:gd name="connsiteY14" fmla="*/ 662464 h 1743075"/>
                <a:gd name="connsiteX15" fmla="*/ 1383506 w 2495550"/>
                <a:gd name="connsiteY15" fmla="*/ 666274 h 1743075"/>
                <a:gd name="connsiteX16" fmla="*/ 1398746 w 2495550"/>
                <a:gd name="connsiteY16" fmla="*/ 669131 h 1743075"/>
                <a:gd name="connsiteX17" fmla="*/ 1420654 w 2495550"/>
                <a:gd name="connsiteY17" fmla="*/ 673894 h 1743075"/>
                <a:gd name="connsiteX18" fmla="*/ 1431131 w 2495550"/>
                <a:gd name="connsiteY18" fmla="*/ 675799 h 1743075"/>
                <a:gd name="connsiteX19" fmla="*/ 1463516 w 2495550"/>
                <a:gd name="connsiteY19" fmla="*/ 683419 h 1743075"/>
                <a:gd name="connsiteX20" fmla="*/ 1464469 w 2495550"/>
                <a:gd name="connsiteY20" fmla="*/ 683419 h 1743075"/>
                <a:gd name="connsiteX21" fmla="*/ 1494949 w 2495550"/>
                <a:gd name="connsiteY21" fmla="*/ 691039 h 1743075"/>
                <a:gd name="connsiteX22" fmla="*/ 1505426 w 2495550"/>
                <a:gd name="connsiteY22" fmla="*/ 693896 h 1743075"/>
                <a:gd name="connsiteX23" fmla="*/ 1526381 w 2495550"/>
                <a:gd name="connsiteY23" fmla="*/ 699611 h 1743075"/>
                <a:gd name="connsiteX24" fmla="*/ 1537811 w 2495550"/>
                <a:gd name="connsiteY24" fmla="*/ 702469 h 1743075"/>
                <a:gd name="connsiteX25" fmla="*/ 1557814 w 2495550"/>
                <a:gd name="connsiteY25" fmla="*/ 708184 h 1743075"/>
                <a:gd name="connsiteX26" fmla="*/ 1569244 w 2495550"/>
                <a:gd name="connsiteY26" fmla="*/ 711994 h 1743075"/>
                <a:gd name="connsiteX27" fmla="*/ 1590199 w 2495550"/>
                <a:gd name="connsiteY27" fmla="*/ 718661 h 1743075"/>
                <a:gd name="connsiteX28" fmla="*/ 1600676 w 2495550"/>
                <a:gd name="connsiteY28" fmla="*/ 721519 h 1743075"/>
                <a:gd name="connsiteX29" fmla="*/ 1627346 w 2495550"/>
                <a:gd name="connsiteY29" fmla="*/ 730091 h 1743075"/>
                <a:gd name="connsiteX30" fmla="*/ 1631156 w 2495550"/>
                <a:gd name="connsiteY30" fmla="*/ 731044 h 1743075"/>
                <a:gd name="connsiteX31" fmla="*/ 1660684 w 2495550"/>
                <a:gd name="connsiteY31" fmla="*/ 741521 h 1743075"/>
                <a:gd name="connsiteX32" fmla="*/ 1669256 w 2495550"/>
                <a:gd name="connsiteY32" fmla="*/ 744379 h 1743075"/>
                <a:gd name="connsiteX33" fmla="*/ 1690211 w 2495550"/>
                <a:gd name="connsiteY33" fmla="*/ 751999 h 1743075"/>
                <a:gd name="connsiteX34" fmla="*/ 1700689 w 2495550"/>
                <a:gd name="connsiteY34" fmla="*/ 755809 h 1743075"/>
                <a:gd name="connsiteX35" fmla="*/ 1719739 w 2495550"/>
                <a:gd name="connsiteY35" fmla="*/ 763429 h 1743075"/>
                <a:gd name="connsiteX36" fmla="*/ 1731169 w 2495550"/>
                <a:gd name="connsiteY36" fmla="*/ 768191 h 1743075"/>
                <a:gd name="connsiteX37" fmla="*/ 1750219 w 2495550"/>
                <a:gd name="connsiteY37" fmla="*/ 775811 h 1743075"/>
                <a:gd name="connsiteX38" fmla="*/ 1759744 w 2495550"/>
                <a:gd name="connsiteY38" fmla="*/ 779621 h 1743075"/>
                <a:gd name="connsiteX39" fmla="*/ 1781651 w 2495550"/>
                <a:gd name="connsiteY39" fmla="*/ 789146 h 1743075"/>
                <a:gd name="connsiteX40" fmla="*/ 1787366 w 2495550"/>
                <a:gd name="connsiteY40" fmla="*/ 792004 h 1743075"/>
                <a:gd name="connsiteX41" fmla="*/ 1814989 w 2495550"/>
                <a:gd name="connsiteY41" fmla="*/ 805339 h 1743075"/>
                <a:gd name="connsiteX42" fmla="*/ 1822609 w 2495550"/>
                <a:gd name="connsiteY42" fmla="*/ 809149 h 1743075"/>
                <a:gd name="connsiteX43" fmla="*/ 1842611 w 2495550"/>
                <a:gd name="connsiteY43" fmla="*/ 818674 h 1743075"/>
                <a:gd name="connsiteX44" fmla="*/ 1852136 w 2495550"/>
                <a:gd name="connsiteY44" fmla="*/ 823436 h 1743075"/>
                <a:gd name="connsiteX45" fmla="*/ 1869281 w 2495550"/>
                <a:gd name="connsiteY45" fmla="*/ 832961 h 1743075"/>
                <a:gd name="connsiteX46" fmla="*/ 1879759 w 2495550"/>
                <a:gd name="connsiteY46" fmla="*/ 838676 h 1743075"/>
                <a:gd name="connsiteX47" fmla="*/ 1896904 w 2495550"/>
                <a:gd name="connsiteY47" fmla="*/ 848201 h 1743075"/>
                <a:gd name="connsiteX48" fmla="*/ 1906429 w 2495550"/>
                <a:gd name="connsiteY48" fmla="*/ 853916 h 1743075"/>
                <a:gd name="connsiteX49" fmla="*/ 1925479 w 2495550"/>
                <a:gd name="connsiteY49" fmla="*/ 865346 h 1743075"/>
                <a:gd name="connsiteX50" fmla="*/ 1932146 w 2495550"/>
                <a:gd name="connsiteY50" fmla="*/ 869156 h 1743075"/>
                <a:gd name="connsiteX51" fmla="*/ 1957864 w 2495550"/>
                <a:gd name="connsiteY51" fmla="*/ 884396 h 1743075"/>
                <a:gd name="connsiteX52" fmla="*/ 1963579 w 2495550"/>
                <a:gd name="connsiteY52" fmla="*/ 888206 h 1743075"/>
                <a:gd name="connsiteX53" fmla="*/ 1982629 w 2495550"/>
                <a:gd name="connsiteY53" fmla="*/ 900589 h 1743075"/>
                <a:gd name="connsiteX54" fmla="*/ 1991201 w 2495550"/>
                <a:gd name="connsiteY54" fmla="*/ 906304 h 1743075"/>
                <a:gd name="connsiteX55" fmla="*/ 2007394 w 2495550"/>
                <a:gd name="connsiteY55" fmla="*/ 916781 h 1743075"/>
                <a:gd name="connsiteX56" fmla="*/ 2016919 w 2495550"/>
                <a:gd name="connsiteY56" fmla="*/ 923449 h 1743075"/>
                <a:gd name="connsiteX57" fmla="*/ 2032159 w 2495550"/>
                <a:gd name="connsiteY57" fmla="*/ 933926 h 1743075"/>
                <a:gd name="connsiteX58" fmla="*/ 2040731 w 2495550"/>
                <a:gd name="connsiteY58" fmla="*/ 940594 h 1743075"/>
                <a:gd name="connsiteX59" fmla="*/ 2056924 w 2495550"/>
                <a:gd name="connsiteY59" fmla="*/ 952976 h 1743075"/>
                <a:gd name="connsiteX60" fmla="*/ 2063591 w 2495550"/>
                <a:gd name="connsiteY60" fmla="*/ 957739 h 1743075"/>
                <a:gd name="connsiteX61" fmla="*/ 2086451 w 2495550"/>
                <a:gd name="connsiteY61" fmla="*/ 974884 h 1743075"/>
                <a:gd name="connsiteX62" fmla="*/ 2089309 w 2495550"/>
                <a:gd name="connsiteY62" fmla="*/ 977741 h 1743075"/>
                <a:gd name="connsiteX63" fmla="*/ 2108359 w 2495550"/>
                <a:gd name="connsiteY63" fmla="*/ 992981 h 1743075"/>
                <a:gd name="connsiteX64" fmla="*/ 2115979 w 2495550"/>
                <a:gd name="connsiteY64" fmla="*/ 999649 h 1743075"/>
                <a:gd name="connsiteX65" fmla="*/ 2130266 w 2495550"/>
                <a:gd name="connsiteY65" fmla="*/ 1012031 h 1743075"/>
                <a:gd name="connsiteX66" fmla="*/ 2137886 w 2495550"/>
                <a:gd name="connsiteY66" fmla="*/ 1018699 h 1743075"/>
                <a:gd name="connsiteX67" fmla="*/ 2151221 w 2495550"/>
                <a:gd name="connsiteY67" fmla="*/ 1031081 h 1743075"/>
                <a:gd name="connsiteX68" fmla="*/ 2158841 w 2495550"/>
                <a:gd name="connsiteY68" fmla="*/ 1037749 h 1743075"/>
                <a:gd name="connsiteX69" fmla="*/ 2173129 w 2495550"/>
                <a:gd name="connsiteY69" fmla="*/ 1051084 h 1743075"/>
                <a:gd name="connsiteX70" fmla="*/ 2179796 w 2495550"/>
                <a:gd name="connsiteY70" fmla="*/ 1056799 h 1743075"/>
                <a:gd name="connsiteX71" fmla="*/ 2199799 w 2495550"/>
                <a:gd name="connsiteY71" fmla="*/ 1076801 h 1743075"/>
                <a:gd name="connsiteX72" fmla="*/ 2199799 w 2495550"/>
                <a:gd name="connsiteY72" fmla="*/ 1076801 h 1743075"/>
                <a:gd name="connsiteX73" fmla="*/ 2218849 w 2495550"/>
                <a:gd name="connsiteY73" fmla="*/ 1096804 h 1743075"/>
                <a:gd name="connsiteX74" fmla="*/ 2224564 w 2495550"/>
                <a:gd name="connsiteY74" fmla="*/ 1103471 h 1743075"/>
                <a:gd name="connsiteX75" fmla="*/ 2236946 w 2495550"/>
                <a:gd name="connsiteY75" fmla="*/ 1117759 h 1743075"/>
                <a:gd name="connsiteX76" fmla="*/ 2243614 w 2495550"/>
                <a:gd name="connsiteY76" fmla="*/ 1125379 h 1743075"/>
                <a:gd name="connsiteX77" fmla="*/ 2255044 w 2495550"/>
                <a:gd name="connsiteY77" fmla="*/ 1138714 h 1743075"/>
                <a:gd name="connsiteX78" fmla="*/ 2261711 w 2495550"/>
                <a:gd name="connsiteY78" fmla="*/ 1146334 h 1743075"/>
                <a:gd name="connsiteX79" fmla="*/ 2273141 w 2495550"/>
                <a:gd name="connsiteY79" fmla="*/ 1160621 h 1743075"/>
                <a:gd name="connsiteX80" fmla="*/ 2278856 w 2495550"/>
                <a:gd name="connsiteY80" fmla="*/ 1167289 h 1743075"/>
                <a:gd name="connsiteX81" fmla="*/ 2293144 w 2495550"/>
                <a:gd name="connsiteY81" fmla="*/ 1185386 h 1743075"/>
                <a:gd name="connsiteX82" fmla="*/ 2295049 w 2495550"/>
                <a:gd name="connsiteY82" fmla="*/ 1188244 h 1743075"/>
                <a:gd name="connsiteX83" fmla="*/ 2311241 w 2495550"/>
                <a:gd name="connsiteY83" fmla="*/ 1210151 h 1743075"/>
                <a:gd name="connsiteX84" fmla="*/ 2316004 w 2495550"/>
                <a:gd name="connsiteY84" fmla="*/ 1216819 h 1743075"/>
                <a:gd name="connsiteX85" fmla="*/ 2326481 w 2495550"/>
                <a:gd name="connsiteY85" fmla="*/ 1232059 h 1743075"/>
                <a:gd name="connsiteX86" fmla="*/ 2332196 w 2495550"/>
                <a:gd name="connsiteY86" fmla="*/ 1239679 h 1743075"/>
                <a:gd name="connsiteX87" fmla="*/ 2341721 w 2495550"/>
                <a:gd name="connsiteY87" fmla="*/ 1253966 h 1743075"/>
                <a:gd name="connsiteX88" fmla="*/ 2347436 w 2495550"/>
                <a:gd name="connsiteY88" fmla="*/ 1262539 h 1743075"/>
                <a:gd name="connsiteX89" fmla="*/ 2356961 w 2495550"/>
                <a:gd name="connsiteY89" fmla="*/ 1277779 h 1743075"/>
                <a:gd name="connsiteX90" fmla="*/ 2361724 w 2495550"/>
                <a:gd name="connsiteY90" fmla="*/ 1285399 h 1743075"/>
                <a:gd name="connsiteX91" fmla="*/ 2372202 w 2495550"/>
                <a:gd name="connsiteY91" fmla="*/ 1303496 h 1743075"/>
                <a:gd name="connsiteX92" fmla="*/ 2375059 w 2495550"/>
                <a:gd name="connsiteY92" fmla="*/ 1308259 h 1743075"/>
                <a:gd name="connsiteX93" fmla="*/ 2387441 w 2495550"/>
                <a:gd name="connsiteY93" fmla="*/ 1331119 h 1743075"/>
                <a:gd name="connsiteX94" fmla="*/ 2390299 w 2495550"/>
                <a:gd name="connsiteY94" fmla="*/ 1336834 h 1743075"/>
                <a:gd name="connsiteX95" fmla="*/ 2398871 w 2495550"/>
                <a:gd name="connsiteY95" fmla="*/ 1353979 h 1743075"/>
                <a:gd name="connsiteX96" fmla="*/ 2402681 w 2495550"/>
                <a:gd name="connsiteY96" fmla="*/ 1362551 h 1743075"/>
                <a:gd name="connsiteX97" fmla="*/ 2410302 w 2495550"/>
                <a:gd name="connsiteY97" fmla="*/ 1377791 h 1743075"/>
                <a:gd name="connsiteX98" fmla="*/ 2414111 w 2495550"/>
                <a:gd name="connsiteY98" fmla="*/ 1386364 h 1743075"/>
                <a:gd name="connsiteX99" fmla="*/ 2420779 w 2495550"/>
                <a:gd name="connsiteY99" fmla="*/ 1401604 h 1743075"/>
                <a:gd name="connsiteX100" fmla="*/ 2424589 w 2495550"/>
                <a:gd name="connsiteY100" fmla="*/ 1410176 h 1743075"/>
                <a:gd name="connsiteX101" fmla="*/ 2431256 w 2495550"/>
                <a:gd name="connsiteY101" fmla="*/ 1428274 h 1743075"/>
                <a:gd name="connsiteX102" fmla="*/ 2434114 w 2495550"/>
                <a:gd name="connsiteY102" fmla="*/ 1434941 h 1743075"/>
                <a:gd name="connsiteX103" fmla="*/ 2442686 w 2495550"/>
                <a:gd name="connsiteY103" fmla="*/ 1459706 h 1743075"/>
                <a:gd name="connsiteX104" fmla="*/ 2444591 w 2495550"/>
                <a:gd name="connsiteY104" fmla="*/ 1465421 h 1743075"/>
                <a:gd name="connsiteX105" fmla="*/ 2451259 w 2495550"/>
                <a:gd name="connsiteY105" fmla="*/ 1484471 h 1743075"/>
                <a:gd name="connsiteX106" fmla="*/ 2454116 w 2495550"/>
                <a:gd name="connsiteY106" fmla="*/ 1493044 h 1743075"/>
                <a:gd name="connsiteX107" fmla="*/ 2458879 w 2495550"/>
                <a:gd name="connsiteY107" fmla="*/ 1509236 h 1743075"/>
                <a:gd name="connsiteX108" fmla="*/ 2461736 w 2495550"/>
                <a:gd name="connsiteY108" fmla="*/ 1518761 h 1743075"/>
                <a:gd name="connsiteX109" fmla="*/ 2465546 w 2495550"/>
                <a:gd name="connsiteY109" fmla="*/ 1534954 h 1743075"/>
                <a:gd name="connsiteX110" fmla="*/ 2467452 w 2495550"/>
                <a:gd name="connsiteY110" fmla="*/ 1544479 h 1743075"/>
                <a:gd name="connsiteX111" fmla="*/ 2471261 w 2495550"/>
                <a:gd name="connsiteY111" fmla="*/ 1562576 h 1743075"/>
                <a:gd name="connsiteX112" fmla="*/ 2473166 w 2495550"/>
                <a:gd name="connsiteY112" fmla="*/ 1570196 h 1743075"/>
                <a:gd name="connsiteX113" fmla="*/ 2477929 w 2495550"/>
                <a:gd name="connsiteY113" fmla="*/ 1595914 h 1743075"/>
                <a:gd name="connsiteX114" fmla="*/ 2478881 w 2495550"/>
                <a:gd name="connsiteY114" fmla="*/ 1599724 h 1743075"/>
                <a:gd name="connsiteX115" fmla="*/ 2482691 w 2495550"/>
                <a:gd name="connsiteY115" fmla="*/ 1621631 h 1743075"/>
                <a:gd name="connsiteX116" fmla="*/ 2483644 w 2495550"/>
                <a:gd name="connsiteY116" fmla="*/ 1630204 h 1743075"/>
                <a:gd name="connsiteX117" fmla="*/ 2485549 w 2495550"/>
                <a:gd name="connsiteY117" fmla="*/ 1647349 h 1743075"/>
                <a:gd name="connsiteX118" fmla="*/ 2486502 w 2495550"/>
                <a:gd name="connsiteY118" fmla="*/ 1656874 h 1743075"/>
                <a:gd name="connsiteX119" fmla="*/ 2487454 w 2495550"/>
                <a:gd name="connsiteY119" fmla="*/ 1674019 h 1743075"/>
                <a:gd name="connsiteX120" fmla="*/ 2488406 w 2495550"/>
                <a:gd name="connsiteY120" fmla="*/ 1683544 h 1743075"/>
                <a:gd name="connsiteX121" fmla="*/ 2489359 w 2495550"/>
                <a:gd name="connsiteY121" fmla="*/ 1701641 h 1743075"/>
                <a:gd name="connsiteX122" fmla="*/ 2489359 w 2495550"/>
                <a:gd name="connsiteY122" fmla="*/ 1710214 h 1743075"/>
                <a:gd name="connsiteX123" fmla="*/ 2489359 w 2495550"/>
                <a:gd name="connsiteY123" fmla="*/ 1736884 h 1743075"/>
                <a:gd name="connsiteX124" fmla="*/ 2489359 w 2495550"/>
                <a:gd name="connsiteY124" fmla="*/ 1110139 h 1743075"/>
                <a:gd name="connsiteX125" fmla="*/ 2489359 w 2495550"/>
                <a:gd name="connsiteY125" fmla="*/ 1083469 h 1743075"/>
                <a:gd name="connsiteX126" fmla="*/ 2489359 w 2495550"/>
                <a:gd name="connsiteY126" fmla="*/ 1074896 h 1743075"/>
                <a:gd name="connsiteX127" fmla="*/ 2488406 w 2495550"/>
                <a:gd name="connsiteY127" fmla="*/ 1056799 h 1743075"/>
                <a:gd name="connsiteX128" fmla="*/ 2487454 w 2495550"/>
                <a:gd name="connsiteY128" fmla="*/ 1047274 h 1743075"/>
                <a:gd name="connsiteX129" fmla="*/ 2486502 w 2495550"/>
                <a:gd name="connsiteY129" fmla="*/ 1030129 h 1743075"/>
                <a:gd name="connsiteX130" fmla="*/ 2485549 w 2495550"/>
                <a:gd name="connsiteY130" fmla="*/ 1020604 h 1743075"/>
                <a:gd name="connsiteX131" fmla="*/ 2483644 w 2495550"/>
                <a:gd name="connsiteY131" fmla="*/ 1003459 h 1743075"/>
                <a:gd name="connsiteX132" fmla="*/ 2482691 w 2495550"/>
                <a:gd name="connsiteY132" fmla="*/ 994886 h 1743075"/>
                <a:gd name="connsiteX133" fmla="*/ 2478881 w 2495550"/>
                <a:gd name="connsiteY133" fmla="*/ 972979 h 1743075"/>
                <a:gd name="connsiteX134" fmla="*/ 2477929 w 2495550"/>
                <a:gd name="connsiteY134" fmla="*/ 969169 h 1743075"/>
                <a:gd name="connsiteX135" fmla="*/ 2473166 w 2495550"/>
                <a:gd name="connsiteY135" fmla="*/ 943451 h 1743075"/>
                <a:gd name="connsiteX136" fmla="*/ 2471261 w 2495550"/>
                <a:gd name="connsiteY136" fmla="*/ 935831 h 1743075"/>
                <a:gd name="connsiteX137" fmla="*/ 2467452 w 2495550"/>
                <a:gd name="connsiteY137" fmla="*/ 917734 h 1743075"/>
                <a:gd name="connsiteX138" fmla="*/ 2465546 w 2495550"/>
                <a:gd name="connsiteY138" fmla="*/ 908209 h 1743075"/>
                <a:gd name="connsiteX139" fmla="*/ 2461736 w 2495550"/>
                <a:gd name="connsiteY139" fmla="*/ 892016 h 1743075"/>
                <a:gd name="connsiteX140" fmla="*/ 2458879 w 2495550"/>
                <a:gd name="connsiteY140" fmla="*/ 882491 h 1743075"/>
                <a:gd name="connsiteX141" fmla="*/ 2454116 w 2495550"/>
                <a:gd name="connsiteY141" fmla="*/ 866299 h 1743075"/>
                <a:gd name="connsiteX142" fmla="*/ 2451259 w 2495550"/>
                <a:gd name="connsiteY142" fmla="*/ 857726 h 1743075"/>
                <a:gd name="connsiteX143" fmla="*/ 2444591 w 2495550"/>
                <a:gd name="connsiteY143" fmla="*/ 838676 h 1743075"/>
                <a:gd name="connsiteX144" fmla="*/ 2442686 w 2495550"/>
                <a:gd name="connsiteY144" fmla="*/ 832961 h 1743075"/>
                <a:gd name="connsiteX145" fmla="*/ 2434114 w 2495550"/>
                <a:gd name="connsiteY145" fmla="*/ 808196 h 1743075"/>
                <a:gd name="connsiteX146" fmla="*/ 2431256 w 2495550"/>
                <a:gd name="connsiteY146" fmla="*/ 801529 h 1743075"/>
                <a:gd name="connsiteX147" fmla="*/ 2424589 w 2495550"/>
                <a:gd name="connsiteY147" fmla="*/ 783431 h 1743075"/>
                <a:gd name="connsiteX148" fmla="*/ 2420779 w 2495550"/>
                <a:gd name="connsiteY148" fmla="*/ 774859 h 1743075"/>
                <a:gd name="connsiteX149" fmla="*/ 2414111 w 2495550"/>
                <a:gd name="connsiteY149" fmla="*/ 759619 h 1743075"/>
                <a:gd name="connsiteX150" fmla="*/ 2410302 w 2495550"/>
                <a:gd name="connsiteY150" fmla="*/ 751046 h 1743075"/>
                <a:gd name="connsiteX151" fmla="*/ 2402681 w 2495550"/>
                <a:gd name="connsiteY151" fmla="*/ 735806 h 1743075"/>
                <a:gd name="connsiteX152" fmla="*/ 2398871 w 2495550"/>
                <a:gd name="connsiteY152" fmla="*/ 727234 h 1743075"/>
                <a:gd name="connsiteX153" fmla="*/ 2390299 w 2495550"/>
                <a:gd name="connsiteY153" fmla="*/ 710089 h 1743075"/>
                <a:gd name="connsiteX154" fmla="*/ 2387441 w 2495550"/>
                <a:gd name="connsiteY154" fmla="*/ 704374 h 1743075"/>
                <a:gd name="connsiteX155" fmla="*/ 2375059 w 2495550"/>
                <a:gd name="connsiteY155" fmla="*/ 681514 h 1743075"/>
                <a:gd name="connsiteX156" fmla="*/ 2372202 w 2495550"/>
                <a:gd name="connsiteY156" fmla="*/ 676751 h 1743075"/>
                <a:gd name="connsiteX157" fmla="*/ 2361724 w 2495550"/>
                <a:gd name="connsiteY157" fmla="*/ 658654 h 1743075"/>
                <a:gd name="connsiteX158" fmla="*/ 2356961 w 2495550"/>
                <a:gd name="connsiteY158" fmla="*/ 651034 h 1743075"/>
                <a:gd name="connsiteX159" fmla="*/ 2347436 w 2495550"/>
                <a:gd name="connsiteY159" fmla="*/ 635794 h 1743075"/>
                <a:gd name="connsiteX160" fmla="*/ 2341721 w 2495550"/>
                <a:gd name="connsiteY160" fmla="*/ 627221 h 1743075"/>
                <a:gd name="connsiteX161" fmla="*/ 2332196 w 2495550"/>
                <a:gd name="connsiteY161" fmla="*/ 612934 h 1743075"/>
                <a:gd name="connsiteX162" fmla="*/ 2326481 w 2495550"/>
                <a:gd name="connsiteY162" fmla="*/ 605314 h 1743075"/>
                <a:gd name="connsiteX163" fmla="*/ 2316004 w 2495550"/>
                <a:gd name="connsiteY163" fmla="*/ 590074 h 1743075"/>
                <a:gd name="connsiteX164" fmla="*/ 2311241 w 2495550"/>
                <a:gd name="connsiteY164" fmla="*/ 583406 h 1743075"/>
                <a:gd name="connsiteX165" fmla="*/ 2295049 w 2495550"/>
                <a:gd name="connsiteY165" fmla="*/ 561499 h 1743075"/>
                <a:gd name="connsiteX166" fmla="*/ 2293144 w 2495550"/>
                <a:gd name="connsiteY166" fmla="*/ 558641 h 1743075"/>
                <a:gd name="connsiteX167" fmla="*/ 2278856 w 2495550"/>
                <a:gd name="connsiteY167" fmla="*/ 540544 h 1743075"/>
                <a:gd name="connsiteX168" fmla="*/ 2273141 w 2495550"/>
                <a:gd name="connsiteY168" fmla="*/ 533876 h 1743075"/>
                <a:gd name="connsiteX169" fmla="*/ 2261711 w 2495550"/>
                <a:gd name="connsiteY169" fmla="*/ 519589 h 1743075"/>
                <a:gd name="connsiteX170" fmla="*/ 2255044 w 2495550"/>
                <a:gd name="connsiteY170" fmla="*/ 511969 h 1743075"/>
                <a:gd name="connsiteX171" fmla="*/ 2243614 w 2495550"/>
                <a:gd name="connsiteY171" fmla="*/ 498634 h 1743075"/>
                <a:gd name="connsiteX172" fmla="*/ 2236946 w 2495550"/>
                <a:gd name="connsiteY172" fmla="*/ 491014 h 1743075"/>
                <a:gd name="connsiteX173" fmla="*/ 2224564 w 2495550"/>
                <a:gd name="connsiteY173" fmla="*/ 476726 h 1743075"/>
                <a:gd name="connsiteX174" fmla="*/ 2218849 w 2495550"/>
                <a:gd name="connsiteY174" fmla="*/ 470059 h 1743075"/>
                <a:gd name="connsiteX175" fmla="*/ 2199799 w 2495550"/>
                <a:gd name="connsiteY175" fmla="*/ 450056 h 1743075"/>
                <a:gd name="connsiteX176" fmla="*/ 2199799 w 2495550"/>
                <a:gd name="connsiteY176" fmla="*/ 450056 h 1743075"/>
                <a:gd name="connsiteX177" fmla="*/ 2179796 w 2495550"/>
                <a:gd name="connsiteY177" fmla="*/ 430054 h 1743075"/>
                <a:gd name="connsiteX178" fmla="*/ 2173129 w 2495550"/>
                <a:gd name="connsiteY178" fmla="*/ 424339 h 1743075"/>
                <a:gd name="connsiteX179" fmla="*/ 2158841 w 2495550"/>
                <a:gd name="connsiteY179" fmla="*/ 411004 h 1743075"/>
                <a:gd name="connsiteX180" fmla="*/ 2151221 w 2495550"/>
                <a:gd name="connsiteY180" fmla="*/ 404336 h 1743075"/>
                <a:gd name="connsiteX181" fmla="*/ 2137886 w 2495550"/>
                <a:gd name="connsiteY181" fmla="*/ 391954 h 1743075"/>
                <a:gd name="connsiteX182" fmla="*/ 2130266 w 2495550"/>
                <a:gd name="connsiteY182" fmla="*/ 385286 h 1743075"/>
                <a:gd name="connsiteX183" fmla="*/ 2115979 w 2495550"/>
                <a:gd name="connsiteY183" fmla="*/ 372904 h 1743075"/>
                <a:gd name="connsiteX184" fmla="*/ 2108359 w 2495550"/>
                <a:gd name="connsiteY184" fmla="*/ 366236 h 1743075"/>
                <a:gd name="connsiteX185" fmla="*/ 2089309 w 2495550"/>
                <a:gd name="connsiteY185" fmla="*/ 350996 h 1743075"/>
                <a:gd name="connsiteX186" fmla="*/ 2086451 w 2495550"/>
                <a:gd name="connsiteY186" fmla="*/ 348139 h 1743075"/>
                <a:gd name="connsiteX187" fmla="*/ 2063591 w 2495550"/>
                <a:gd name="connsiteY187" fmla="*/ 330994 h 1743075"/>
                <a:gd name="connsiteX188" fmla="*/ 2056924 w 2495550"/>
                <a:gd name="connsiteY188" fmla="*/ 326231 h 1743075"/>
                <a:gd name="connsiteX189" fmla="*/ 2040731 w 2495550"/>
                <a:gd name="connsiteY189" fmla="*/ 313849 h 1743075"/>
                <a:gd name="connsiteX190" fmla="*/ 2032159 w 2495550"/>
                <a:gd name="connsiteY190" fmla="*/ 307181 h 1743075"/>
                <a:gd name="connsiteX191" fmla="*/ 2016919 w 2495550"/>
                <a:gd name="connsiteY191" fmla="*/ 296704 h 1743075"/>
                <a:gd name="connsiteX192" fmla="*/ 2007394 w 2495550"/>
                <a:gd name="connsiteY192" fmla="*/ 290036 h 1743075"/>
                <a:gd name="connsiteX193" fmla="*/ 1991201 w 2495550"/>
                <a:gd name="connsiteY193" fmla="*/ 279559 h 1743075"/>
                <a:gd name="connsiteX194" fmla="*/ 1982629 w 2495550"/>
                <a:gd name="connsiteY194" fmla="*/ 273844 h 1743075"/>
                <a:gd name="connsiteX195" fmla="*/ 1963579 w 2495550"/>
                <a:gd name="connsiteY195" fmla="*/ 261461 h 1743075"/>
                <a:gd name="connsiteX196" fmla="*/ 1957864 w 2495550"/>
                <a:gd name="connsiteY196" fmla="*/ 257651 h 1743075"/>
                <a:gd name="connsiteX197" fmla="*/ 1932146 w 2495550"/>
                <a:gd name="connsiteY197" fmla="*/ 242411 h 1743075"/>
                <a:gd name="connsiteX198" fmla="*/ 1925479 w 2495550"/>
                <a:gd name="connsiteY198" fmla="*/ 238601 h 1743075"/>
                <a:gd name="connsiteX199" fmla="*/ 1906429 w 2495550"/>
                <a:gd name="connsiteY199" fmla="*/ 227171 h 1743075"/>
                <a:gd name="connsiteX200" fmla="*/ 1896904 w 2495550"/>
                <a:gd name="connsiteY200" fmla="*/ 221456 h 1743075"/>
                <a:gd name="connsiteX201" fmla="*/ 1879759 w 2495550"/>
                <a:gd name="connsiteY201" fmla="*/ 211931 h 1743075"/>
                <a:gd name="connsiteX202" fmla="*/ 1869281 w 2495550"/>
                <a:gd name="connsiteY202" fmla="*/ 206216 h 1743075"/>
                <a:gd name="connsiteX203" fmla="*/ 1852136 w 2495550"/>
                <a:gd name="connsiteY203" fmla="*/ 196691 h 1743075"/>
                <a:gd name="connsiteX204" fmla="*/ 1842611 w 2495550"/>
                <a:gd name="connsiteY204" fmla="*/ 191929 h 1743075"/>
                <a:gd name="connsiteX205" fmla="*/ 1822609 w 2495550"/>
                <a:gd name="connsiteY205" fmla="*/ 182404 h 1743075"/>
                <a:gd name="connsiteX206" fmla="*/ 1814989 w 2495550"/>
                <a:gd name="connsiteY206" fmla="*/ 178594 h 1743075"/>
                <a:gd name="connsiteX207" fmla="*/ 1787366 w 2495550"/>
                <a:gd name="connsiteY207" fmla="*/ 165259 h 1743075"/>
                <a:gd name="connsiteX208" fmla="*/ 1781651 w 2495550"/>
                <a:gd name="connsiteY208" fmla="*/ 162401 h 1743075"/>
                <a:gd name="connsiteX209" fmla="*/ 1759744 w 2495550"/>
                <a:gd name="connsiteY209" fmla="*/ 152876 h 1743075"/>
                <a:gd name="connsiteX210" fmla="*/ 1750219 w 2495550"/>
                <a:gd name="connsiteY210" fmla="*/ 149066 h 1743075"/>
                <a:gd name="connsiteX211" fmla="*/ 1731169 w 2495550"/>
                <a:gd name="connsiteY211" fmla="*/ 141446 h 1743075"/>
                <a:gd name="connsiteX212" fmla="*/ 1719739 w 2495550"/>
                <a:gd name="connsiteY212" fmla="*/ 136684 h 1743075"/>
                <a:gd name="connsiteX213" fmla="*/ 1700689 w 2495550"/>
                <a:gd name="connsiteY213" fmla="*/ 129064 h 1743075"/>
                <a:gd name="connsiteX214" fmla="*/ 1690211 w 2495550"/>
                <a:gd name="connsiteY214" fmla="*/ 125254 h 1743075"/>
                <a:gd name="connsiteX215" fmla="*/ 1669256 w 2495550"/>
                <a:gd name="connsiteY215" fmla="*/ 117634 h 1743075"/>
                <a:gd name="connsiteX216" fmla="*/ 1660684 w 2495550"/>
                <a:gd name="connsiteY216" fmla="*/ 114776 h 1743075"/>
                <a:gd name="connsiteX217" fmla="*/ 1631156 w 2495550"/>
                <a:gd name="connsiteY217" fmla="*/ 104299 h 1743075"/>
                <a:gd name="connsiteX218" fmla="*/ 1627346 w 2495550"/>
                <a:gd name="connsiteY218" fmla="*/ 103346 h 1743075"/>
                <a:gd name="connsiteX219" fmla="*/ 1600676 w 2495550"/>
                <a:gd name="connsiteY219" fmla="*/ 94774 h 1743075"/>
                <a:gd name="connsiteX220" fmla="*/ 1590199 w 2495550"/>
                <a:gd name="connsiteY220" fmla="*/ 91916 h 1743075"/>
                <a:gd name="connsiteX221" fmla="*/ 1569244 w 2495550"/>
                <a:gd name="connsiteY221" fmla="*/ 85249 h 1743075"/>
                <a:gd name="connsiteX222" fmla="*/ 1557814 w 2495550"/>
                <a:gd name="connsiteY222" fmla="*/ 81439 h 1743075"/>
                <a:gd name="connsiteX223" fmla="*/ 1537811 w 2495550"/>
                <a:gd name="connsiteY223" fmla="*/ 75724 h 1743075"/>
                <a:gd name="connsiteX224" fmla="*/ 1526381 w 2495550"/>
                <a:gd name="connsiteY224" fmla="*/ 72866 h 1743075"/>
                <a:gd name="connsiteX225" fmla="*/ 1505426 w 2495550"/>
                <a:gd name="connsiteY225" fmla="*/ 67151 h 1743075"/>
                <a:gd name="connsiteX226" fmla="*/ 1494949 w 2495550"/>
                <a:gd name="connsiteY226" fmla="*/ 64294 h 1743075"/>
                <a:gd name="connsiteX227" fmla="*/ 1464469 w 2495550"/>
                <a:gd name="connsiteY227" fmla="*/ 56674 h 1743075"/>
                <a:gd name="connsiteX228" fmla="*/ 1463516 w 2495550"/>
                <a:gd name="connsiteY228" fmla="*/ 56674 h 1743075"/>
                <a:gd name="connsiteX229" fmla="*/ 1431131 w 2495550"/>
                <a:gd name="connsiteY229" fmla="*/ 49054 h 1743075"/>
                <a:gd name="connsiteX230" fmla="*/ 1420654 w 2495550"/>
                <a:gd name="connsiteY230" fmla="*/ 47149 h 1743075"/>
                <a:gd name="connsiteX231" fmla="*/ 1404461 w 2495550"/>
                <a:gd name="connsiteY231" fmla="*/ 44291 h 1743075"/>
                <a:gd name="connsiteX232" fmla="*/ 1398746 w 2495550"/>
                <a:gd name="connsiteY232" fmla="*/ 43339 h 1743075"/>
                <a:gd name="connsiteX233" fmla="*/ 1383506 w 2495550"/>
                <a:gd name="connsiteY233" fmla="*/ 40481 h 1743075"/>
                <a:gd name="connsiteX234" fmla="*/ 1364456 w 2495550"/>
                <a:gd name="connsiteY234" fmla="*/ 36671 h 1743075"/>
                <a:gd name="connsiteX235" fmla="*/ 1349216 w 2495550"/>
                <a:gd name="connsiteY235" fmla="*/ 33814 h 1743075"/>
                <a:gd name="connsiteX236" fmla="*/ 1330166 w 2495550"/>
                <a:gd name="connsiteY236" fmla="*/ 30956 h 1743075"/>
                <a:gd name="connsiteX237" fmla="*/ 1313974 w 2495550"/>
                <a:gd name="connsiteY237" fmla="*/ 28099 h 1743075"/>
                <a:gd name="connsiteX238" fmla="*/ 1294924 w 2495550"/>
                <a:gd name="connsiteY238" fmla="*/ 25241 h 1743075"/>
                <a:gd name="connsiteX239" fmla="*/ 1278731 w 2495550"/>
                <a:gd name="connsiteY239" fmla="*/ 23336 h 1743075"/>
                <a:gd name="connsiteX240" fmla="*/ 1259681 w 2495550"/>
                <a:gd name="connsiteY240" fmla="*/ 20479 h 1743075"/>
                <a:gd name="connsiteX241" fmla="*/ 1243489 w 2495550"/>
                <a:gd name="connsiteY241" fmla="*/ 18574 h 1743075"/>
                <a:gd name="connsiteX242" fmla="*/ 1224439 w 2495550"/>
                <a:gd name="connsiteY242" fmla="*/ 16669 h 1743075"/>
                <a:gd name="connsiteX243" fmla="*/ 1208246 w 2495550"/>
                <a:gd name="connsiteY243" fmla="*/ 14764 h 1743075"/>
                <a:gd name="connsiteX244" fmla="*/ 1188244 w 2495550"/>
                <a:gd name="connsiteY244" fmla="*/ 12859 h 1743075"/>
                <a:gd name="connsiteX245" fmla="*/ 1172051 w 2495550"/>
                <a:gd name="connsiteY245" fmla="*/ 11906 h 1743075"/>
                <a:gd name="connsiteX246" fmla="*/ 1152049 w 2495550"/>
                <a:gd name="connsiteY246" fmla="*/ 10954 h 1743075"/>
                <a:gd name="connsiteX247" fmla="*/ 1135856 w 2495550"/>
                <a:gd name="connsiteY247" fmla="*/ 10001 h 1743075"/>
                <a:gd name="connsiteX248" fmla="*/ 1131094 w 2495550"/>
                <a:gd name="connsiteY248" fmla="*/ 10001 h 1743075"/>
                <a:gd name="connsiteX249" fmla="*/ 1123474 w 2495550"/>
                <a:gd name="connsiteY249" fmla="*/ 10001 h 1743075"/>
                <a:gd name="connsiteX250" fmla="*/ 1087279 w 2495550"/>
                <a:gd name="connsiteY250" fmla="*/ 8096 h 1743075"/>
                <a:gd name="connsiteX251" fmla="*/ 1073944 w 2495550"/>
                <a:gd name="connsiteY251" fmla="*/ 8096 h 1743075"/>
                <a:gd name="connsiteX252" fmla="*/ 1027271 w 2495550"/>
                <a:gd name="connsiteY252" fmla="*/ 7144 h 1743075"/>
                <a:gd name="connsiteX253" fmla="*/ 991076 w 2495550"/>
                <a:gd name="connsiteY253" fmla="*/ 7144 h 1743075"/>
                <a:gd name="connsiteX254" fmla="*/ 979646 w 2495550"/>
                <a:gd name="connsiteY254" fmla="*/ 7144 h 1743075"/>
                <a:gd name="connsiteX255" fmla="*/ 955834 w 2495550"/>
                <a:gd name="connsiteY255" fmla="*/ 8096 h 1743075"/>
                <a:gd name="connsiteX256" fmla="*/ 941546 w 2495550"/>
                <a:gd name="connsiteY256" fmla="*/ 9049 h 1743075"/>
                <a:gd name="connsiteX257" fmla="*/ 920591 w 2495550"/>
                <a:gd name="connsiteY257" fmla="*/ 10001 h 1743075"/>
                <a:gd name="connsiteX258" fmla="*/ 905351 w 2495550"/>
                <a:gd name="connsiteY258" fmla="*/ 10954 h 1743075"/>
                <a:gd name="connsiteX259" fmla="*/ 890111 w 2495550"/>
                <a:gd name="connsiteY259" fmla="*/ 11906 h 1743075"/>
                <a:gd name="connsiteX260" fmla="*/ 886301 w 2495550"/>
                <a:gd name="connsiteY260" fmla="*/ 11906 h 1743075"/>
                <a:gd name="connsiteX261" fmla="*/ 835819 w 2495550"/>
                <a:gd name="connsiteY261" fmla="*/ 16669 h 1743075"/>
                <a:gd name="connsiteX262" fmla="*/ 825341 w 2495550"/>
                <a:gd name="connsiteY262" fmla="*/ 17621 h 1743075"/>
                <a:gd name="connsiteX263" fmla="*/ 774859 w 2495550"/>
                <a:gd name="connsiteY263" fmla="*/ 23336 h 1743075"/>
                <a:gd name="connsiteX264" fmla="*/ 772954 w 2495550"/>
                <a:gd name="connsiteY264" fmla="*/ 23336 h 1743075"/>
                <a:gd name="connsiteX265" fmla="*/ 722471 w 2495550"/>
                <a:gd name="connsiteY265" fmla="*/ 30956 h 1743075"/>
                <a:gd name="connsiteX266" fmla="*/ 711994 w 2495550"/>
                <a:gd name="connsiteY266" fmla="*/ 32861 h 1743075"/>
                <a:gd name="connsiteX267" fmla="*/ 663416 w 2495550"/>
                <a:gd name="connsiteY267" fmla="*/ 41434 h 1743075"/>
                <a:gd name="connsiteX268" fmla="*/ 660559 w 2495550"/>
                <a:gd name="connsiteY268" fmla="*/ 41434 h 1743075"/>
                <a:gd name="connsiteX269" fmla="*/ 655796 w 2495550"/>
                <a:gd name="connsiteY269" fmla="*/ 42386 h 1743075"/>
                <a:gd name="connsiteX270" fmla="*/ 598646 w 2495550"/>
                <a:gd name="connsiteY270" fmla="*/ 54769 h 1743075"/>
                <a:gd name="connsiteX271" fmla="*/ 596741 w 2495550"/>
                <a:gd name="connsiteY271" fmla="*/ 54769 h 1743075"/>
                <a:gd name="connsiteX272" fmla="*/ 540544 w 2495550"/>
                <a:gd name="connsiteY272" fmla="*/ 69056 h 1743075"/>
                <a:gd name="connsiteX273" fmla="*/ 535781 w 2495550"/>
                <a:gd name="connsiteY273" fmla="*/ 70009 h 1743075"/>
                <a:gd name="connsiteX274" fmla="*/ 482441 w 2495550"/>
                <a:gd name="connsiteY274" fmla="*/ 85249 h 1743075"/>
                <a:gd name="connsiteX275" fmla="*/ 474821 w 2495550"/>
                <a:gd name="connsiteY275" fmla="*/ 88106 h 1743075"/>
                <a:gd name="connsiteX276" fmla="*/ 423386 w 2495550"/>
                <a:gd name="connsiteY276" fmla="*/ 105251 h 1743075"/>
                <a:gd name="connsiteX277" fmla="*/ 418624 w 2495550"/>
                <a:gd name="connsiteY277" fmla="*/ 107156 h 1743075"/>
                <a:gd name="connsiteX278" fmla="*/ 412909 w 2495550"/>
                <a:gd name="connsiteY278" fmla="*/ 109061 h 1743075"/>
                <a:gd name="connsiteX279" fmla="*/ 382429 w 2495550"/>
                <a:gd name="connsiteY279" fmla="*/ 120491 h 1743075"/>
                <a:gd name="connsiteX280" fmla="*/ 374809 w 2495550"/>
                <a:gd name="connsiteY280" fmla="*/ 123349 h 1743075"/>
                <a:gd name="connsiteX281" fmla="*/ 337661 w 2495550"/>
                <a:gd name="connsiteY281" fmla="*/ 137636 h 1743075"/>
                <a:gd name="connsiteX282" fmla="*/ 328136 w 2495550"/>
                <a:gd name="connsiteY282" fmla="*/ 141446 h 1743075"/>
                <a:gd name="connsiteX283" fmla="*/ 300514 w 2495550"/>
                <a:gd name="connsiteY283" fmla="*/ 153829 h 1743075"/>
                <a:gd name="connsiteX284" fmla="*/ 289084 w 2495550"/>
                <a:gd name="connsiteY284" fmla="*/ 158591 h 1743075"/>
                <a:gd name="connsiteX285" fmla="*/ 259556 w 2495550"/>
                <a:gd name="connsiteY285" fmla="*/ 171926 h 1743075"/>
                <a:gd name="connsiteX286" fmla="*/ 252889 w 2495550"/>
                <a:gd name="connsiteY286" fmla="*/ 174784 h 1743075"/>
                <a:gd name="connsiteX287" fmla="*/ 217646 w 2495550"/>
                <a:gd name="connsiteY287" fmla="*/ 191929 h 1743075"/>
                <a:gd name="connsiteX288" fmla="*/ 208121 w 2495550"/>
                <a:gd name="connsiteY288" fmla="*/ 196691 h 1743075"/>
                <a:gd name="connsiteX289" fmla="*/ 182404 w 2495550"/>
                <a:gd name="connsiteY289" fmla="*/ 210026 h 1743075"/>
                <a:gd name="connsiteX290" fmla="*/ 171926 w 2495550"/>
                <a:gd name="connsiteY290" fmla="*/ 215741 h 1743075"/>
                <a:gd name="connsiteX291" fmla="*/ 143351 w 2495550"/>
                <a:gd name="connsiteY291" fmla="*/ 231934 h 1743075"/>
                <a:gd name="connsiteX292" fmla="*/ 138589 w 2495550"/>
                <a:gd name="connsiteY292" fmla="*/ 234791 h 1743075"/>
                <a:gd name="connsiteX293" fmla="*/ 106204 w 2495550"/>
                <a:gd name="connsiteY293" fmla="*/ 253841 h 1743075"/>
                <a:gd name="connsiteX294" fmla="*/ 103346 w 2495550"/>
                <a:gd name="connsiteY294" fmla="*/ 255746 h 1743075"/>
                <a:gd name="connsiteX295" fmla="*/ 99536 w 2495550"/>
                <a:gd name="connsiteY295" fmla="*/ 257651 h 1743075"/>
                <a:gd name="connsiteX296" fmla="*/ 55721 w 2495550"/>
                <a:gd name="connsiteY296" fmla="*/ 286226 h 1743075"/>
                <a:gd name="connsiteX297" fmla="*/ 51911 w 2495550"/>
                <a:gd name="connsiteY297" fmla="*/ 289084 h 1743075"/>
                <a:gd name="connsiteX298" fmla="*/ 7144 w 2495550"/>
                <a:gd name="connsiteY298" fmla="*/ 320516 h 1743075"/>
                <a:gd name="connsiteX299" fmla="*/ 7144 w 2495550"/>
                <a:gd name="connsiteY299" fmla="*/ 945356 h 1743075"/>
                <a:gd name="connsiteX300" fmla="*/ 51911 w 2495550"/>
                <a:gd name="connsiteY300" fmla="*/ 913924 h 1743075"/>
                <a:gd name="connsiteX301" fmla="*/ 55721 w 2495550"/>
                <a:gd name="connsiteY301" fmla="*/ 911066 h 1743075"/>
                <a:gd name="connsiteX302" fmla="*/ 99536 w 2495550"/>
                <a:gd name="connsiteY302" fmla="*/ 882491 h 1743075"/>
                <a:gd name="connsiteX303" fmla="*/ 106204 w 2495550"/>
                <a:gd name="connsiteY303" fmla="*/ 878681 h 1743075"/>
                <a:gd name="connsiteX304" fmla="*/ 138589 w 2495550"/>
                <a:gd name="connsiteY304" fmla="*/ 859631 h 1743075"/>
                <a:gd name="connsiteX305" fmla="*/ 143351 w 2495550"/>
                <a:gd name="connsiteY305" fmla="*/ 856774 h 1743075"/>
                <a:gd name="connsiteX306" fmla="*/ 171926 w 2495550"/>
                <a:gd name="connsiteY306" fmla="*/ 840581 h 1743075"/>
                <a:gd name="connsiteX307" fmla="*/ 182404 w 2495550"/>
                <a:gd name="connsiteY307" fmla="*/ 834866 h 1743075"/>
                <a:gd name="connsiteX308" fmla="*/ 208121 w 2495550"/>
                <a:gd name="connsiteY308" fmla="*/ 821531 h 1743075"/>
                <a:gd name="connsiteX309" fmla="*/ 217646 w 2495550"/>
                <a:gd name="connsiteY309" fmla="*/ 816769 h 1743075"/>
                <a:gd name="connsiteX310" fmla="*/ 252889 w 2495550"/>
                <a:gd name="connsiteY310" fmla="*/ 799624 h 1743075"/>
                <a:gd name="connsiteX311" fmla="*/ 259556 w 2495550"/>
                <a:gd name="connsiteY311" fmla="*/ 796766 h 1743075"/>
                <a:gd name="connsiteX312" fmla="*/ 289084 w 2495550"/>
                <a:gd name="connsiteY312" fmla="*/ 783431 h 1743075"/>
                <a:gd name="connsiteX313" fmla="*/ 300514 w 2495550"/>
                <a:gd name="connsiteY313" fmla="*/ 778669 h 1743075"/>
                <a:gd name="connsiteX314" fmla="*/ 328136 w 2495550"/>
                <a:gd name="connsiteY314" fmla="*/ 766286 h 1743075"/>
                <a:gd name="connsiteX315" fmla="*/ 337661 w 2495550"/>
                <a:gd name="connsiteY315" fmla="*/ 762476 h 1743075"/>
                <a:gd name="connsiteX316" fmla="*/ 374809 w 2495550"/>
                <a:gd name="connsiteY316" fmla="*/ 748189 h 1743075"/>
                <a:gd name="connsiteX317" fmla="*/ 382429 w 2495550"/>
                <a:gd name="connsiteY317" fmla="*/ 745331 h 1743075"/>
                <a:gd name="connsiteX318" fmla="*/ 412909 w 2495550"/>
                <a:gd name="connsiteY318" fmla="*/ 733901 h 1743075"/>
                <a:gd name="connsiteX319" fmla="*/ 423386 w 2495550"/>
                <a:gd name="connsiteY319" fmla="*/ 730091 h 1743075"/>
                <a:gd name="connsiteX320" fmla="*/ 474821 w 2495550"/>
                <a:gd name="connsiteY320" fmla="*/ 712946 h 1743075"/>
                <a:gd name="connsiteX321" fmla="*/ 482441 w 2495550"/>
                <a:gd name="connsiteY321" fmla="*/ 710089 h 1743075"/>
                <a:gd name="connsiteX322" fmla="*/ 535781 w 2495550"/>
                <a:gd name="connsiteY322" fmla="*/ 694849 h 1743075"/>
                <a:gd name="connsiteX323" fmla="*/ 540544 w 2495550"/>
                <a:gd name="connsiteY323" fmla="*/ 693896 h 1743075"/>
                <a:gd name="connsiteX324" fmla="*/ 596741 w 2495550"/>
                <a:gd name="connsiteY324" fmla="*/ 679609 h 1743075"/>
                <a:gd name="connsiteX325" fmla="*/ 598646 w 2495550"/>
                <a:gd name="connsiteY325" fmla="*/ 679609 h 1743075"/>
                <a:gd name="connsiteX326" fmla="*/ 655796 w 2495550"/>
                <a:gd name="connsiteY326" fmla="*/ 667226 h 1743075"/>
                <a:gd name="connsiteX327" fmla="*/ 663416 w 2495550"/>
                <a:gd name="connsiteY327" fmla="*/ 665321 h 1743075"/>
                <a:gd name="connsiteX328" fmla="*/ 711994 w 2495550"/>
                <a:gd name="connsiteY328" fmla="*/ 656749 h 1743075"/>
                <a:gd name="connsiteX329" fmla="*/ 722471 w 2495550"/>
                <a:gd name="connsiteY329" fmla="*/ 654844 h 1743075"/>
                <a:gd name="connsiteX330" fmla="*/ 772954 w 2495550"/>
                <a:gd name="connsiteY330" fmla="*/ 647224 h 1743075"/>
                <a:gd name="connsiteX331" fmla="*/ 774859 w 2495550"/>
                <a:gd name="connsiteY331" fmla="*/ 647224 h 1743075"/>
                <a:gd name="connsiteX332" fmla="*/ 825341 w 2495550"/>
                <a:gd name="connsiteY332" fmla="*/ 641509 h 1743075"/>
                <a:gd name="connsiteX333" fmla="*/ 835819 w 2495550"/>
                <a:gd name="connsiteY333" fmla="*/ 640556 h 1743075"/>
                <a:gd name="connsiteX334" fmla="*/ 886301 w 2495550"/>
                <a:gd name="connsiteY334" fmla="*/ 635794 h 1743075"/>
                <a:gd name="connsiteX335" fmla="*/ 904399 w 2495550"/>
                <a:gd name="connsiteY335" fmla="*/ 634841 h 1743075"/>
                <a:gd name="connsiteX336" fmla="*/ 919639 w 2495550"/>
                <a:gd name="connsiteY336" fmla="*/ 633889 h 1743075"/>
                <a:gd name="connsiteX337" fmla="*/ 940594 w 2495550"/>
                <a:gd name="connsiteY337" fmla="*/ 632936 h 1743075"/>
                <a:gd name="connsiteX338" fmla="*/ 954881 w 2495550"/>
                <a:gd name="connsiteY338" fmla="*/ 631984 h 1743075"/>
                <a:gd name="connsiteX339" fmla="*/ 978694 w 2495550"/>
                <a:gd name="connsiteY339" fmla="*/ 631031 h 1743075"/>
                <a:gd name="connsiteX340" fmla="*/ 990124 w 2495550"/>
                <a:gd name="connsiteY340" fmla="*/ 631031 h 1743075"/>
                <a:gd name="connsiteX341" fmla="*/ 1026319 w 2495550"/>
                <a:gd name="connsiteY341" fmla="*/ 631031 h 1743075"/>
                <a:gd name="connsiteX342" fmla="*/ 1072991 w 2495550"/>
                <a:gd name="connsiteY342" fmla="*/ 631984 h 1743075"/>
                <a:gd name="connsiteX343" fmla="*/ 1086326 w 2495550"/>
                <a:gd name="connsiteY343" fmla="*/ 631984 h 1743075"/>
                <a:gd name="connsiteX344" fmla="*/ 1123474 w 2495550"/>
                <a:gd name="connsiteY344" fmla="*/ 634841 h 174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</a:cxnLst>
              <a:rect l="l" t="t" r="r" b="b"/>
              <a:pathLst>
                <a:path w="2495550" h="1743075">
                  <a:moveTo>
                    <a:pt x="1123474" y="634841"/>
                  </a:moveTo>
                  <a:cubicBezTo>
                    <a:pt x="1127284" y="634841"/>
                    <a:pt x="1131094" y="634841"/>
                    <a:pt x="1135856" y="635794"/>
                  </a:cubicBezTo>
                  <a:cubicBezTo>
                    <a:pt x="1141571" y="635794"/>
                    <a:pt x="1146334" y="636746"/>
                    <a:pt x="1152049" y="636746"/>
                  </a:cubicBezTo>
                  <a:cubicBezTo>
                    <a:pt x="1158716" y="636746"/>
                    <a:pt x="1165384" y="637699"/>
                    <a:pt x="1172051" y="637699"/>
                  </a:cubicBezTo>
                  <a:cubicBezTo>
                    <a:pt x="1177766" y="637699"/>
                    <a:pt x="1182529" y="638651"/>
                    <a:pt x="1188244" y="638651"/>
                  </a:cubicBezTo>
                  <a:cubicBezTo>
                    <a:pt x="1194911" y="639604"/>
                    <a:pt x="1201579" y="639604"/>
                    <a:pt x="1208246" y="640556"/>
                  </a:cubicBezTo>
                  <a:cubicBezTo>
                    <a:pt x="1213961" y="641509"/>
                    <a:pt x="1218724" y="641509"/>
                    <a:pt x="1224439" y="642461"/>
                  </a:cubicBezTo>
                  <a:cubicBezTo>
                    <a:pt x="1231106" y="643414"/>
                    <a:pt x="1237774" y="643414"/>
                    <a:pt x="1243489" y="644366"/>
                  </a:cubicBezTo>
                  <a:cubicBezTo>
                    <a:pt x="1249204" y="645319"/>
                    <a:pt x="1253966" y="645319"/>
                    <a:pt x="1259681" y="646271"/>
                  </a:cubicBezTo>
                  <a:cubicBezTo>
                    <a:pt x="1266349" y="647224"/>
                    <a:pt x="1272064" y="648176"/>
                    <a:pt x="1278731" y="649129"/>
                  </a:cubicBezTo>
                  <a:cubicBezTo>
                    <a:pt x="1284446" y="650081"/>
                    <a:pt x="1289209" y="650081"/>
                    <a:pt x="1294924" y="651034"/>
                  </a:cubicBezTo>
                  <a:cubicBezTo>
                    <a:pt x="1301591" y="651986"/>
                    <a:pt x="1307306" y="652939"/>
                    <a:pt x="1313974" y="653891"/>
                  </a:cubicBezTo>
                  <a:cubicBezTo>
                    <a:pt x="1319689" y="654844"/>
                    <a:pt x="1324451" y="655796"/>
                    <a:pt x="1330166" y="656749"/>
                  </a:cubicBezTo>
                  <a:cubicBezTo>
                    <a:pt x="1336834" y="657701"/>
                    <a:pt x="1342549" y="658654"/>
                    <a:pt x="1349216" y="659606"/>
                  </a:cubicBezTo>
                  <a:cubicBezTo>
                    <a:pt x="1353979" y="660559"/>
                    <a:pt x="1359694" y="661511"/>
                    <a:pt x="1364456" y="662464"/>
                  </a:cubicBezTo>
                  <a:cubicBezTo>
                    <a:pt x="1371124" y="663416"/>
                    <a:pt x="1376839" y="664369"/>
                    <a:pt x="1383506" y="666274"/>
                  </a:cubicBezTo>
                  <a:cubicBezTo>
                    <a:pt x="1388269" y="667226"/>
                    <a:pt x="1393984" y="668179"/>
                    <a:pt x="1398746" y="669131"/>
                  </a:cubicBezTo>
                  <a:cubicBezTo>
                    <a:pt x="1406366" y="670084"/>
                    <a:pt x="1413034" y="671989"/>
                    <a:pt x="1420654" y="673894"/>
                  </a:cubicBezTo>
                  <a:cubicBezTo>
                    <a:pt x="1424464" y="674846"/>
                    <a:pt x="1427321" y="674846"/>
                    <a:pt x="1431131" y="675799"/>
                  </a:cubicBezTo>
                  <a:cubicBezTo>
                    <a:pt x="1441609" y="677704"/>
                    <a:pt x="1452086" y="680561"/>
                    <a:pt x="1463516" y="683419"/>
                  </a:cubicBezTo>
                  <a:cubicBezTo>
                    <a:pt x="1463516" y="683419"/>
                    <a:pt x="1464469" y="683419"/>
                    <a:pt x="1464469" y="683419"/>
                  </a:cubicBezTo>
                  <a:cubicBezTo>
                    <a:pt x="1474946" y="686276"/>
                    <a:pt x="1485424" y="688181"/>
                    <a:pt x="1494949" y="691039"/>
                  </a:cubicBezTo>
                  <a:cubicBezTo>
                    <a:pt x="1498759" y="691991"/>
                    <a:pt x="1501616" y="692944"/>
                    <a:pt x="1505426" y="693896"/>
                  </a:cubicBezTo>
                  <a:cubicBezTo>
                    <a:pt x="1512094" y="695801"/>
                    <a:pt x="1519714" y="697706"/>
                    <a:pt x="1526381" y="699611"/>
                  </a:cubicBezTo>
                  <a:cubicBezTo>
                    <a:pt x="1530191" y="700564"/>
                    <a:pt x="1534001" y="701516"/>
                    <a:pt x="1537811" y="702469"/>
                  </a:cubicBezTo>
                  <a:cubicBezTo>
                    <a:pt x="1544479" y="704374"/>
                    <a:pt x="1551146" y="706279"/>
                    <a:pt x="1557814" y="708184"/>
                  </a:cubicBezTo>
                  <a:cubicBezTo>
                    <a:pt x="1561624" y="709136"/>
                    <a:pt x="1565434" y="710089"/>
                    <a:pt x="1569244" y="711994"/>
                  </a:cubicBezTo>
                  <a:cubicBezTo>
                    <a:pt x="1575911" y="713899"/>
                    <a:pt x="1582579" y="715804"/>
                    <a:pt x="1590199" y="718661"/>
                  </a:cubicBezTo>
                  <a:cubicBezTo>
                    <a:pt x="1594009" y="719614"/>
                    <a:pt x="1596866" y="720566"/>
                    <a:pt x="1600676" y="721519"/>
                  </a:cubicBezTo>
                  <a:cubicBezTo>
                    <a:pt x="1609249" y="724376"/>
                    <a:pt x="1618774" y="727234"/>
                    <a:pt x="1627346" y="730091"/>
                  </a:cubicBezTo>
                  <a:cubicBezTo>
                    <a:pt x="1628299" y="730091"/>
                    <a:pt x="1630204" y="731044"/>
                    <a:pt x="1631156" y="731044"/>
                  </a:cubicBezTo>
                  <a:cubicBezTo>
                    <a:pt x="1640681" y="734854"/>
                    <a:pt x="1651159" y="737711"/>
                    <a:pt x="1660684" y="741521"/>
                  </a:cubicBezTo>
                  <a:cubicBezTo>
                    <a:pt x="1663541" y="742474"/>
                    <a:pt x="1666399" y="743426"/>
                    <a:pt x="1669256" y="744379"/>
                  </a:cubicBezTo>
                  <a:cubicBezTo>
                    <a:pt x="1675924" y="747236"/>
                    <a:pt x="1682591" y="749141"/>
                    <a:pt x="1690211" y="751999"/>
                  </a:cubicBezTo>
                  <a:cubicBezTo>
                    <a:pt x="1694021" y="752951"/>
                    <a:pt x="1697831" y="754856"/>
                    <a:pt x="1700689" y="755809"/>
                  </a:cubicBezTo>
                  <a:cubicBezTo>
                    <a:pt x="1707356" y="758666"/>
                    <a:pt x="1713071" y="760571"/>
                    <a:pt x="1719739" y="763429"/>
                  </a:cubicBezTo>
                  <a:cubicBezTo>
                    <a:pt x="1723549" y="765334"/>
                    <a:pt x="1727359" y="766286"/>
                    <a:pt x="1731169" y="768191"/>
                  </a:cubicBezTo>
                  <a:cubicBezTo>
                    <a:pt x="1737836" y="771049"/>
                    <a:pt x="1743551" y="773906"/>
                    <a:pt x="1750219" y="775811"/>
                  </a:cubicBezTo>
                  <a:cubicBezTo>
                    <a:pt x="1753076" y="776764"/>
                    <a:pt x="1756886" y="778669"/>
                    <a:pt x="1759744" y="779621"/>
                  </a:cubicBezTo>
                  <a:cubicBezTo>
                    <a:pt x="1767364" y="782479"/>
                    <a:pt x="1774984" y="786289"/>
                    <a:pt x="1781651" y="789146"/>
                  </a:cubicBezTo>
                  <a:cubicBezTo>
                    <a:pt x="1783556" y="790099"/>
                    <a:pt x="1785461" y="791051"/>
                    <a:pt x="1787366" y="792004"/>
                  </a:cubicBezTo>
                  <a:cubicBezTo>
                    <a:pt x="1796891" y="795814"/>
                    <a:pt x="1805464" y="800576"/>
                    <a:pt x="1814989" y="805339"/>
                  </a:cubicBezTo>
                  <a:cubicBezTo>
                    <a:pt x="1817846" y="806291"/>
                    <a:pt x="1819751" y="808196"/>
                    <a:pt x="1822609" y="809149"/>
                  </a:cubicBezTo>
                  <a:cubicBezTo>
                    <a:pt x="1829276" y="812006"/>
                    <a:pt x="1835944" y="815816"/>
                    <a:pt x="1842611" y="818674"/>
                  </a:cubicBezTo>
                  <a:cubicBezTo>
                    <a:pt x="1845469" y="820579"/>
                    <a:pt x="1849279" y="822484"/>
                    <a:pt x="1852136" y="823436"/>
                  </a:cubicBezTo>
                  <a:cubicBezTo>
                    <a:pt x="1857851" y="826294"/>
                    <a:pt x="1863566" y="829151"/>
                    <a:pt x="1869281" y="832961"/>
                  </a:cubicBezTo>
                  <a:cubicBezTo>
                    <a:pt x="1873091" y="834866"/>
                    <a:pt x="1875949" y="836771"/>
                    <a:pt x="1879759" y="838676"/>
                  </a:cubicBezTo>
                  <a:cubicBezTo>
                    <a:pt x="1885474" y="841534"/>
                    <a:pt x="1891189" y="845344"/>
                    <a:pt x="1896904" y="848201"/>
                  </a:cubicBezTo>
                  <a:cubicBezTo>
                    <a:pt x="1899761" y="850106"/>
                    <a:pt x="1903571" y="852011"/>
                    <a:pt x="1906429" y="853916"/>
                  </a:cubicBezTo>
                  <a:cubicBezTo>
                    <a:pt x="1913096" y="857726"/>
                    <a:pt x="1918811" y="861536"/>
                    <a:pt x="1925479" y="865346"/>
                  </a:cubicBezTo>
                  <a:cubicBezTo>
                    <a:pt x="1927384" y="866299"/>
                    <a:pt x="1930241" y="868204"/>
                    <a:pt x="1932146" y="869156"/>
                  </a:cubicBezTo>
                  <a:cubicBezTo>
                    <a:pt x="1940719" y="873919"/>
                    <a:pt x="1949291" y="879634"/>
                    <a:pt x="1957864" y="884396"/>
                  </a:cubicBezTo>
                  <a:cubicBezTo>
                    <a:pt x="1959769" y="885349"/>
                    <a:pt x="1961674" y="886301"/>
                    <a:pt x="1963579" y="888206"/>
                  </a:cubicBezTo>
                  <a:cubicBezTo>
                    <a:pt x="1970246" y="892016"/>
                    <a:pt x="1976914" y="896779"/>
                    <a:pt x="1982629" y="900589"/>
                  </a:cubicBezTo>
                  <a:cubicBezTo>
                    <a:pt x="1985486" y="902494"/>
                    <a:pt x="1988344" y="904399"/>
                    <a:pt x="1991201" y="906304"/>
                  </a:cubicBezTo>
                  <a:cubicBezTo>
                    <a:pt x="1996916" y="910114"/>
                    <a:pt x="2001679" y="912971"/>
                    <a:pt x="2007394" y="916781"/>
                  </a:cubicBezTo>
                  <a:cubicBezTo>
                    <a:pt x="2010251" y="918686"/>
                    <a:pt x="2013109" y="920591"/>
                    <a:pt x="2016919" y="923449"/>
                  </a:cubicBezTo>
                  <a:cubicBezTo>
                    <a:pt x="2021681" y="927259"/>
                    <a:pt x="2027396" y="931069"/>
                    <a:pt x="2032159" y="933926"/>
                  </a:cubicBezTo>
                  <a:cubicBezTo>
                    <a:pt x="2035016" y="935831"/>
                    <a:pt x="2037874" y="937736"/>
                    <a:pt x="2040731" y="940594"/>
                  </a:cubicBezTo>
                  <a:cubicBezTo>
                    <a:pt x="2046446" y="944404"/>
                    <a:pt x="2052161" y="948214"/>
                    <a:pt x="2056924" y="952976"/>
                  </a:cubicBezTo>
                  <a:cubicBezTo>
                    <a:pt x="2058829" y="954881"/>
                    <a:pt x="2061686" y="956786"/>
                    <a:pt x="2063591" y="957739"/>
                  </a:cubicBezTo>
                  <a:cubicBezTo>
                    <a:pt x="2071211" y="963454"/>
                    <a:pt x="2078831" y="969169"/>
                    <a:pt x="2086451" y="974884"/>
                  </a:cubicBezTo>
                  <a:cubicBezTo>
                    <a:pt x="2087404" y="975836"/>
                    <a:pt x="2088356" y="976789"/>
                    <a:pt x="2089309" y="977741"/>
                  </a:cubicBezTo>
                  <a:cubicBezTo>
                    <a:pt x="2095976" y="982504"/>
                    <a:pt x="2101691" y="988219"/>
                    <a:pt x="2108359" y="992981"/>
                  </a:cubicBezTo>
                  <a:cubicBezTo>
                    <a:pt x="2111216" y="994886"/>
                    <a:pt x="2113121" y="996791"/>
                    <a:pt x="2115979" y="999649"/>
                  </a:cubicBezTo>
                  <a:cubicBezTo>
                    <a:pt x="2120741" y="1003459"/>
                    <a:pt x="2125504" y="1008221"/>
                    <a:pt x="2130266" y="1012031"/>
                  </a:cubicBezTo>
                  <a:cubicBezTo>
                    <a:pt x="2133124" y="1013936"/>
                    <a:pt x="2135981" y="1016794"/>
                    <a:pt x="2137886" y="1018699"/>
                  </a:cubicBezTo>
                  <a:cubicBezTo>
                    <a:pt x="2142649" y="1022509"/>
                    <a:pt x="2146459" y="1026319"/>
                    <a:pt x="2151221" y="1031081"/>
                  </a:cubicBezTo>
                  <a:cubicBezTo>
                    <a:pt x="2154079" y="1032986"/>
                    <a:pt x="2155984" y="1035844"/>
                    <a:pt x="2158841" y="1037749"/>
                  </a:cubicBezTo>
                  <a:cubicBezTo>
                    <a:pt x="2163604" y="1042511"/>
                    <a:pt x="2168366" y="1046321"/>
                    <a:pt x="2173129" y="1051084"/>
                  </a:cubicBezTo>
                  <a:cubicBezTo>
                    <a:pt x="2175034" y="1052989"/>
                    <a:pt x="2177891" y="1054894"/>
                    <a:pt x="2179796" y="1056799"/>
                  </a:cubicBezTo>
                  <a:cubicBezTo>
                    <a:pt x="2186464" y="1063466"/>
                    <a:pt x="2193131" y="1070134"/>
                    <a:pt x="2199799" y="1076801"/>
                  </a:cubicBezTo>
                  <a:cubicBezTo>
                    <a:pt x="2199799" y="1076801"/>
                    <a:pt x="2199799" y="1076801"/>
                    <a:pt x="2199799" y="1076801"/>
                  </a:cubicBezTo>
                  <a:cubicBezTo>
                    <a:pt x="2206466" y="1083469"/>
                    <a:pt x="2212181" y="1090136"/>
                    <a:pt x="2218849" y="1096804"/>
                  </a:cubicBezTo>
                  <a:cubicBezTo>
                    <a:pt x="2220754" y="1098709"/>
                    <a:pt x="2222659" y="1101566"/>
                    <a:pt x="2224564" y="1103471"/>
                  </a:cubicBezTo>
                  <a:cubicBezTo>
                    <a:pt x="2228374" y="1108234"/>
                    <a:pt x="2233136" y="1112996"/>
                    <a:pt x="2236946" y="1117759"/>
                  </a:cubicBezTo>
                  <a:cubicBezTo>
                    <a:pt x="2238852" y="1120616"/>
                    <a:pt x="2241709" y="1122521"/>
                    <a:pt x="2243614" y="1125379"/>
                  </a:cubicBezTo>
                  <a:cubicBezTo>
                    <a:pt x="2247424" y="1130141"/>
                    <a:pt x="2251234" y="1133951"/>
                    <a:pt x="2255044" y="1138714"/>
                  </a:cubicBezTo>
                  <a:cubicBezTo>
                    <a:pt x="2256949" y="1141571"/>
                    <a:pt x="2259806" y="1143476"/>
                    <a:pt x="2261711" y="1146334"/>
                  </a:cubicBezTo>
                  <a:cubicBezTo>
                    <a:pt x="2265521" y="1151096"/>
                    <a:pt x="2269331" y="1155859"/>
                    <a:pt x="2273141" y="1160621"/>
                  </a:cubicBezTo>
                  <a:cubicBezTo>
                    <a:pt x="2275046" y="1162526"/>
                    <a:pt x="2276952" y="1165384"/>
                    <a:pt x="2278856" y="1167289"/>
                  </a:cubicBezTo>
                  <a:cubicBezTo>
                    <a:pt x="2283619" y="1173004"/>
                    <a:pt x="2288381" y="1179671"/>
                    <a:pt x="2293144" y="1185386"/>
                  </a:cubicBezTo>
                  <a:cubicBezTo>
                    <a:pt x="2294096" y="1186339"/>
                    <a:pt x="2295049" y="1187291"/>
                    <a:pt x="2295049" y="1188244"/>
                  </a:cubicBezTo>
                  <a:cubicBezTo>
                    <a:pt x="2300764" y="1194911"/>
                    <a:pt x="2305527" y="1202531"/>
                    <a:pt x="2311241" y="1210151"/>
                  </a:cubicBezTo>
                  <a:cubicBezTo>
                    <a:pt x="2313146" y="1212056"/>
                    <a:pt x="2314099" y="1214914"/>
                    <a:pt x="2316004" y="1216819"/>
                  </a:cubicBezTo>
                  <a:cubicBezTo>
                    <a:pt x="2319814" y="1221581"/>
                    <a:pt x="2323624" y="1227296"/>
                    <a:pt x="2326481" y="1232059"/>
                  </a:cubicBezTo>
                  <a:cubicBezTo>
                    <a:pt x="2328386" y="1234916"/>
                    <a:pt x="2330291" y="1237774"/>
                    <a:pt x="2332196" y="1239679"/>
                  </a:cubicBezTo>
                  <a:cubicBezTo>
                    <a:pt x="2335054" y="1244441"/>
                    <a:pt x="2338864" y="1249204"/>
                    <a:pt x="2341721" y="1253966"/>
                  </a:cubicBezTo>
                  <a:cubicBezTo>
                    <a:pt x="2343627" y="1256824"/>
                    <a:pt x="2345531" y="1259681"/>
                    <a:pt x="2347436" y="1262539"/>
                  </a:cubicBezTo>
                  <a:cubicBezTo>
                    <a:pt x="2350294" y="1267301"/>
                    <a:pt x="2353152" y="1272064"/>
                    <a:pt x="2356961" y="1277779"/>
                  </a:cubicBezTo>
                  <a:cubicBezTo>
                    <a:pt x="2358866" y="1280636"/>
                    <a:pt x="2359819" y="1282541"/>
                    <a:pt x="2361724" y="1285399"/>
                  </a:cubicBezTo>
                  <a:cubicBezTo>
                    <a:pt x="2365534" y="1291114"/>
                    <a:pt x="2368391" y="1297781"/>
                    <a:pt x="2372202" y="1303496"/>
                  </a:cubicBezTo>
                  <a:cubicBezTo>
                    <a:pt x="2373154" y="1305401"/>
                    <a:pt x="2374106" y="1306354"/>
                    <a:pt x="2375059" y="1308259"/>
                  </a:cubicBezTo>
                  <a:cubicBezTo>
                    <a:pt x="2378869" y="1315879"/>
                    <a:pt x="2383631" y="1323499"/>
                    <a:pt x="2387441" y="1331119"/>
                  </a:cubicBezTo>
                  <a:cubicBezTo>
                    <a:pt x="2388394" y="1333024"/>
                    <a:pt x="2389346" y="1334929"/>
                    <a:pt x="2390299" y="1336834"/>
                  </a:cubicBezTo>
                  <a:cubicBezTo>
                    <a:pt x="2393156" y="1342549"/>
                    <a:pt x="2396014" y="1348264"/>
                    <a:pt x="2398871" y="1353979"/>
                  </a:cubicBezTo>
                  <a:cubicBezTo>
                    <a:pt x="2399824" y="1356836"/>
                    <a:pt x="2401729" y="1359694"/>
                    <a:pt x="2402681" y="1362551"/>
                  </a:cubicBezTo>
                  <a:cubicBezTo>
                    <a:pt x="2405539" y="1367314"/>
                    <a:pt x="2407444" y="1373029"/>
                    <a:pt x="2410302" y="1377791"/>
                  </a:cubicBezTo>
                  <a:cubicBezTo>
                    <a:pt x="2411254" y="1380649"/>
                    <a:pt x="2413159" y="1383506"/>
                    <a:pt x="2414111" y="1386364"/>
                  </a:cubicBezTo>
                  <a:cubicBezTo>
                    <a:pt x="2416016" y="1391126"/>
                    <a:pt x="2418874" y="1396841"/>
                    <a:pt x="2420779" y="1401604"/>
                  </a:cubicBezTo>
                  <a:cubicBezTo>
                    <a:pt x="2421731" y="1404461"/>
                    <a:pt x="2423636" y="1407319"/>
                    <a:pt x="2424589" y="1410176"/>
                  </a:cubicBezTo>
                  <a:cubicBezTo>
                    <a:pt x="2427446" y="1415891"/>
                    <a:pt x="2429352" y="1421606"/>
                    <a:pt x="2431256" y="1428274"/>
                  </a:cubicBezTo>
                  <a:cubicBezTo>
                    <a:pt x="2432209" y="1430179"/>
                    <a:pt x="2433161" y="1432084"/>
                    <a:pt x="2434114" y="1434941"/>
                  </a:cubicBezTo>
                  <a:cubicBezTo>
                    <a:pt x="2436971" y="1442561"/>
                    <a:pt x="2439829" y="1451134"/>
                    <a:pt x="2442686" y="1459706"/>
                  </a:cubicBezTo>
                  <a:cubicBezTo>
                    <a:pt x="2443639" y="1461611"/>
                    <a:pt x="2443639" y="1463516"/>
                    <a:pt x="2444591" y="1465421"/>
                  </a:cubicBezTo>
                  <a:cubicBezTo>
                    <a:pt x="2446496" y="1472089"/>
                    <a:pt x="2448402" y="1478756"/>
                    <a:pt x="2451259" y="1484471"/>
                  </a:cubicBezTo>
                  <a:cubicBezTo>
                    <a:pt x="2452211" y="1487329"/>
                    <a:pt x="2453164" y="1490186"/>
                    <a:pt x="2454116" y="1493044"/>
                  </a:cubicBezTo>
                  <a:cubicBezTo>
                    <a:pt x="2456021" y="1498759"/>
                    <a:pt x="2456974" y="1503521"/>
                    <a:pt x="2458879" y="1509236"/>
                  </a:cubicBezTo>
                  <a:cubicBezTo>
                    <a:pt x="2459831" y="1512094"/>
                    <a:pt x="2460784" y="1515904"/>
                    <a:pt x="2461736" y="1518761"/>
                  </a:cubicBezTo>
                  <a:cubicBezTo>
                    <a:pt x="2462689" y="1524476"/>
                    <a:pt x="2464594" y="1529239"/>
                    <a:pt x="2465546" y="1534954"/>
                  </a:cubicBezTo>
                  <a:cubicBezTo>
                    <a:pt x="2466499" y="1537811"/>
                    <a:pt x="2467452" y="1540669"/>
                    <a:pt x="2467452" y="1544479"/>
                  </a:cubicBezTo>
                  <a:cubicBezTo>
                    <a:pt x="2468404" y="1550194"/>
                    <a:pt x="2470309" y="1555909"/>
                    <a:pt x="2471261" y="1562576"/>
                  </a:cubicBezTo>
                  <a:cubicBezTo>
                    <a:pt x="2472214" y="1565434"/>
                    <a:pt x="2472214" y="1567339"/>
                    <a:pt x="2473166" y="1570196"/>
                  </a:cubicBezTo>
                  <a:cubicBezTo>
                    <a:pt x="2475071" y="1578769"/>
                    <a:pt x="2476024" y="1587341"/>
                    <a:pt x="2477929" y="1595914"/>
                  </a:cubicBezTo>
                  <a:cubicBezTo>
                    <a:pt x="2477929" y="1596866"/>
                    <a:pt x="2477929" y="1598771"/>
                    <a:pt x="2478881" y="1599724"/>
                  </a:cubicBezTo>
                  <a:cubicBezTo>
                    <a:pt x="2479834" y="1607344"/>
                    <a:pt x="2480786" y="1614011"/>
                    <a:pt x="2482691" y="1621631"/>
                  </a:cubicBezTo>
                  <a:cubicBezTo>
                    <a:pt x="2482691" y="1624489"/>
                    <a:pt x="2483644" y="1627346"/>
                    <a:pt x="2483644" y="1630204"/>
                  </a:cubicBezTo>
                  <a:cubicBezTo>
                    <a:pt x="2484596" y="1635919"/>
                    <a:pt x="2484596" y="1641634"/>
                    <a:pt x="2485549" y="1647349"/>
                  </a:cubicBezTo>
                  <a:cubicBezTo>
                    <a:pt x="2485549" y="1650206"/>
                    <a:pt x="2486502" y="1654016"/>
                    <a:pt x="2486502" y="1656874"/>
                  </a:cubicBezTo>
                  <a:cubicBezTo>
                    <a:pt x="2487454" y="1662589"/>
                    <a:pt x="2487454" y="1668304"/>
                    <a:pt x="2487454" y="1674019"/>
                  </a:cubicBezTo>
                  <a:cubicBezTo>
                    <a:pt x="2487454" y="1676876"/>
                    <a:pt x="2488406" y="1680686"/>
                    <a:pt x="2488406" y="1683544"/>
                  </a:cubicBezTo>
                  <a:cubicBezTo>
                    <a:pt x="2488406" y="1689259"/>
                    <a:pt x="2489359" y="1695926"/>
                    <a:pt x="2489359" y="1701641"/>
                  </a:cubicBezTo>
                  <a:cubicBezTo>
                    <a:pt x="2489359" y="1704499"/>
                    <a:pt x="2489359" y="1707356"/>
                    <a:pt x="2489359" y="1710214"/>
                  </a:cubicBezTo>
                  <a:cubicBezTo>
                    <a:pt x="2489359" y="1718786"/>
                    <a:pt x="2489359" y="1727359"/>
                    <a:pt x="2489359" y="1736884"/>
                  </a:cubicBezTo>
                  <a:lnTo>
                    <a:pt x="2489359" y="1110139"/>
                  </a:lnTo>
                  <a:cubicBezTo>
                    <a:pt x="2489359" y="1101566"/>
                    <a:pt x="2489359" y="1092994"/>
                    <a:pt x="2489359" y="1083469"/>
                  </a:cubicBezTo>
                  <a:cubicBezTo>
                    <a:pt x="2489359" y="1080611"/>
                    <a:pt x="2489359" y="1077754"/>
                    <a:pt x="2489359" y="1074896"/>
                  </a:cubicBezTo>
                  <a:cubicBezTo>
                    <a:pt x="2489359" y="1069181"/>
                    <a:pt x="2488406" y="1062514"/>
                    <a:pt x="2488406" y="1056799"/>
                  </a:cubicBezTo>
                  <a:cubicBezTo>
                    <a:pt x="2488406" y="1053941"/>
                    <a:pt x="2488406" y="1050131"/>
                    <a:pt x="2487454" y="1047274"/>
                  </a:cubicBezTo>
                  <a:cubicBezTo>
                    <a:pt x="2487454" y="1041559"/>
                    <a:pt x="2486502" y="1035844"/>
                    <a:pt x="2486502" y="1030129"/>
                  </a:cubicBezTo>
                  <a:cubicBezTo>
                    <a:pt x="2486502" y="1027271"/>
                    <a:pt x="2485549" y="1023461"/>
                    <a:pt x="2485549" y="1020604"/>
                  </a:cubicBezTo>
                  <a:cubicBezTo>
                    <a:pt x="2484596" y="1014889"/>
                    <a:pt x="2484596" y="1009174"/>
                    <a:pt x="2483644" y="1003459"/>
                  </a:cubicBezTo>
                  <a:cubicBezTo>
                    <a:pt x="2483644" y="1000601"/>
                    <a:pt x="2482691" y="997744"/>
                    <a:pt x="2482691" y="994886"/>
                  </a:cubicBezTo>
                  <a:cubicBezTo>
                    <a:pt x="2481739" y="987266"/>
                    <a:pt x="2480786" y="980599"/>
                    <a:pt x="2478881" y="972979"/>
                  </a:cubicBezTo>
                  <a:cubicBezTo>
                    <a:pt x="2478881" y="972026"/>
                    <a:pt x="2478881" y="970121"/>
                    <a:pt x="2477929" y="969169"/>
                  </a:cubicBezTo>
                  <a:cubicBezTo>
                    <a:pt x="2476024" y="960596"/>
                    <a:pt x="2475071" y="952024"/>
                    <a:pt x="2473166" y="943451"/>
                  </a:cubicBezTo>
                  <a:cubicBezTo>
                    <a:pt x="2472214" y="940594"/>
                    <a:pt x="2472214" y="938689"/>
                    <a:pt x="2471261" y="935831"/>
                  </a:cubicBezTo>
                  <a:cubicBezTo>
                    <a:pt x="2470309" y="930116"/>
                    <a:pt x="2468404" y="923449"/>
                    <a:pt x="2467452" y="917734"/>
                  </a:cubicBezTo>
                  <a:cubicBezTo>
                    <a:pt x="2466499" y="914876"/>
                    <a:pt x="2465546" y="912019"/>
                    <a:pt x="2465546" y="908209"/>
                  </a:cubicBezTo>
                  <a:cubicBezTo>
                    <a:pt x="2464594" y="902494"/>
                    <a:pt x="2462689" y="897731"/>
                    <a:pt x="2461736" y="892016"/>
                  </a:cubicBezTo>
                  <a:cubicBezTo>
                    <a:pt x="2460784" y="889159"/>
                    <a:pt x="2459831" y="885349"/>
                    <a:pt x="2458879" y="882491"/>
                  </a:cubicBezTo>
                  <a:cubicBezTo>
                    <a:pt x="2456974" y="876776"/>
                    <a:pt x="2456021" y="872014"/>
                    <a:pt x="2454116" y="866299"/>
                  </a:cubicBezTo>
                  <a:cubicBezTo>
                    <a:pt x="2453164" y="863441"/>
                    <a:pt x="2452211" y="860584"/>
                    <a:pt x="2451259" y="857726"/>
                  </a:cubicBezTo>
                  <a:cubicBezTo>
                    <a:pt x="2449354" y="851059"/>
                    <a:pt x="2447449" y="844391"/>
                    <a:pt x="2444591" y="838676"/>
                  </a:cubicBezTo>
                  <a:cubicBezTo>
                    <a:pt x="2443639" y="836771"/>
                    <a:pt x="2443639" y="834866"/>
                    <a:pt x="2442686" y="832961"/>
                  </a:cubicBezTo>
                  <a:cubicBezTo>
                    <a:pt x="2439829" y="824389"/>
                    <a:pt x="2436971" y="816769"/>
                    <a:pt x="2434114" y="808196"/>
                  </a:cubicBezTo>
                  <a:cubicBezTo>
                    <a:pt x="2433161" y="806291"/>
                    <a:pt x="2432209" y="804386"/>
                    <a:pt x="2431256" y="801529"/>
                  </a:cubicBezTo>
                  <a:cubicBezTo>
                    <a:pt x="2429352" y="795814"/>
                    <a:pt x="2426494" y="790099"/>
                    <a:pt x="2424589" y="783431"/>
                  </a:cubicBezTo>
                  <a:cubicBezTo>
                    <a:pt x="2423636" y="780574"/>
                    <a:pt x="2421731" y="777716"/>
                    <a:pt x="2420779" y="774859"/>
                  </a:cubicBezTo>
                  <a:cubicBezTo>
                    <a:pt x="2418874" y="770096"/>
                    <a:pt x="2416016" y="764381"/>
                    <a:pt x="2414111" y="759619"/>
                  </a:cubicBezTo>
                  <a:cubicBezTo>
                    <a:pt x="2413159" y="756761"/>
                    <a:pt x="2411254" y="753904"/>
                    <a:pt x="2410302" y="751046"/>
                  </a:cubicBezTo>
                  <a:cubicBezTo>
                    <a:pt x="2408396" y="746284"/>
                    <a:pt x="2405539" y="740569"/>
                    <a:pt x="2402681" y="735806"/>
                  </a:cubicBezTo>
                  <a:cubicBezTo>
                    <a:pt x="2401729" y="732949"/>
                    <a:pt x="2399824" y="730091"/>
                    <a:pt x="2398871" y="727234"/>
                  </a:cubicBezTo>
                  <a:cubicBezTo>
                    <a:pt x="2396014" y="721519"/>
                    <a:pt x="2393156" y="715804"/>
                    <a:pt x="2390299" y="710089"/>
                  </a:cubicBezTo>
                  <a:cubicBezTo>
                    <a:pt x="2389346" y="708184"/>
                    <a:pt x="2388394" y="706279"/>
                    <a:pt x="2387441" y="704374"/>
                  </a:cubicBezTo>
                  <a:cubicBezTo>
                    <a:pt x="2383631" y="696754"/>
                    <a:pt x="2378869" y="689134"/>
                    <a:pt x="2375059" y="681514"/>
                  </a:cubicBezTo>
                  <a:cubicBezTo>
                    <a:pt x="2374106" y="679609"/>
                    <a:pt x="2373154" y="678656"/>
                    <a:pt x="2372202" y="676751"/>
                  </a:cubicBezTo>
                  <a:cubicBezTo>
                    <a:pt x="2368391" y="671036"/>
                    <a:pt x="2365534" y="664369"/>
                    <a:pt x="2361724" y="658654"/>
                  </a:cubicBezTo>
                  <a:cubicBezTo>
                    <a:pt x="2359819" y="655796"/>
                    <a:pt x="2358866" y="652939"/>
                    <a:pt x="2356961" y="651034"/>
                  </a:cubicBezTo>
                  <a:cubicBezTo>
                    <a:pt x="2354104" y="646271"/>
                    <a:pt x="2351246" y="641509"/>
                    <a:pt x="2347436" y="635794"/>
                  </a:cubicBezTo>
                  <a:cubicBezTo>
                    <a:pt x="2345531" y="632936"/>
                    <a:pt x="2343627" y="630079"/>
                    <a:pt x="2341721" y="627221"/>
                  </a:cubicBezTo>
                  <a:cubicBezTo>
                    <a:pt x="2338864" y="622459"/>
                    <a:pt x="2335054" y="617696"/>
                    <a:pt x="2332196" y="612934"/>
                  </a:cubicBezTo>
                  <a:cubicBezTo>
                    <a:pt x="2330291" y="610076"/>
                    <a:pt x="2328386" y="607219"/>
                    <a:pt x="2326481" y="605314"/>
                  </a:cubicBezTo>
                  <a:cubicBezTo>
                    <a:pt x="2322671" y="600551"/>
                    <a:pt x="2318861" y="594836"/>
                    <a:pt x="2316004" y="590074"/>
                  </a:cubicBezTo>
                  <a:cubicBezTo>
                    <a:pt x="2314099" y="588169"/>
                    <a:pt x="2313146" y="585311"/>
                    <a:pt x="2311241" y="583406"/>
                  </a:cubicBezTo>
                  <a:cubicBezTo>
                    <a:pt x="2306479" y="575786"/>
                    <a:pt x="2300764" y="569119"/>
                    <a:pt x="2295049" y="561499"/>
                  </a:cubicBezTo>
                  <a:cubicBezTo>
                    <a:pt x="2294096" y="560546"/>
                    <a:pt x="2293144" y="559594"/>
                    <a:pt x="2293144" y="558641"/>
                  </a:cubicBezTo>
                  <a:cubicBezTo>
                    <a:pt x="2288381" y="552926"/>
                    <a:pt x="2283619" y="546259"/>
                    <a:pt x="2278856" y="540544"/>
                  </a:cubicBezTo>
                  <a:cubicBezTo>
                    <a:pt x="2276952" y="537686"/>
                    <a:pt x="2275046" y="535781"/>
                    <a:pt x="2273141" y="533876"/>
                  </a:cubicBezTo>
                  <a:cubicBezTo>
                    <a:pt x="2269331" y="529114"/>
                    <a:pt x="2265521" y="524351"/>
                    <a:pt x="2261711" y="519589"/>
                  </a:cubicBezTo>
                  <a:cubicBezTo>
                    <a:pt x="2259806" y="516731"/>
                    <a:pt x="2256949" y="514826"/>
                    <a:pt x="2255044" y="511969"/>
                  </a:cubicBezTo>
                  <a:cubicBezTo>
                    <a:pt x="2251234" y="507206"/>
                    <a:pt x="2247424" y="503396"/>
                    <a:pt x="2243614" y="498634"/>
                  </a:cubicBezTo>
                  <a:cubicBezTo>
                    <a:pt x="2241709" y="495776"/>
                    <a:pt x="2238852" y="493871"/>
                    <a:pt x="2236946" y="491014"/>
                  </a:cubicBezTo>
                  <a:cubicBezTo>
                    <a:pt x="2233136" y="486251"/>
                    <a:pt x="2228374" y="481489"/>
                    <a:pt x="2224564" y="476726"/>
                  </a:cubicBezTo>
                  <a:cubicBezTo>
                    <a:pt x="2222659" y="474821"/>
                    <a:pt x="2220754" y="471964"/>
                    <a:pt x="2218849" y="470059"/>
                  </a:cubicBezTo>
                  <a:cubicBezTo>
                    <a:pt x="2212181" y="463391"/>
                    <a:pt x="2206466" y="456724"/>
                    <a:pt x="2199799" y="450056"/>
                  </a:cubicBezTo>
                  <a:cubicBezTo>
                    <a:pt x="2199799" y="450056"/>
                    <a:pt x="2199799" y="450056"/>
                    <a:pt x="2199799" y="450056"/>
                  </a:cubicBezTo>
                  <a:cubicBezTo>
                    <a:pt x="2193131" y="443389"/>
                    <a:pt x="2186464" y="436721"/>
                    <a:pt x="2179796" y="430054"/>
                  </a:cubicBezTo>
                  <a:cubicBezTo>
                    <a:pt x="2177891" y="428149"/>
                    <a:pt x="2175034" y="426244"/>
                    <a:pt x="2173129" y="424339"/>
                  </a:cubicBezTo>
                  <a:cubicBezTo>
                    <a:pt x="2168366" y="419576"/>
                    <a:pt x="2163604" y="415766"/>
                    <a:pt x="2158841" y="411004"/>
                  </a:cubicBezTo>
                  <a:cubicBezTo>
                    <a:pt x="2155984" y="409099"/>
                    <a:pt x="2154079" y="406241"/>
                    <a:pt x="2151221" y="404336"/>
                  </a:cubicBezTo>
                  <a:cubicBezTo>
                    <a:pt x="2146459" y="400526"/>
                    <a:pt x="2142649" y="396716"/>
                    <a:pt x="2137886" y="391954"/>
                  </a:cubicBezTo>
                  <a:cubicBezTo>
                    <a:pt x="2135029" y="390049"/>
                    <a:pt x="2132171" y="387191"/>
                    <a:pt x="2130266" y="385286"/>
                  </a:cubicBezTo>
                  <a:cubicBezTo>
                    <a:pt x="2125504" y="381476"/>
                    <a:pt x="2120741" y="376714"/>
                    <a:pt x="2115979" y="372904"/>
                  </a:cubicBezTo>
                  <a:cubicBezTo>
                    <a:pt x="2113121" y="370999"/>
                    <a:pt x="2111216" y="369094"/>
                    <a:pt x="2108359" y="366236"/>
                  </a:cubicBezTo>
                  <a:cubicBezTo>
                    <a:pt x="2101691" y="361474"/>
                    <a:pt x="2095976" y="355759"/>
                    <a:pt x="2089309" y="350996"/>
                  </a:cubicBezTo>
                  <a:cubicBezTo>
                    <a:pt x="2088356" y="350044"/>
                    <a:pt x="2087404" y="349091"/>
                    <a:pt x="2086451" y="348139"/>
                  </a:cubicBezTo>
                  <a:cubicBezTo>
                    <a:pt x="2078831" y="342424"/>
                    <a:pt x="2071211" y="336709"/>
                    <a:pt x="2063591" y="330994"/>
                  </a:cubicBezTo>
                  <a:cubicBezTo>
                    <a:pt x="2061686" y="329089"/>
                    <a:pt x="2058829" y="327184"/>
                    <a:pt x="2056924" y="326231"/>
                  </a:cubicBezTo>
                  <a:cubicBezTo>
                    <a:pt x="2051209" y="322421"/>
                    <a:pt x="2046446" y="317659"/>
                    <a:pt x="2040731" y="313849"/>
                  </a:cubicBezTo>
                  <a:cubicBezTo>
                    <a:pt x="2037874" y="311944"/>
                    <a:pt x="2035016" y="310039"/>
                    <a:pt x="2032159" y="307181"/>
                  </a:cubicBezTo>
                  <a:cubicBezTo>
                    <a:pt x="2027396" y="303371"/>
                    <a:pt x="2021681" y="299561"/>
                    <a:pt x="2016919" y="296704"/>
                  </a:cubicBezTo>
                  <a:cubicBezTo>
                    <a:pt x="2014061" y="294799"/>
                    <a:pt x="2011204" y="292894"/>
                    <a:pt x="2007394" y="290036"/>
                  </a:cubicBezTo>
                  <a:cubicBezTo>
                    <a:pt x="2001679" y="286226"/>
                    <a:pt x="1996916" y="282416"/>
                    <a:pt x="1991201" y="279559"/>
                  </a:cubicBezTo>
                  <a:cubicBezTo>
                    <a:pt x="1988344" y="277654"/>
                    <a:pt x="1985486" y="275749"/>
                    <a:pt x="1982629" y="273844"/>
                  </a:cubicBezTo>
                  <a:cubicBezTo>
                    <a:pt x="1975961" y="270034"/>
                    <a:pt x="1969294" y="265271"/>
                    <a:pt x="1963579" y="261461"/>
                  </a:cubicBezTo>
                  <a:cubicBezTo>
                    <a:pt x="1961674" y="260509"/>
                    <a:pt x="1959769" y="259556"/>
                    <a:pt x="1957864" y="257651"/>
                  </a:cubicBezTo>
                  <a:cubicBezTo>
                    <a:pt x="1949291" y="252889"/>
                    <a:pt x="1940719" y="247174"/>
                    <a:pt x="1932146" y="242411"/>
                  </a:cubicBezTo>
                  <a:cubicBezTo>
                    <a:pt x="1930241" y="241459"/>
                    <a:pt x="1927384" y="239554"/>
                    <a:pt x="1925479" y="238601"/>
                  </a:cubicBezTo>
                  <a:cubicBezTo>
                    <a:pt x="1918811" y="234791"/>
                    <a:pt x="1913096" y="230981"/>
                    <a:pt x="1906429" y="227171"/>
                  </a:cubicBezTo>
                  <a:cubicBezTo>
                    <a:pt x="1903571" y="225266"/>
                    <a:pt x="1899761" y="223361"/>
                    <a:pt x="1896904" y="221456"/>
                  </a:cubicBezTo>
                  <a:cubicBezTo>
                    <a:pt x="1891189" y="218599"/>
                    <a:pt x="1885474" y="214789"/>
                    <a:pt x="1879759" y="211931"/>
                  </a:cubicBezTo>
                  <a:cubicBezTo>
                    <a:pt x="1875949" y="210026"/>
                    <a:pt x="1873091" y="208121"/>
                    <a:pt x="1869281" y="206216"/>
                  </a:cubicBezTo>
                  <a:cubicBezTo>
                    <a:pt x="1863566" y="203359"/>
                    <a:pt x="1857851" y="200501"/>
                    <a:pt x="1852136" y="196691"/>
                  </a:cubicBezTo>
                  <a:cubicBezTo>
                    <a:pt x="1849279" y="194786"/>
                    <a:pt x="1845469" y="192881"/>
                    <a:pt x="1842611" y="191929"/>
                  </a:cubicBezTo>
                  <a:cubicBezTo>
                    <a:pt x="1835944" y="188119"/>
                    <a:pt x="1829276" y="185261"/>
                    <a:pt x="1822609" y="182404"/>
                  </a:cubicBezTo>
                  <a:cubicBezTo>
                    <a:pt x="1819751" y="181451"/>
                    <a:pt x="1817846" y="179546"/>
                    <a:pt x="1814989" y="178594"/>
                  </a:cubicBezTo>
                  <a:cubicBezTo>
                    <a:pt x="1805464" y="173831"/>
                    <a:pt x="1796891" y="170021"/>
                    <a:pt x="1787366" y="165259"/>
                  </a:cubicBezTo>
                  <a:cubicBezTo>
                    <a:pt x="1785461" y="164306"/>
                    <a:pt x="1783556" y="163354"/>
                    <a:pt x="1781651" y="162401"/>
                  </a:cubicBezTo>
                  <a:cubicBezTo>
                    <a:pt x="1774031" y="158591"/>
                    <a:pt x="1766411" y="155734"/>
                    <a:pt x="1759744" y="152876"/>
                  </a:cubicBezTo>
                  <a:cubicBezTo>
                    <a:pt x="1756886" y="150971"/>
                    <a:pt x="1753076" y="150019"/>
                    <a:pt x="1750219" y="149066"/>
                  </a:cubicBezTo>
                  <a:cubicBezTo>
                    <a:pt x="1743551" y="146209"/>
                    <a:pt x="1737836" y="143351"/>
                    <a:pt x="1731169" y="141446"/>
                  </a:cubicBezTo>
                  <a:cubicBezTo>
                    <a:pt x="1727359" y="139541"/>
                    <a:pt x="1723549" y="138589"/>
                    <a:pt x="1719739" y="136684"/>
                  </a:cubicBezTo>
                  <a:cubicBezTo>
                    <a:pt x="1714024" y="133826"/>
                    <a:pt x="1707356" y="131921"/>
                    <a:pt x="1700689" y="129064"/>
                  </a:cubicBezTo>
                  <a:cubicBezTo>
                    <a:pt x="1696879" y="128111"/>
                    <a:pt x="1693069" y="126206"/>
                    <a:pt x="1690211" y="125254"/>
                  </a:cubicBezTo>
                  <a:cubicBezTo>
                    <a:pt x="1683544" y="122396"/>
                    <a:pt x="1676876" y="120491"/>
                    <a:pt x="1669256" y="117634"/>
                  </a:cubicBezTo>
                  <a:cubicBezTo>
                    <a:pt x="1666399" y="116681"/>
                    <a:pt x="1663541" y="115729"/>
                    <a:pt x="1660684" y="114776"/>
                  </a:cubicBezTo>
                  <a:cubicBezTo>
                    <a:pt x="1651159" y="110966"/>
                    <a:pt x="1640681" y="108109"/>
                    <a:pt x="1631156" y="104299"/>
                  </a:cubicBezTo>
                  <a:cubicBezTo>
                    <a:pt x="1630204" y="104299"/>
                    <a:pt x="1628299" y="103346"/>
                    <a:pt x="1627346" y="103346"/>
                  </a:cubicBezTo>
                  <a:cubicBezTo>
                    <a:pt x="1618774" y="100489"/>
                    <a:pt x="1609249" y="97631"/>
                    <a:pt x="1600676" y="94774"/>
                  </a:cubicBezTo>
                  <a:cubicBezTo>
                    <a:pt x="1596866" y="93821"/>
                    <a:pt x="1594009" y="92869"/>
                    <a:pt x="1590199" y="91916"/>
                  </a:cubicBezTo>
                  <a:cubicBezTo>
                    <a:pt x="1583531" y="90011"/>
                    <a:pt x="1576864" y="88106"/>
                    <a:pt x="1569244" y="85249"/>
                  </a:cubicBezTo>
                  <a:cubicBezTo>
                    <a:pt x="1565434" y="84296"/>
                    <a:pt x="1561624" y="83344"/>
                    <a:pt x="1557814" y="81439"/>
                  </a:cubicBezTo>
                  <a:cubicBezTo>
                    <a:pt x="1551146" y="79534"/>
                    <a:pt x="1544479" y="77629"/>
                    <a:pt x="1537811" y="75724"/>
                  </a:cubicBezTo>
                  <a:cubicBezTo>
                    <a:pt x="1534001" y="74771"/>
                    <a:pt x="1530191" y="73819"/>
                    <a:pt x="1526381" y="72866"/>
                  </a:cubicBezTo>
                  <a:cubicBezTo>
                    <a:pt x="1519714" y="70961"/>
                    <a:pt x="1512094" y="69056"/>
                    <a:pt x="1505426" y="67151"/>
                  </a:cubicBezTo>
                  <a:cubicBezTo>
                    <a:pt x="1501616" y="66199"/>
                    <a:pt x="1498759" y="65246"/>
                    <a:pt x="1494949" y="64294"/>
                  </a:cubicBezTo>
                  <a:cubicBezTo>
                    <a:pt x="1484471" y="61436"/>
                    <a:pt x="1474946" y="59531"/>
                    <a:pt x="1464469" y="56674"/>
                  </a:cubicBezTo>
                  <a:cubicBezTo>
                    <a:pt x="1464469" y="56674"/>
                    <a:pt x="1463516" y="56674"/>
                    <a:pt x="1463516" y="56674"/>
                  </a:cubicBezTo>
                  <a:cubicBezTo>
                    <a:pt x="1453039" y="53816"/>
                    <a:pt x="1442561" y="51911"/>
                    <a:pt x="1431131" y="49054"/>
                  </a:cubicBezTo>
                  <a:cubicBezTo>
                    <a:pt x="1427321" y="48101"/>
                    <a:pt x="1424464" y="47149"/>
                    <a:pt x="1420654" y="47149"/>
                  </a:cubicBezTo>
                  <a:cubicBezTo>
                    <a:pt x="1414939" y="46196"/>
                    <a:pt x="1410176" y="45244"/>
                    <a:pt x="1404461" y="44291"/>
                  </a:cubicBezTo>
                  <a:cubicBezTo>
                    <a:pt x="1402556" y="44291"/>
                    <a:pt x="1400651" y="43339"/>
                    <a:pt x="1398746" y="43339"/>
                  </a:cubicBezTo>
                  <a:cubicBezTo>
                    <a:pt x="1393984" y="42386"/>
                    <a:pt x="1388269" y="41434"/>
                    <a:pt x="1383506" y="40481"/>
                  </a:cubicBezTo>
                  <a:cubicBezTo>
                    <a:pt x="1376839" y="39529"/>
                    <a:pt x="1371124" y="38576"/>
                    <a:pt x="1364456" y="36671"/>
                  </a:cubicBezTo>
                  <a:cubicBezTo>
                    <a:pt x="1359694" y="35719"/>
                    <a:pt x="1353979" y="34766"/>
                    <a:pt x="1349216" y="33814"/>
                  </a:cubicBezTo>
                  <a:cubicBezTo>
                    <a:pt x="1342549" y="32861"/>
                    <a:pt x="1336834" y="31909"/>
                    <a:pt x="1330166" y="30956"/>
                  </a:cubicBezTo>
                  <a:cubicBezTo>
                    <a:pt x="1324451" y="30004"/>
                    <a:pt x="1319689" y="29051"/>
                    <a:pt x="1313974" y="28099"/>
                  </a:cubicBezTo>
                  <a:cubicBezTo>
                    <a:pt x="1307306" y="27146"/>
                    <a:pt x="1301591" y="26194"/>
                    <a:pt x="1294924" y="25241"/>
                  </a:cubicBezTo>
                  <a:cubicBezTo>
                    <a:pt x="1289209" y="24289"/>
                    <a:pt x="1284446" y="23336"/>
                    <a:pt x="1278731" y="23336"/>
                  </a:cubicBezTo>
                  <a:cubicBezTo>
                    <a:pt x="1272064" y="22384"/>
                    <a:pt x="1266349" y="21431"/>
                    <a:pt x="1259681" y="20479"/>
                  </a:cubicBezTo>
                  <a:cubicBezTo>
                    <a:pt x="1253966" y="19526"/>
                    <a:pt x="1249204" y="19526"/>
                    <a:pt x="1243489" y="18574"/>
                  </a:cubicBezTo>
                  <a:cubicBezTo>
                    <a:pt x="1236821" y="17621"/>
                    <a:pt x="1230154" y="17621"/>
                    <a:pt x="1224439" y="16669"/>
                  </a:cubicBezTo>
                  <a:cubicBezTo>
                    <a:pt x="1218724" y="15716"/>
                    <a:pt x="1213961" y="15716"/>
                    <a:pt x="1208246" y="14764"/>
                  </a:cubicBezTo>
                  <a:cubicBezTo>
                    <a:pt x="1201579" y="13811"/>
                    <a:pt x="1194911" y="13811"/>
                    <a:pt x="1188244" y="12859"/>
                  </a:cubicBezTo>
                  <a:cubicBezTo>
                    <a:pt x="1182529" y="12859"/>
                    <a:pt x="1177766" y="11906"/>
                    <a:pt x="1172051" y="11906"/>
                  </a:cubicBezTo>
                  <a:cubicBezTo>
                    <a:pt x="1165384" y="10954"/>
                    <a:pt x="1158716" y="10954"/>
                    <a:pt x="1152049" y="10954"/>
                  </a:cubicBezTo>
                  <a:cubicBezTo>
                    <a:pt x="1146334" y="10954"/>
                    <a:pt x="1141571" y="10001"/>
                    <a:pt x="1135856" y="10001"/>
                  </a:cubicBezTo>
                  <a:cubicBezTo>
                    <a:pt x="1133951" y="10001"/>
                    <a:pt x="1132999" y="10001"/>
                    <a:pt x="1131094" y="10001"/>
                  </a:cubicBezTo>
                  <a:cubicBezTo>
                    <a:pt x="1128236" y="10001"/>
                    <a:pt x="1126331" y="10001"/>
                    <a:pt x="1123474" y="10001"/>
                  </a:cubicBezTo>
                  <a:cubicBezTo>
                    <a:pt x="1111091" y="9049"/>
                    <a:pt x="1099661" y="9049"/>
                    <a:pt x="1087279" y="8096"/>
                  </a:cubicBezTo>
                  <a:cubicBezTo>
                    <a:pt x="1082516" y="8096"/>
                    <a:pt x="1078706" y="8096"/>
                    <a:pt x="1073944" y="8096"/>
                  </a:cubicBezTo>
                  <a:cubicBezTo>
                    <a:pt x="1058704" y="8096"/>
                    <a:pt x="1042511" y="7144"/>
                    <a:pt x="1027271" y="7144"/>
                  </a:cubicBezTo>
                  <a:cubicBezTo>
                    <a:pt x="1014889" y="7144"/>
                    <a:pt x="1003459" y="7144"/>
                    <a:pt x="991076" y="7144"/>
                  </a:cubicBezTo>
                  <a:cubicBezTo>
                    <a:pt x="987266" y="7144"/>
                    <a:pt x="983456" y="7144"/>
                    <a:pt x="979646" y="7144"/>
                  </a:cubicBezTo>
                  <a:cubicBezTo>
                    <a:pt x="972026" y="7144"/>
                    <a:pt x="963454" y="7144"/>
                    <a:pt x="955834" y="8096"/>
                  </a:cubicBezTo>
                  <a:cubicBezTo>
                    <a:pt x="951071" y="8096"/>
                    <a:pt x="946309" y="8096"/>
                    <a:pt x="941546" y="9049"/>
                  </a:cubicBezTo>
                  <a:cubicBezTo>
                    <a:pt x="934879" y="9049"/>
                    <a:pt x="927259" y="10001"/>
                    <a:pt x="920591" y="10001"/>
                  </a:cubicBezTo>
                  <a:cubicBezTo>
                    <a:pt x="915829" y="10001"/>
                    <a:pt x="911066" y="10954"/>
                    <a:pt x="905351" y="10954"/>
                  </a:cubicBezTo>
                  <a:cubicBezTo>
                    <a:pt x="900589" y="10954"/>
                    <a:pt x="894874" y="11906"/>
                    <a:pt x="890111" y="11906"/>
                  </a:cubicBezTo>
                  <a:cubicBezTo>
                    <a:pt x="889159" y="11906"/>
                    <a:pt x="888206" y="11906"/>
                    <a:pt x="886301" y="11906"/>
                  </a:cubicBezTo>
                  <a:cubicBezTo>
                    <a:pt x="869156" y="12859"/>
                    <a:pt x="852011" y="14764"/>
                    <a:pt x="835819" y="16669"/>
                  </a:cubicBezTo>
                  <a:cubicBezTo>
                    <a:pt x="832009" y="16669"/>
                    <a:pt x="829151" y="17621"/>
                    <a:pt x="825341" y="17621"/>
                  </a:cubicBezTo>
                  <a:cubicBezTo>
                    <a:pt x="808196" y="19526"/>
                    <a:pt x="792004" y="21431"/>
                    <a:pt x="774859" y="23336"/>
                  </a:cubicBezTo>
                  <a:cubicBezTo>
                    <a:pt x="773906" y="23336"/>
                    <a:pt x="773906" y="23336"/>
                    <a:pt x="772954" y="23336"/>
                  </a:cubicBezTo>
                  <a:cubicBezTo>
                    <a:pt x="755809" y="25241"/>
                    <a:pt x="738664" y="28099"/>
                    <a:pt x="722471" y="30956"/>
                  </a:cubicBezTo>
                  <a:cubicBezTo>
                    <a:pt x="718661" y="31909"/>
                    <a:pt x="715804" y="31909"/>
                    <a:pt x="711994" y="32861"/>
                  </a:cubicBezTo>
                  <a:cubicBezTo>
                    <a:pt x="695801" y="35719"/>
                    <a:pt x="679609" y="38576"/>
                    <a:pt x="663416" y="41434"/>
                  </a:cubicBezTo>
                  <a:cubicBezTo>
                    <a:pt x="662464" y="41434"/>
                    <a:pt x="661511" y="41434"/>
                    <a:pt x="660559" y="41434"/>
                  </a:cubicBezTo>
                  <a:cubicBezTo>
                    <a:pt x="658654" y="41434"/>
                    <a:pt x="657701" y="42386"/>
                    <a:pt x="655796" y="42386"/>
                  </a:cubicBezTo>
                  <a:cubicBezTo>
                    <a:pt x="636746" y="46196"/>
                    <a:pt x="617696" y="50006"/>
                    <a:pt x="598646" y="54769"/>
                  </a:cubicBezTo>
                  <a:cubicBezTo>
                    <a:pt x="597694" y="54769"/>
                    <a:pt x="597694" y="54769"/>
                    <a:pt x="596741" y="54769"/>
                  </a:cubicBezTo>
                  <a:cubicBezTo>
                    <a:pt x="577691" y="59531"/>
                    <a:pt x="558641" y="64294"/>
                    <a:pt x="540544" y="69056"/>
                  </a:cubicBezTo>
                  <a:cubicBezTo>
                    <a:pt x="538639" y="69056"/>
                    <a:pt x="537686" y="70009"/>
                    <a:pt x="535781" y="70009"/>
                  </a:cubicBezTo>
                  <a:cubicBezTo>
                    <a:pt x="517684" y="74771"/>
                    <a:pt x="499586" y="80486"/>
                    <a:pt x="482441" y="85249"/>
                  </a:cubicBezTo>
                  <a:cubicBezTo>
                    <a:pt x="479584" y="86201"/>
                    <a:pt x="476726" y="87154"/>
                    <a:pt x="474821" y="88106"/>
                  </a:cubicBezTo>
                  <a:cubicBezTo>
                    <a:pt x="457676" y="93821"/>
                    <a:pt x="440531" y="99536"/>
                    <a:pt x="423386" y="105251"/>
                  </a:cubicBezTo>
                  <a:cubicBezTo>
                    <a:pt x="421481" y="106204"/>
                    <a:pt x="420529" y="106204"/>
                    <a:pt x="418624" y="107156"/>
                  </a:cubicBezTo>
                  <a:cubicBezTo>
                    <a:pt x="416719" y="108109"/>
                    <a:pt x="414814" y="108109"/>
                    <a:pt x="412909" y="109061"/>
                  </a:cubicBezTo>
                  <a:cubicBezTo>
                    <a:pt x="402431" y="112871"/>
                    <a:pt x="391954" y="116681"/>
                    <a:pt x="382429" y="120491"/>
                  </a:cubicBezTo>
                  <a:cubicBezTo>
                    <a:pt x="379571" y="121444"/>
                    <a:pt x="377666" y="122396"/>
                    <a:pt x="374809" y="123349"/>
                  </a:cubicBezTo>
                  <a:cubicBezTo>
                    <a:pt x="362426" y="128111"/>
                    <a:pt x="350044" y="132874"/>
                    <a:pt x="337661" y="137636"/>
                  </a:cubicBezTo>
                  <a:cubicBezTo>
                    <a:pt x="334804" y="138589"/>
                    <a:pt x="331946" y="140494"/>
                    <a:pt x="328136" y="141446"/>
                  </a:cubicBezTo>
                  <a:cubicBezTo>
                    <a:pt x="318611" y="145256"/>
                    <a:pt x="309086" y="149066"/>
                    <a:pt x="300514" y="153829"/>
                  </a:cubicBezTo>
                  <a:cubicBezTo>
                    <a:pt x="296704" y="155734"/>
                    <a:pt x="292894" y="156686"/>
                    <a:pt x="289084" y="158591"/>
                  </a:cubicBezTo>
                  <a:cubicBezTo>
                    <a:pt x="279559" y="163354"/>
                    <a:pt x="269081" y="167164"/>
                    <a:pt x="259556" y="171926"/>
                  </a:cubicBezTo>
                  <a:cubicBezTo>
                    <a:pt x="257651" y="172879"/>
                    <a:pt x="255746" y="173831"/>
                    <a:pt x="252889" y="174784"/>
                  </a:cubicBezTo>
                  <a:cubicBezTo>
                    <a:pt x="241459" y="180499"/>
                    <a:pt x="229076" y="186214"/>
                    <a:pt x="217646" y="191929"/>
                  </a:cubicBezTo>
                  <a:cubicBezTo>
                    <a:pt x="214789" y="193834"/>
                    <a:pt x="211931" y="194786"/>
                    <a:pt x="208121" y="196691"/>
                  </a:cubicBezTo>
                  <a:cubicBezTo>
                    <a:pt x="199549" y="201454"/>
                    <a:pt x="190976" y="205264"/>
                    <a:pt x="182404" y="210026"/>
                  </a:cubicBezTo>
                  <a:cubicBezTo>
                    <a:pt x="178594" y="211931"/>
                    <a:pt x="175736" y="213836"/>
                    <a:pt x="171926" y="215741"/>
                  </a:cubicBezTo>
                  <a:cubicBezTo>
                    <a:pt x="162401" y="221456"/>
                    <a:pt x="152876" y="226219"/>
                    <a:pt x="143351" y="231934"/>
                  </a:cubicBezTo>
                  <a:cubicBezTo>
                    <a:pt x="141446" y="232886"/>
                    <a:pt x="140494" y="233839"/>
                    <a:pt x="138589" y="234791"/>
                  </a:cubicBezTo>
                  <a:cubicBezTo>
                    <a:pt x="127159" y="241459"/>
                    <a:pt x="116681" y="248126"/>
                    <a:pt x="106204" y="253841"/>
                  </a:cubicBezTo>
                  <a:cubicBezTo>
                    <a:pt x="105251" y="254794"/>
                    <a:pt x="104299" y="254794"/>
                    <a:pt x="103346" y="255746"/>
                  </a:cubicBezTo>
                  <a:cubicBezTo>
                    <a:pt x="102394" y="256699"/>
                    <a:pt x="100489" y="257651"/>
                    <a:pt x="99536" y="257651"/>
                  </a:cubicBezTo>
                  <a:cubicBezTo>
                    <a:pt x="84296" y="267176"/>
                    <a:pt x="70009" y="276701"/>
                    <a:pt x="55721" y="286226"/>
                  </a:cubicBezTo>
                  <a:cubicBezTo>
                    <a:pt x="54769" y="287179"/>
                    <a:pt x="52864" y="288131"/>
                    <a:pt x="51911" y="289084"/>
                  </a:cubicBezTo>
                  <a:cubicBezTo>
                    <a:pt x="36671" y="299561"/>
                    <a:pt x="21431" y="310039"/>
                    <a:pt x="7144" y="320516"/>
                  </a:cubicBezTo>
                  <a:lnTo>
                    <a:pt x="7144" y="945356"/>
                  </a:lnTo>
                  <a:cubicBezTo>
                    <a:pt x="21431" y="934879"/>
                    <a:pt x="36671" y="924401"/>
                    <a:pt x="51911" y="913924"/>
                  </a:cubicBezTo>
                  <a:cubicBezTo>
                    <a:pt x="52864" y="912971"/>
                    <a:pt x="54769" y="912019"/>
                    <a:pt x="55721" y="911066"/>
                  </a:cubicBezTo>
                  <a:cubicBezTo>
                    <a:pt x="70009" y="901541"/>
                    <a:pt x="85249" y="892016"/>
                    <a:pt x="99536" y="882491"/>
                  </a:cubicBezTo>
                  <a:cubicBezTo>
                    <a:pt x="101441" y="881539"/>
                    <a:pt x="104299" y="879634"/>
                    <a:pt x="106204" y="878681"/>
                  </a:cubicBezTo>
                  <a:cubicBezTo>
                    <a:pt x="116681" y="872014"/>
                    <a:pt x="128111" y="865346"/>
                    <a:pt x="138589" y="859631"/>
                  </a:cubicBezTo>
                  <a:cubicBezTo>
                    <a:pt x="140494" y="858679"/>
                    <a:pt x="141446" y="857726"/>
                    <a:pt x="143351" y="856774"/>
                  </a:cubicBezTo>
                  <a:cubicBezTo>
                    <a:pt x="152876" y="851059"/>
                    <a:pt x="162401" y="846296"/>
                    <a:pt x="171926" y="840581"/>
                  </a:cubicBezTo>
                  <a:cubicBezTo>
                    <a:pt x="175736" y="838676"/>
                    <a:pt x="178594" y="836771"/>
                    <a:pt x="182404" y="834866"/>
                  </a:cubicBezTo>
                  <a:cubicBezTo>
                    <a:pt x="190976" y="830104"/>
                    <a:pt x="199549" y="825341"/>
                    <a:pt x="208121" y="821531"/>
                  </a:cubicBezTo>
                  <a:cubicBezTo>
                    <a:pt x="210979" y="819626"/>
                    <a:pt x="213836" y="818674"/>
                    <a:pt x="217646" y="816769"/>
                  </a:cubicBezTo>
                  <a:cubicBezTo>
                    <a:pt x="229076" y="811054"/>
                    <a:pt x="240506" y="805339"/>
                    <a:pt x="252889" y="799624"/>
                  </a:cubicBezTo>
                  <a:cubicBezTo>
                    <a:pt x="254794" y="798671"/>
                    <a:pt x="256699" y="797719"/>
                    <a:pt x="259556" y="796766"/>
                  </a:cubicBezTo>
                  <a:cubicBezTo>
                    <a:pt x="269081" y="792004"/>
                    <a:pt x="279559" y="787241"/>
                    <a:pt x="289084" y="783431"/>
                  </a:cubicBezTo>
                  <a:cubicBezTo>
                    <a:pt x="292894" y="781526"/>
                    <a:pt x="296704" y="780574"/>
                    <a:pt x="300514" y="778669"/>
                  </a:cubicBezTo>
                  <a:cubicBezTo>
                    <a:pt x="310039" y="774859"/>
                    <a:pt x="319564" y="771049"/>
                    <a:pt x="328136" y="766286"/>
                  </a:cubicBezTo>
                  <a:cubicBezTo>
                    <a:pt x="330994" y="765334"/>
                    <a:pt x="333851" y="763429"/>
                    <a:pt x="337661" y="762476"/>
                  </a:cubicBezTo>
                  <a:cubicBezTo>
                    <a:pt x="350044" y="757714"/>
                    <a:pt x="362426" y="752951"/>
                    <a:pt x="374809" y="748189"/>
                  </a:cubicBezTo>
                  <a:cubicBezTo>
                    <a:pt x="377666" y="747236"/>
                    <a:pt x="379571" y="746284"/>
                    <a:pt x="382429" y="745331"/>
                  </a:cubicBezTo>
                  <a:cubicBezTo>
                    <a:pt x="392906" y="741521"/>
                    <a:pt x="402431" y="737711"/>
                    <a:pt x="412909" y="733901"/>
                  </a:cubicBezTo>
                  <a:cubicBezTo>
                    <a:pt x="416719" y="732949"/>
                    <a:pt x="419576" y="731996"/>
                    <a:pt x="423386" y="730091"/>
                  </a:cubicBezTo>
                  <a:cubicBezTo>
                    <a:pt x="440531" y="724376"/>
                    <a:pt x="457676" y="718661"/>
                    <a:pt x="474821" y="712946"/>
                  </a:cubicBezTo>
                  <a:cubicBezTo>
                    <a:pt x="477679" y="711994"/>
                    <a:pt x="480536" y="711041"/>
                    <a:pt x="482441" y="710089"/>
                  </a:cubicBezTo>
                  <a:cubicBezTo>
                    <a:pt x="500539" y="704374"/>
                    <a:pt x="517684" y="699611"/>
                    <a:pt x="535781" y="694849"/>
                  </a:cubicBezTo>
                  <a:cubicBezTo>
                    <a:pt x="537686" y="694849"/>
                    <a:pt x="538639" y="693896"/>
                    <a:pt x="540544" y="693896"/>
                  </a:cubicBezTo>
                  <a:cubicBezTo>
                    <a:pt x="559594" y="689134"/>
                    <a:pt x="577691" y="684371"/>
                    <a:pt x="596741" y="679609"/>
                  </a:cubicBezTo>
                  <a:cubicBezTo>
                    <a:pt x="597694" y="679609"/>
                    <a:pt x="597694" y="679609"/>
                    <a:pt x="598646" y="679609"/>
                  </a:cubicBezTo>
                  <a:cubicBezTo>
                    <a:pt x="617696" y="674846"/>
                    <a:pt x="636746" y="671036"/>
                    <a:pt x="655796" y="667226"/>
                  </a:cubicBezTo>
                  <a:cubicBezTo>
                    <a:pt x="658654" y="666274"/>
                    <a:pt x="660559" y="666274"/>
                    <a:pt x="663416" y="665321"/>
                  </a:cubicBezTo>
                  <a:cubicBezTo>
                    <a:pt x="679609" y="662464"/>
                    <a:pt x="695801" y="659606"/>
                    <a:pt x="711994" y="656749"/>
                  </a:cubicBezTo>
                  <a:cubicBezTo>
                    <a:pt x="715804" y="655796"/>
                    <a:pt x="718661" y="655796"/>
                    <a:pt x="722471" y="654844"/>
                  </a:cubicBezTo>
                  <a:cubicBezTo>
                    <a:pt x="739616" y="651986"/>
                    <a:pt x="755809" y="649129"/>
                    <a:pt x="772954" y="647224"/>
                  </a:cubicBezTo>
                  <a:cubicBezTo>
                    <a:pt x="773906" y="647224"/>
                    <a:pt x="773906" y="647224"/>
                    <a:pt x="774859" y="647224"/>
                  </a:cubicBezTo>
                  <a:cubicBezTo>
                    <a:pt x="791051" y="645319"/>
                    <a:pt x="808196" y="643414"/>
                    <a:pt x="825341" y="641509"/>
                  </a:cubicBezTo>
                  <a:cubicBezTo>
                    <a:pt x="829151" y="641509"/>
                    <a:pt x="832009" y="640556"/>
                    <a:pt x="835819" y="640556"/>
                  </a:cubicBezTo>
                  <a:cubicBezTo>
                    <a:pt x="852964" y="638651"/>
                    <a:pt x="870109" y="637699"/>
                    <a:pt x="886301" y="635794"/>
                  </a:cubicBezTo>
                  <a:cubicBezTo>
                    <a:pt x="892016" y="635794"/>
                    <a:pt x="898684" y="634841"/>
                    <a:pt x="904399" y="634841"/>
                  </a:cubicBezTo>
                  <a:cubicBezTo>
                    <a:pt x="909161" y="634841"/>
                    <a:pt x="913924" y="633889"/>
                    <a:pt x="919639" y="633889"/>
                  </a:cubicBezTo>
                  <a:cubicBezTo>
                    <a:pt x="926306" y="633889"/>
                    <a:pt x="933926" y="632936"/>
                    <a:pt x="940594" y="632936"/>
                  </a:cubicBezTo>
                  <a:cubicBezTo>
                    <a:pt x="945356" y="632936"/>
                    <a:pt x="950119" y="632936"/>
                    <a:pt x="954881" y="631984"/>
                  </a:cubicBezTo>
                  <a:cubicBezTo>
                    <a:pt x="962501" y="631984"/>
                    <a:pt x="971074" y="631031"/>
                    <a:pt x="978694" y="631031"/>
                  </a:cubicBezTo>
                  <a:cubicBezTo>
                    <a:pt x="982504" y="631031"/>
                    <a:pt x="986314" y="631031"/>
                    <a:pt x="990124" y="631031"/>
                  </a:cubicBezTo>
                  <a:cubicBezTo>
                    <a:pt x="1002506" y="631031"/>
                    <a:pt x="1013936" y="631031"/>
                    <a:pt x="1026319" y="631031"/>
                  </a:cubicBezTo>
                  <a:cubicBezTo>
                    <a:pt x="1041559" y="631031"/>
                    <a:pt x="1057751" y="631031"/>
                    <a:pt x="1072991" y="631984"/>
                  </a:cubicBezTo>
                  <a:cubicBezTo>
                    <a:pt x="1077754" y="631984"/>
                    <a:pt x="1081564" y="631984"/>
                    <a:pt x="1086326" y="631984"/>
                  </a:cubicBezTo>
                  <a:cubicBezTo>
                    <a:pt x="1098709" y="633889"/>
                    <a:pt x="1111091" y="634841"/>
                    <a:pt x="1123474" y="634841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" name="任意多边形: 形状 11">
              <a:extLst>
                <a:ext uri="{FF2B5EF4-FFF2-40B4-BE49-F238E27FC236}">
                  <a16:creationId xmlns:a16="http://schemas.microsoft.com/office/drawing/2014/main" id="{1B9FC2BF-1CB4-4200-A525-742856A6B9ED}"/>
                </a:ext>
              </a:extLst>
            </p:cNvPr>
            <p:cNvSpPr/>
            <p:nvPr/>
          </p:nvSpPr>
          <p:spPr>
            <a:xfrm>
              <a:off x="1944332" y="2638437"/>
              <a:ext cx="427837" cy="846570"/>
            </a:xfrm>
            <a:custGeom>
              <a:avLst/>
              <a:gdLst>
                <a:gd name="connsiteX0" fmla="*/ 442436 w 447675"/>
                <a:gd name="connsiteY0" fmla="*/ 256699 h 885825"/>
                <a:gd name="connsiteX1" fmla="*/ 442436 w 447675"/>
                <a:gd name="connsiteY1" fmla="*/ 881539 h 885825"/>
                <a:gd name="connsiteX2" fmla="*/ 7144 w 447675"/>
                <a:gd name="connsiteY2" fmla="*/ 631984 h 885825"/>
                <a:gd name="connsiteX3" fmla="*/ 7144 w 447675"/>
                <a:gd name="connsiteY3" fmla="*/ 7144 h 885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7675" h="885825">
                  <a:moveTo>
                    <a:pt x="442436" y="256699"/>
                  </a:moveTo>
                  <a:lnTo>
                    <a:pt x="442436" y="881539"/>
                  </a:lnTo>
                  <a:lnTo>
                    <a:pt x="7144" y="631984"/>
                  </a:lnTo>
                  <a:lnTo>
                    <a:pt x="7144" y="7144"/>
                  </a:lnTo>
                  <a:close/>
                </a:path>
              </a:pathLst>
            </a:custGeom>
            <a:solidFill>
              <a:schemeClr val="tx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" name="任意多边形: 形状 12">
              <a:extLst>
                <a:ext uri="{FF2B5EF4-FFF2-40B4-BE49-F238E27FC236}">
                  <a16:creationId xmlns:a16="http://schemas.microsoft.com/office/drawing/2014/main" id="{BD417E10-9E69-478A-9648-00331B8715AC}"/>
                </a:ext>
              </a:extLst>
            </p:cNvPr>
            <p:cNvSpPr/>
            <p:nvPr/>
          </p:nvSpPr>
          <p:spPr>
            <a:xfrm>
              <a:off x="3560097" y="2882395"/>
              <a:ext cx="254881" cy="655409"/>
            </a:xfrm>
            <a:custGeom>
              <a:avLst/>
              <a:gdLst>
                <a:gd name="connsiteX0" fmla="*/ 268129 w 266700"/>
                <a:gd name="connsiteY0" fmla="*/ 7144 h 685800"/>
                <a:gd name="connsiteX1" fmla="*/ 268129 w 266700"/>
                <a:gd name="connsiteY1" fmla="*/ 631984 h 685800"/>
                <a:gd name="connsiteX2" fmla="*/ 7144 w 266700"/>
                <a:gd name="connsiteY2" fmla="*/ 682466 h 685800"/>
                <a:gd name="connsiteX3" fmla="*/ 7144 w 266700"/>
                <a:gd name="connsiteY3" fmla="*/ 57626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700" h="685800">
                  <a:moveTo>
                    <a:pt x="268129" y="7144"/>
                  </a:moveTo>
                  <a:lnTo>
                    <a:pt x="268129" y="631984"/>
                  </a:lnTo>
                  <a:lnTo>
                    <a:pt x="7144" y="682466"/>
                  </a:lnTo>
                  <a:lnTo>
                    <a:pt x="7144" y="57626"/>
                  </a:lnTo>
                  <a:close/>
                </a:path>
              </a:pathLst>
            </a:custGeom>
            <a:solidFill>
              <a:schemeClr val="tx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id="{FE9D9C11-946B-4AFB-8BB5-D38D1F6645FC}"/>
                </a:ext>
              </a:extLst>
            </p:cNvPr>
            <p:cNvSpPr/>
            <p:nvPr/>
          </p:nvSpPr>
          <p:spPr>
            <a:xfrm>
              <a:off x="3175044" y="2774981"/>
              <a:ext cx="391425" cy="764644"/>
            </a:xfrm>
            <a:custGeom>
              <a:avLst/>
              <a:gdLst>
                <a:gd name="connsiteX0" fmla="*/ 391001 w 409575"/>
                <a:gd name="connsiteY0" fmla="*/ 154781 h 800100"/>
                <a:gd name="connsiteX1" fmla="*/ 385286 w 409575"/>
                <a:gd name="connsiteY1" fmla="*/ 150019 h 800100"/>
                <a:gd name="connsiteX2" fmla="*/ 371951 w 409575"/>
                <a:gd name="connsiteY2" fmla="*/ 140494 h 800100"/>
                <a:gd name="connsiteX3" fmla="*/ 364331 w 409575"/>
                <a:gd name="connsiteY3" fmla="*/ 135731 h 800100"/>
                <a:gd name="connsiteX4" fmla="*/ 351949 w 409575"/>
                <a:gd name="connsiteY4" fmla="*/ 127159 h 800100"/>
                <a:gd name="connsiteX5" fmla="*/ 344329 w 409575"/>
                <a:gd name="connsiteY5" fmla="*/ 122396 h 800100"/>
                <a:gd name="connsiteX6" fmla="*/ 330994 w 409575"/>
                <a:gd name="connsiteY6" fmla="*/ 113824 h 800100"/>
                <a:gd name="connsiteX7" fmla="*/ 323374 w 409575"/>
                <a:gd name="connsiteY7" fmla="*/ 109061 h 800100"/>
                <a:gd name="connsiteX8" fmla="*/ 306229 w 409575"/>
                <a:gd name="connsiteY8" fmla="*/ 99536 h 800100"/>
                <a:gd name="connsiteX9" fmla="*/ 301466 w 409575"/>
                <a:gd name="connsiteY9" fmla="*/ 96679 h 800100"/>
                <a:gd name="connsiteX10" fmla="*/ 279559 w 409575"/>
                <a:gd name="connsiteY10" fmla="*/ 85249 h 800100"/>
                <a:gd name="connsiteX11" fmla="*/ 273844 w 409575"/>
                <a:gd name="connsiteY11" fmla="*/ 82391 h 800100"/>
                <a:gd name="connsiteX12" fmla="*/ 257651 w 409575"/>
                <a:gd name="connsiteY12" fmla="*/ 74771 h 800100"/>
                <a:gd name="connsiteX13" fmla="*/ 249079 w 409575"/>
                <a:gd name="connsiteY13" fmla="*/ 70961 h 800100"/>
                <a:gd name="connsiteX14" fmla="*/ 233839 w 409575"/>
                <a:gd name="connsiteY14" fmla="*/ 64294 h 800100"/>
                <a:gd name="connsiteX15" fmla="*/ 224314 w 409575"/>
                <a:gd name="connsiteY15" fmla="*/ 60484 h 800100"/>
                <a:gd name="connsiteX16" fmla="*/ 209074 w 409575"/>
                <a:gd name="connsiteY16" fmla="*/ 54769 h 800100"/>
                <a:gd name="connsiteX17" fmla="*/ 200501 w 409575"/>
                <a:gd name="connsiteY17" fmla="*/ 50959 h 800100"/>
                <a:gd name="connsiteX18" fmla="*/ 183356 w 409575"/>
                <a:gd name="connsiteY18" fmla="*/ 45244 h 800100"/>
                <a:gd name="connsiteX19" fmla="*/ 175736 w 409575"/>
                <a:gd name="connsiteY19" fmla="*/ 42386 h 800100"/>
                <a:gd name="connsiteX20" fmla="*/ 150971 w 409575"/>
                <a:gd name="connsiteY20" fmla="*/ 34766 h 800100"/>
                <a:gd name="connsiteX21" fmla="*/ 147161 w 409575"/>
                <a:gd name="connsiteY21" fmla="*/ 33814 h 800100"/>
                <a:gd name="connsiteX22" fmla="*/ 125254 w 409575"/>
                <a:gd name="connsiteY22" fmla="*/ 28099 h 800100"/>
                <a:gd name="connsiteX23" fmla="*/ 116681 w 409575"/>
                <a:gd name="connsiteY23" fmla="*/ 26194 h 800100"/>
                <a:gd name="connsiteX24" fmla="*/ 99536 w 409575"/>
                <a:gd name="connsiteY24" fmla="*/ 22384 h 800100"/>
                <a:gd name="connsiteX25" fmla="*/ 89059 w 409575"/>
                <a:gd name="connsiteY25" fmla="*/ 20479 h 800100"/>
                <a:gd name="connsiteX26" fmla="*/ 80486 w 409575"/>
                <a:gd name="connsiteY26" fmla="*/ 18574 h 800100"/>
                <a:gd name="connsiteX27" fmla="*/ 74771 w 409575"/>
                <a:gd name="connsiteY27" fmla="*/ 17621 h 800100"/>
                <a:gd name="connsiteX28" fmla="*/ 51911 w 409575"/>
                <a:gd name="connsiteY28" fmla="*/ 13811 h 800100"/>
                <a:gd name="connsiteX29" fmla="*/ 41434 w 409575"/>
                <a:gd name="connsiteY29" fmla="*/ 11906 h 800100"/>
                <a:gd name="connsiteX30" fmla="*/ 7144 w 409575"/>
                <a:gd name="connsiteY30" fmla="*/ 7144 h 800100"/>
                <a:gd name="connsiteX31" fmla="*/ 7144 w 409575"/>
                <a:gd name="connsiteY31" fmla="*/ 631984 h 800100"/>
                <a:gd name="connsiteX32" fmla="*/ 41434 w 409575"/>
                <a:gd name="connsiteY32" fmla="*/ 636746 h 800100"/>
                <a:gd name="connsiteX33" fmla="*/ 51911 w 409575"/>
                <a:gd name="connsiteY33" fmla="*/ 638651 h 800100"/>
                <a:gd name="connsiteX34" fmla="*/ 74771 w 409575"/>
                <a:gd name="connsiteY34" fmla="*/ 642461 h 800100"/>
                <a:gd name="connsiteX35" fmla="*/ 89059 w 409575"/>
                <a:gd name="connsiteY35" fmla="*/ 645319 h 800100"/>
                <a:gd name="connsiteX36" fmla="*/ 99536 w 409575"/>
                <a:gd name="connsiteY36" fmla="*/ 647224 h 800100"/>
                <a:gd name="connsiteX37" fmla="*/ 116681 w 409575"/>
                <a:gd name="connsiteY37" fmla="*/ 651034 h 800100"/>
                <a:gd name="connsiteX38" fmla="*/ 125254 w 409575"/>
                <a:gd name="connsiteY38" fmla="*/ 652939 h 800100"/>
                <a:gd name="connsiteX39" fmla="*/ 147161 w 409575"/>
                <a:gd name="connsiteY39" fmla="*/ 658654 h 800100"/>
                <a:gd name="connsiteX40" fmla="*/ 150971 w 409575"/>
                <a:gd name="connsiteY40" fmla="*/ 659606 h 800100"/>
                <a:gd name="connsiteX41" fmla="*/ 175736 w 409575"/>
                <a:gd name="connsiteY41" fmla="*/ 667226 h 800100"/>
                <a:gd name="connsiteX42" fmla="*/ 183356 w 409575"/>
                <a:gd name="connsiteY42" fmla="*/ 670084 h 800100"/>
                <a:gd name="connsiteX43" fmla="*/ 200501 w 409575"/>
                <a:gd name="connsiteY43" fmla="*/ 675799 h 800100"/>
                <a:gd name="connsiteX44" fmla="*/ 209074 w 409575"/>
                <a:gd name="connsiteY44" fmla="*/ 679609 h 800100"/>
                <a:gd name="connsiteX45" fmla="*/ 224314 w 409575"/>
                <a:gd name="connsiteY45" fmla="*/ 685324 h 800100"/>
                <a:gd name="connsiteX46" fmla="*/ 232886 w 409575"/>
                <a:gd name="connsiteY46" fmla="*/ 689134 h 800100"/>
                <a:gd name="connsiteX47" fmla="*/ 248126 w 409575"/>
                <a:gd name="connsiteY47" fmla="*/ 695801 h 800100"/>
                <a:gd name="connsiteX48" fmla="*/ 256699 w 409575"/>
                <a:gd name="connsiteY48" fmla="*/ 699611 h 800100"/>
                <a:gd name="connsiteX49" fmla="*/ 273844 w 409575"/>
                <a:gd name="connsiteY49" fmla="*/ 707231 h 800100"/>
                <a:gd name="connsiteX50" fmla="*/ 279559 w 409575"/>
                <a:gd name="connsiteY50" fmla="*/ 710089 h 800100"/>
                <a:gd name="connsiteX51" fmla="*/ 301466 w 409575"/>
                <a:gd name="connsiteY51" fmla="*/ 721519 h 800100"/>
                <a:gd name="connsiteX52" fmla="*/ 306229 w 409575"/>
                <a:gd name="connsiteY52" fmla="*/ 724376 h 800100"/>
                <a:gd name="connsiteX53" fmla="*/ 323374 w 409575"/>
                <a:gd name="connsiteY53" fmla="*/ 733901 h 800100"/>
                <a:gd name="connsiteX54" fmla="*/ 330994 w 409575"/>
                <a:gd name="connsiteY54" fmla="*/ 738664 h 800100"/>
                <a:gd name="connsiteX55" fmla="*/ 344329 w 409575"/>
                <a:gd name="connsiteY55" fmla="*/ 747236 h 800100"/>
                <a:gd name="connsiteX56" fmla="*/ 351949 w 409575"/>
                <a:gd name="connsiteY56" fmla="*/ 751999 h 800100"/>
                <a:gd name="connsiteX57" fmla="*/ 364331 w 409575"/>
                <a:gd name="connsiteY57" fmla="*/ 760571 h 800100"/>
                <a:gd name="connsiteX58" fmla="*/ 371951 w 409575"/>
                <a:gd name="connsiteY58" fmla="*/ 765334 h 800100"/>
                <a:gd name="connsiteX59" fmla="*/ 385286 w 409575"/>
                <a:gd name="connsiteY59" fmla="*/ 774859 h 800100"/>
                <a:gd name="connsiteX60" fmla="*/ 391001 w 409575"/>
                <a:gd name="connsiteY60" fmla="*/ 779621 h 800100"/>
                <a:gd name="connsiteX61" fmla="*/ 409099 w 409575"/>
                <a:gd name="connsiteY61" fmla="*/ 794861 h 800100"/>
                <a:gd name="connsiteX62" fmla="*/ 409099 w 409575"/>
                <a:gd name="connsiteY62" fmla="*/ 794861 h 800100"/>
                <a:gd name="connsiteX63" fmla="*/ 409099 w 409575"/>
                <a:gd name="connsiteY63" fmla="*/ 170021 h 800100"/>
                <a:gd name="connsiteX64" fmla="*/ 391001 w 409575"/>
                <a:gd name="connsiteY64" fmla="*/ 154781 h 8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409575" h="800100">
                  <a:moveTo>
                    <a:pt x="391001" y="154781"/>
                  </a:moveTo>
                  <a:cubicBezTo>
                    <a:pt x="389096" y="152876"/>
                    <a:pt x="387191" y="151924"/>
                    <a:pt x="385286" y="150019"/>
                  </a:cubicBezTo>
                  <a:cubicBezTo>
                    <a:pt x="381476" y="147161"/>
                    <a:pt x="376714" y="143351"/>
                    <a:pt x="371951" y="140494"/>
                  </a:cubicBezTo>
                  <a:cubicBezTo>
                    <a:pt x="369094" y="138589"/>
                    <a:pt x="367189" y="136684"/>
                    <a:pt x="364331" y="135731"/>
                  </a:cubicBezTo>
                  <a:cubicBezTo>
                    <a:pt x="360521" y="132874"/>
                    <a:pt x="355759" y="130016"/>
                    <a:pt x="351949" y="127159"/>
                  </a:cubicBezTo>
                  <a:cubicBezTo>
                    <a:pt x="349091" y="125254"/>
                    <a:pt x="347186" y="123349"/>
                    <a:pt x="344329" y="122396"/>
                  </a:cubicBezTo>
                  <a:cubicBezTo>
                    <a:pt x="339566" y="119539"/>
                    <a:pt x="335756" y="116681"/>
                    <a:pt x="330994" y="113824"/>
                  </a:cubicBezTo>
                  <a:cubicBezTo>
                    <a:pt x="328136" y="111919"/>
                    <a:pt x="326231" y="110966"/>
                    <a:pt x="323374" y="109061"/>
                  </a:cubicBezTo>
                  <a:cubicBezTo>
                    <a:pt x="317659" y="106204"/>
                    <a:pt x="311944" y="102394"/>
                    <a:pt x="306229" y="99536"/>
                  </a:cubicBezTo>
                  <a:cubicBezTo>
                    <a:pt x="304324" y="98584"/>
                    <a:pt x="303371" y="97631"/>
                    <a:pt x="301466" y="96679"/>
                  </a:cubicBezTo>
                  <a:cubicBezTo>
                    <a:pt x="293846" y="92869"/>
                    <a:pt x="287179" y="89059"/>
                    <a:pt x="279559" y="85249"/>
                  </a:cubicBezTo>
                  <a:cubicBezTo>
                    <a:pt x="277654" y="84296"/>
                    <a:pt x="275749" y="83344"/>
                    <a:pt x="273844" y="82391"/>
                  </a:cubicBezTo>
                  <a:cubicBezTo>
                    <a:pt x="268129" y="79534"/>
                    <a:pt x="262414" y="76676"/>
                    <a:pt x="257651" y="74771"/>
                  </a:cubicBezTo>
                  <a:cubicBezTo>
                    <a:pt x="254794" y="73819"/>
                    <a:pt x="251936" y="71914"/>
                    <a:pt x="249079" y="70961"/>
                  </a:cubicBezTo>
                  <a:cubicBezTo>
                    <a:pt x="244316" y="69056"/>
                    <a:pt x="238601" y="66199"/>
                    <a:pt x="233839" y="64294"/>
                  </a:cubicBezTo>
                  <a:cubicBezTo>
                    <a:pt x="230981" y="63341"/>
                    <a:pt x="228124" y="61436"/>
                    <a:pt x="224314" y="60484"/>
                  </a:cubicBezTo>
                  <a:cubicBezTo>
                    <a:pt x="219551" y="58579"/>
                    <a:pt x="213836" y="56674"/>
                    <a:pt x="209074" y="54769"/>
                  </a:cubicBezTo>
                  <a:cubicBezTo>
                    <a:pt x="206216" y="53816"/>
                    <a:pt x="203359" y="52864"/>
                    <a:pt x="200501" y="50959"/>
                  </a:cubicBezTo>
                  <a:cubicBezTo>
                    <a:pt x="194786" y="49054"/>
                    <a:pt x="189071" y="47149"/>
                    <a:pt x="183356" y="45244"/>
                  </a:cubicBezTo>
                  <a:cubicBezTo>
                    <a:pt x="180499" y="44291"/>
                    <a:pt x="178594" y="43339"/>
                    <a:pt x="175736" y="42386"/>
                  </a:cubicBezTo>
                  <a:cubicBezTo>
                    <a:pt x="167164" y="39529"/>
                    <a:pt x="159544" y="36671"/>
                    <a:pt x="150971" y="34766"/>
                  </a:cubicBezTo>
                  <a:cubicBezTo>
                    <a:pt x="150019" y="34766"/>
                    <a:pt x="148114" y="33814"/>
                    <a:pt x="147161" y="33814"/>
                  </a:cubicBezTo>
                  <a:cubicBezTo>
                    <a:pt x="139541" y="31909"/>
                    <a:pt x="132874" y="30004"/>
                    <a:pt x="125254" y="28099"/>
                  </a:cubicBezTo>
                  <a:cubicBezTo>
                    <a:pt x="122396" y="27146"/>
                    <a:pt x="119539" y="26194"/>
                    <a:pt x="116681" y="26194"/>
                  </a:cubicBezTo>
                  <a:cubicBezTo>
                    <a:pt x="110966" y="25241"/>
                    <a:pt x="105251" y="23336"/>
                    <a:pt x="99536" y="22384"/>
                  </a:cubicBezTo>
                  <a:cubicBezTo>
                    <a:pt x="95726" y="21431"/>
                    <a:pt x="92869" y="20479"/>
                    <a:pt x="89059" y="20479"/>
                  </a:cubicBezTo>
                  <a:cubicBezTo>
                    <a:pt x="86201" y="19526"/>
                    <a:pt x="83344" y="19526"/>
                    <a:pt x="80486" y="18574"/>
                  </a:cubicBezTo>
                  <a:cubicBezTo>
                    <a:pt x="78581" y="18574"/>
                    <a:pt x="76676" y="17621"/>
                    <a:pt x="74771" y="17621"/>
                  </a:cubicBezTo>
                  <a:cubicBezTo>
                    <a:pt x="67151" y="15716"/>
                    <a:pt x="59531" y="14764"/>
                    <a:pt x="51911" y="13811"/>
                  </a:cubicBezTo>
                  <a:cubicBezTo>
                    <a:pt x="48101" y="12859"/>
                    <a:pt x="45244" y="12859"/>
                    <a:pt x="41434" y="11906"/>
                  </a:cubicBezTo>
                  <a:cubicBezTo>
                    <a:pt x="30004" y="10001"/>
                    <a:pt x="18574" y="9049"/>
                    <a:pt x="7144" y="7144"/>
                  </a:cubicBezTo>
                  <a:lnTo>
                    <a:pt x="7144" y="631984"/>
                  </a:lnTo>
                  <a:cubicBezTo>
                    <a:pt x="18574" y="632936"/>
                    <a:pt x="30004" y="634841"/>
                    <a:pt x="41434" y="636746"/>
                  </a:cubicBezTo>
                  <a:cubicBezTo>
                    <a:pt x="45244" y="637699"/>
                    <a:pt x="48101" y="637699"/>
                    <a:pt x="51911" y="638651"/>
                  </a:cubicBezTo>
                  <a:cubicBezTo>
                    <a:pt x="59531" y="639604"/>
                    <a:pt x="67151" y="641509"/>
                    <a:pt x="74771" y="642461"/>
                  </a:cubicBezTo>
                  <a:cubicBezTo>
                    <a:pt x="79534" y="643414"/>
                    <a:pt x="84296" y="644366"/>
                    <a:pt x="89059" y="645319"/>
                  </a:cubicBezTo>
                  <a:cubicBezTo>
                    <a:pt x="92869" y="646271"/>
                    <a:pt x="95726" y="646271"/>
                    <a:pt x="99536" y="647224"/>
                  </a:cubicBezTo>
                  <a:cubicBezTo>
                    <a:pt x="105251" y="648176"/>
                    <a:pt x="110966" y="650081"/>
                    <a:pt x="116681" y="651034"/>
                  </a:cubicBezTo>
                  <a:cubicBezTo>
                    <a:pt x="119539" y="651986"/>
                    <a:pt x="122396" y="652939"/>
                    <a:pt x="125254" y="652939"/>
                  </a:cubicBezTo>
                  <a:cubicBezTo>
                    <a:pt x="132874" y="654844"/>
                    <a:pt x="139541" y="656749"/>
                    <a:pt x="147161" y="658654"/>
                  </a:cubicBezTo>
                  <a:cubicBezTo>
                    <a:pt x="148114" y="658654"/>
                    <a:pt x="150019" y="659606"/>
                    <a:pt x="150971" y="659606"/>
                  </a:cubicBezTo>
                  <a:cubicBezTo>
                    <a:pt x="159544" y="662464"/>
                    <a:pt x="168116" y="664369"/>
                    <a:pt x="175736" y="667226"/>
                  </a:cubicBezTo>
                  <a:cubicBezTo>
                    <a:pt x="178594" y="668179"/>
                    <a:pt x="180499" y="669131"/>
                    <a:pt x="183356" y="670084"/>
                  </a:cubicBezTo>
                  <a:cubicBezTo>
                    <a:pt x="189071" y="671989"/>
                    <a:pt x="194786" y="673894"/>
                    <a:pt x="200501" y="675799"/>
                  </a:cubicBezTo>
                  <a:cubicBezTo>
                    <a:pt x="203359" y="676751"/>
                    <a:pt x="206216" y="677704"/>
                    <a:pt x="209074" y="679609"/>
                  </a:cubicBezTo>
                  <a:cubicBezTo>
                    <a:pt x="213836" y="681514"/>
                    <a:pt x="219551" y="683419"/>
                    <a:pt x="224314" y="685324"/>
                  </a:cubicBezTo>
                  <a:cubicBezTo>
                    <a:pt x="227171" y="686276"/>
                    <a:pt x="230029" y="688181"/>
                    <a:pt x="232886" y="689134"/>
                  </a:cubicBezTo>
                  <a:cubicBezTo>
                    <a:pt x="237649" y="691039"/>
                    <a:pt x="243364" y="693896"/>
                    <a:pt x="248126" y="695801"/>
                  </a:cubicBezTo>
                  <a:cubicBezTo>
                    <a:pt x="250984" y="696754"/>
                    <a:pt x="253841" y="698659"/>
                    <a:pt x="256699" y="699611"/>
                  </a:cubicBezTo>
                  <a:cubicBezTo>
                    <a:pt x="262414" y="702469"/>
                    <a:pt x="268129" y="705326"/>
                    <a:pt x="273844" y="707231"/>
                  </a:cubicBezTo>
                  <a:cubicBezTo>
                    <a:pt x="275749" y="708184"/>
                    <a:pt x="277654" y="709136"/>
                    <a:pt x="279559" y="710089"/>
                  </a:cubicBezTo>
                  <a:cubicBezTo>
                    <a:pt x="287179" y="713899"/>
                    <a:pt x="294799" y="717709"/>
                    <a:pt x="301466" y="721519"/>
                  </a:cubicBezTo>
                  <a:cubicBezTo>
                    <a:pt x="303371" y="722471"/>
                    <a:pt x="304324" y="723424"/>
                    <a:pt x="306229" y="724376"/>
                  </a:cubicBezTo>
                  <a:cubicBezTo>
                    <a:pt x="311944" y="727234"/>
                    <a:pt x="317659" y="731044"/>
                    <a:pt x="323374" y="733901"/>
                  </a:cubicBezTo>
                  <a:cubicBezTo>
                    <a:pt x="326231" y="735806"/>
                    <a:pt x="328136" y="736759"/>
                    <a:pt x="330994" y="738664"/>
                  </a:cubicBezTo>
                  <a:cubicBezTo>
                    <a:pt x="335756" y="741521"/>
                    <a:pt x="340519" y="744379"/>
                    <a:pt x="344329" y="747236"/>
                  </a:cubicBezTo>
                  <a:cubicBezTo>
                    <a:pt x="347186" y="749141"/>
                    <a:pt x="349091" y="751046"/>
                    <a:pt x="351949" y="751999"/>
                  </a:cubicBezTo>
                  <a:cubicBezTo>
                    <a:pt x="355759" y="754856"/>
                    <a:pt x="360521" y="757714"/>
                    <a:pt x="364331" y="760571"/>
                  </a:cubicBezTo>
                  <a:cubicBezTo>
                    <a:pt x="367189" y="762476"/>
                    <a:pt x="369094" y="764381"/>
                    <a:pt x="371951" y="765334"/>
                  </a:cubicBezTo>
                  <a:cubicBezTo>
                    <a:pt x="376714" y="768191"/>
                    <a:pt x="380524" y="772001"/>
                    <a:pt x="385286" y="774859"/>
                  </a:cubicBezTo>
                  <a:cubicBezTo>
                    <a:pt x="387191" y="776764"/>
                    <a:pt x="389096" y="777716"/>
                    <a:pt x="391001" y="779621"/>
                  </a:cubicBezTo>
                  <a:cubicBezTo>
                    <a:pt x="396716" y="784384"/>
                    <a:pt x="403384" y="789146"/>
                    <a:pt x="409099" y="794861"/>
                  </a:cubicBezTo>
                  <a:lnTo>
                    <a:pt x="409099" y="794861"/>
                  </a:lnTo>
                  <a:lnTo>
                    <a:pt x="409099" y="170021"/>
                  </a:lnTo>
                  <a:cubicBezTo>
                    <a:pt x="403384" y="164306"/>
                    <a:pt x="397669" y="159544"/>
                    <a:pt x="391001" y="154781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id="{E74041BC-AB8F-47D7-9201-F592251A7BEA}"/>
                </a:ext>
              </a:extLst>
            </p:cNvPr>
            <p:cNvSpPr/>
            <p:nvPr/>
          </p:nvSpPr>
          <p:spPr>
            <a:xfrm>
              <a:off x="4704332" y="2968873"/>
              <a:ext cx="527968" cy="682718"/>
            </a:xfrm>
            <a:custGeom>
              <a:avLst/>
              <a:gdLst>
                <a:gd name="connsiteX0" fmla="*/ 552926 w 552450"/>
                <a:gd name="connsiteY0" fmla="*/ 7144 h 714375"/>
                <a:gd name="connsiteX1" fmla="*/ 552926 w 552450"/>
                <a:gd name="connsiteY1" fmla="*/ 631984 h 714375"/>
                <a:gd name="connsiteX2" fmla="*/ 7144 w 552450"/>
                <a:gd name="connsiteY2" fmla="*/ 712946 h 714375"/>
                <a:gd name="connsiteX3" fmla="*/ 7144 w 552450"/>
                <a:gd name="connsiteY3" fmla="*/ 88106 h 71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2450" h="714375">
                  <a:moveTo>
                    <a:pt x="552926" y="7144"/>
                  </a:moveTo>
                  <a:lnTo>
                    <a:pt x="552926" y="631984"/>
                  </a:lnTo>
                  <a:lnTo>
                    <a:pt x="7144" y="712946"/>
                  </a:lnTo>
                  <a:lnTo>
                    <a:pt x="7144" y="88106"/>
                  </a:lnTo>
                  <a:close/>
                </a:path>
              </a:pathLst>
            </a:custGeom>
            <a:solidFill>
              <a:schemeClr val="tx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6" name="任意多边形: 形状 15">
              <a:extLst>
                <a:ext uri="{FF2B5EF4-FFF2-40B4-BE49-F238E27FC236}">
                  <a16:creationId xmlns:a16="http://schemas.microsoft.com/office/drawing/2014/main" id="{EA87554E-D5F4-46FD-9612-D570DC65D092}"/>
                </a:ext>
              </a:extLst>
            </p:cNvPr>
            <p:cNvSpPr/>
            <p:nvPr/>
          </p:nvSpPr>
          <p:spPr>
            <a:xfrm>
              <a:off x="2926535" y="2782263"/>
              <a:ext cx="27309" cy="892084"/>
            </a:xfrm>
            <a:custGeom>
              <a:avLst/>
              <a:gdLst>
                <a:gd name="connsiteX0" fmla="*/ 25241 w 28575"/>
                <a:gd name="connsiteY0" fmla="*/ 309086 h 933450"/>
                <a:gd name="connsiteX1" fmla="*/ 25241 w 28575"/>
                <a:gd name="connsiteY1" fmla="*/ 933926 h 933450"/>
                <a:gd name="connsiteX2" fmla="*/ 7144 w 28575"/>
                <a:gd name="connsiteY2" fmla="*/ 631984 h 933450"/>
                <a:gd name="connsiteX3" fmla="*/ 7144 w 28575"/>
                <a:gd name="connsiteY3" fmla="*/ 7144 h 933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933450">
                  <a:moveTo>
                    <a:pt x="25241" y="309086"/>
                  </a:moveTo>
                  <a:lnTo>
                    <a:pt x="25241" y="933926"/>
                  </a:lnTo>
                  <a:lnTo>
                    <a:pt x="7144" y="631984"/>
                  </a:lnTo>
                  <a:lnTo>
                    <a:pt x="7144" y="7144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7" name="任意多边形: 形状 16">
              <a:extLst>
                <a:ext uri="{FF2B5EF4-FFF2-40B4-BE49-F238E27FC236}">
                  <a16:creationId xmlns:a16="http://schemas.microsoft.com/office/drawing/2014/main" id="{6A6EA828-A58D-49D9-83DC-E062C50DFCCC}"/>
                </a:ext>
              </a:extLst>
            </p:cNvPr>
            <p:cNvSpPr/>
            <p:nvPr/>
          </p:nvSpPr>
          <p:spPr>
            <a:xfrm>
              <a:off x="5225929" y="2968873"/>
              <a:ext cx="45514" cy="882982"/>
            </a:xfrm>
            <a:custGeom>
              <a:avLst/>
              <a:gdLst>
                <a:gd name="connsiteX0" fmla="*/ 40481 w 47625"/>
                <a:gd name="connsiteY0" fmla="*/ 299561 h 923925"/>
                <a:gd name="connsiteX1" fmla="*/ 40481 w 47625"/>
                <a:gd name="connsiteY1" fmla="*/ 924401 h 923925"/>
                <a:gd name="connsiteX2" fmla="*/ 7144 w 47625"/>
                <a:gd name="connsiteY2" fmla="*/ 631984 h 923925"/>
                <a:gd name="connsiteX3" fmla="*/ 7144 w 47625"/>
                <a:gd name="connsiteY3" fmla="*/ 7144 h 923925"/>
                <a:gd name="connsiteX4" fmla="*/ 40481 w 47625"/>
                <a:gd name="connsiteY4" fmla="*/ 299561 h 923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923925">
                  <a:moveTo>
                    <a:pt x="40481" y="299561"/>
                  </a:moveTo>
                  <a:lnTo>
                    <a:pt x="40481" y="924401"/>
                  </a:lnTo>
                  <a:cubicBezTo>
                    <a:pt x="40481" y="824389"/>
                    <a:pt x="29051" y="727234"/>
                    <a:pt x="7144" y="631984"/>
                  </a:cubicBezTo>
                  <a:lnTo>
                    <a:pt x="7144" y="7144"/>
                  </a:lnTo>
                  <a:cubicBezTo>
                    <a:pt x="29051" y="102394"/>
                    <a:pt x="40481" y="199549"/>
                    <a:pt x="40481" y="299561"/>
                  </a:cubicBezTo>
                </a:path>
              </a:pathLst>
            </a:custGeom>
            <a:solidFill>
              <a:schemeClr val="tx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8" name="任意多边形: 形状 17">
              <a:extLst>
                <a:ext uri="{FF2B5EF4-FFF2-40B4-BE49-F238E27FC236}">
                  <a16:creationId xmlns:a16="http://schemas.microsoft.com/office/drawing/2014/main" id="{2961A856-82B2-4363-B5EC-7CC2139AB1B7}"/>
                </a:ext>
              </a:extLst>
            </p:cNvPr>
            <p:cNvSpPr/>
            <p:nvPr/>
          </p:nvSpPr>
          <p:spPr>
            <a:xfrm>
              <a:off x="2445902" y="2783174"/>
              <a:ext cx="491557" cy="1074143"/>
            </a:xfrm>
            <a:custGeom>
              <a:avLst/>
              <a:gdLst>
                <a:gd name="connsiteX0" fmla="*/ 8096 w 514350"/>
                <a:gd name="connsiteY0" fmla="*/ 1079659 h 1123950"/>
                <a:gd name="connsiteX1" fmla="*/ 9049 w 514350"/>
                <a:gd name="connsiteY1" fmla="*/ 1068229 h 1123950"/>
                <a:gd name="connsiteX2" fmla="*/ 10954 w 514350"/>
                <a:gd name="connsiteY2" fmla="*/ 1057751 h 1123950"/>
                <a:gd name="connsiteX3" fmla="*/ 12859 w 514350"/>
                <a:gd name="connsiteY3" fmla="*/ 1046321 h 1123950"/>
                <a:gd name="connsiteX4" fmla="*/ 14764 w 514350"/>
                <a:gd name="connsiteY4" fmla="*/ 1035844 h 1123950"/>
                <a:gd name="connsiteX5" fmla="*/ 17621 w 514350"/>
                <a:gd name="connsiteY5" fmla="*/ 1024414 h 1123950"/>
                <a:gd name="connsiteX6" fmla="*/ 20479 w 514350"/>
                <a:gd name="connsiteY6" fmla="*/ 1013936 h 1123950"/>
                <a:gd name="connsiteX7" fmla="*/ 22384 w 514350"/>
                <a:gd name="connsiteY7" fmla="*/ 1008221 h 1123950"/>
                <a:gd name="connsiteX8" fmla="*/ 27146 w 514350"/>
                <a:gd name="connsiteY8" fmla="*/ 994886 h 1123950"/>
                <a:gd name="connsiteX9" fmla="*/ 29051 w 514350"/>
                <a:gd name="connsiteY9" fmla="*/ 990124 h 1123950"/>
                <a:gd name="connsiteX10" fmla="*/ 35719 w 514350"/>
                <a:gd name="connsiteY10" fmla="*/ 972026 h 1123950"/>
                <a:gd name="connsiteX11" fmla="*/ 36671 w 514350"/>
                <a:gd name="connsiteY11" fmla="*/ 970121 h 1123950"/>
                <a:gd name="connsiteX12" fmla="*/ 43339 w 514350"/>
                <a:gd name="connsiteY12" fmla="*/ 954881 h 1123950"/>
                <a:gd name="connsiteX13" fmla="*/ 46196 w 514350"/>
                <a:gd name="connsiteY13" fmla="*/ 949166 h 1123950"/>
                <a:gd name="connsiteX14" fmla="*/ 52864 w 514350"/>
                <a:gd name="connsiteY14" fmla="*/ 936784 h 1123950"/>
                <a:gd name="connsiteX15" fmla="*/ 55721 w 514350"/>
                <a:gd name="connsiteY15" fmla="*/ 931069 h 1123950"/>
                <a:gd name="connsiteX16" fmla="*/ 65246 w 514350"/>
                <a:gd name="connsiteY16" fmla="*/ 913924 h 1123950"/>
                <a:gd name="connsiteX17" fmla="*/ 65246 w 514350"/>
                <a:gd name="connsiteY17" fmla="*/ 912971 h 1123950"/>
                <a:gd name="connsiteX18" fmla="*/ 75724 w 514350"/>
                <a:gd name="connsiteY18" fmla="*/ 896779 h 1123950"/>
                <a:gd name="connsiteX19" fmla="*/ 90964 w 514350"/>
                <a:gd name="connsiteY19" fmla="*/ 874871 h 1123950"/>
                <a:gd name="connsiteX20" fmla="*/ 93821 w 514350"/>
                <a:gd name="connsiteY20" fmla="*/ 871061 h 1123950"/>
                <a:gd name="connsiteX21" fmla="*/ 108109 w 514350"/>
                <a:gd name="connsiteY21" fmla="*/ 853916 h 1123950"/>
                <a:gd name="connsiteX22" fmla="*/ 113824 w 514350"/>
                <a:gd name="connsiteY22" fmla="*/ 847249 h 1123950"/>
                <a:gd name="connsiteX23" fmla="*/ 127159 w 514350"/>
                <a:gd name="connsiteY23" fmla="*/ 832009 h 1123950"/>
                <a:gd name="connsiteX24" fmla="*/ 132874 w 514350"/>
                <a:gd name="connsiteY24" fmla="*/ 826294 h 1123950"/>
                <a:gd name="connsiteX25" fmla="*/ 151924 w 514350"/>
                <a:gd name="connsiteY25" fmla="*/ 807244 h 1123950"/>
                <a:gd name="connsiteX26" fmla="*/ 153829 w 514350"/>
                <a:gd name="connsiteY26" fmla="*/ 806291 h 1123950"/>
                <a:gd name="connsiteX27" fmla="*/ 172879 w 514350"/>
                <a:gd name="connsiteY27" fmla="*/ 789146 h 1123950"/>
                <a:gd name="connsiteX28" fmla="*/ 179546 w 514350"/>
                <a:gd name="connsiteY28" fmla="*/ 783431 h 1123950"/>
                <a:gd name="connsiteX29" fmla="*/ 195739 w 514350"/>
                <a:gd name="connsiteY29" fmla="*/ 770096 h 1123950"/>
                <a:gd name="connsiteX30" fmla="*/ 202406 w 514350"/>
                <a:gd name="connsiteY30" fmla="*/ 764381 h 1123950"/>
                <a:gd name="connsiteX31" fmla="*/ 224314 w 514350"/>
                <a:gd name="connsiteY31" fmla="*/ 749141 h 1123950"/>
                <a:gd name="connsiteX32" fmla="*/ 226219 w 514350"/>
                <a:gd name="connsiteY32" fmla="*/ 748189 h 1123950"/>
                <a:gd name="connsiteX33" fmla="*/ 250984 w 514350"/>
                <a:gd name="connsiteY33" fmla="*/ 731996 h 1123950"/>
                <a:gd name="connsiteX34" fmla="*/ 257651 w 514350"/>
                <a:gd name="connsiteY34" fmla="*/ 728186 h 1123950"/>
                <a:gd name="connsiteX35" fmla="*/ 284321 w 514350"/>
                <a:gd name="connsiteY35" fmla="*/ 712946 h 1123950"/>
                <a:gd name="connsiteX36" fmla="*/ 289084 w 514350"/>
                <a:gd name="connsiteY36" fmla="*/ 710089 h 1123950"/>
                <a:gd name="connsiteX37" fmla="*/ 319564 w 514350"/>
                <a:gd name="connsiteY37" fmla="*/ 694849 h 1123950"/>
                <a:gd name="connsiteX38" fmla="*/ 327184 w 514350"/>
                <a:gd name="connsiteY38" fmla="*/ 691039 h 1123950"/>
                <a:gd name="connsiteX39" fmla="*/ 359569 w 514350"/>
                <a:gd name="connsiteY39" fmla="*/ 676751 h 1123950"/>
                <a:gd name="connsiteX40" fmla="*/ 360521 w 514350"/>
                <a:gd name="connsiteY40" fmla="*/ 676751 h 1123950"/>
                <a:gd name="connsiteX41" fmla="*/ 394811 w 514350"/>
                <a:gd name="connsiteY41" fmla="*/ 663416 h 1123950"/>
                <a:gd name="connsiteX42" fmla="*/ 404336 w 514350"/>
                <a:gd name="connsiteY42" fmla="*/ 660559 h 1123950"/>
                <a:gd name="connsiteX43" fmla="*/ 418624 w 514350"/>
                <a:gd name="connsiteY43" fmla="*/ 655796 h 1123950"/>
                <a:gd name="connsiteX44" fmla="*/ 430054 w 514350"/>
                <a:gd name="connsiteY44" fmla="*/ 651986 h 1123950"/>
                <a:gd name="connsiteX45" fmla="*/ 445294 w 514350"/>
                <a:gd name="connsiteY45" fmla="*/ 648176 h 1123950"/>
                <a:gd name="connsiteX46" fmla="*/ 457676 w 514350"/>
                <a:gd name="connsiteY46" fmla="*/ 645319 h 1123950"/>
                <a:gd name="connsiteX47" fmla="*/ 472916 w 514350"/>
                <a:gd name="connsiteY47" fmla="*/ 641509 h 1123950"/>
                <a:gd name="connsiteX48" fmla="*/ 485299 w 514350"/>
                <a:gd name="connsiteY48" fmla="*/ 638651 h 1123950"/>
                <a:gd name="connsiteX49" fmla="*/ 501491 w 514350"/>
                <a:gd name="connsiteY49" fmla="*/ 634841 h 1123950"/>
                <a:gd name="connsiteX50" fmla="*/ 515779 w 514350"/>
                <a:gd name="connsiteY50" fmla="*/ 631984 h 1123950"/>
                <a:gd name="connsiteX51" fmla="*/ 515779 w 514350"/>
                <a:gd name="connsiteY51" fmla="*/ 7144 h 1123950"/>
                <a:gd name="connsiteX52" fmla="*/ 511016 w 514350"/>
                <a:gd name="connsiteY52" fmla="*/ 8096 h 1123950"/>
                <a:gd name="connsiteX53" fmla="*/ 501491 w 514350"/>
                <a:gd name="connsiteY53" fmla="*/ 10001 h 1123950"/>
                <a:gd name="connsiteX54" fmla="*/ 485299 w 514350"/>
                <a:gd name="connsiteY54" fmla="*/ 13811 h 1123950"/>
                <a:gd name="connsiteX55" fmla="*/ 472916 w 514350"/>
                <a:gd name="connsiteY55" fmla="*/ 16669 h 1123950"/>
                <a:gd name="connsiteX56" fmla="*/ 457676 w 514350"/>
                <a:gd name="connsiteY56" fmla="*/ 20479 h 1123950"/>
                <a:gd name="connsiteX57" fmla="*/ 445294 w 514350"/>
                <a:gd name="connsiteY57" fmla="*/ 23336 h 1123950"/>
                <a:gd name="connsiteX58" fmla="*/ 430054 w 514350"/>
                <a:gd name="connsiteY58" fmla="*/ 27146 h 1123950"/>
                <a:gd name="connsiteX59" fmla="*/ 418624 w 514350"/>
                <a:gd name="connsiteY59" fmla="*/ 30956 h 1123950"/>
                <a:gd name="connsiteX60" fmla="*/ 404336 w 514350"/>
                <a:gd name="connsiteY60" fmla="*/ 35719 h 1123950"/>
                <a:gd name="connsiteX61" fmla="*/ 398621 w 514350"/>
                <a:gd name="connsiteY61" fmla="*/ 37624 h 1123950"/>
                <a:gd name="connsiteX62" fmla="*/ 394811 w 514350"/>
                <a:gd name="connsiteY62" fmla="*/ 39529 h 1123950"/>
                <a:gd name="connsiteX63" fmla="*/ 360521 w 514350"/>
                <a:gd name="connsiteY63" fmla="*/ 52864 h 1123950"/>
                <a:gd name="connsiteX64" fmla="*/ 359569 w 514350"/>
                <a:gd name="connsiteY64" fmla="*/ 52864 h 1123950"/>
                <a:gd name="connsiteX65" fmla="*/ 327184 w 514350"/>
                <a:gd name="connsiteY65" fmla="*/ 67151 h 1123950"/>
                <a:gd name="connsiteX66" fmla="*/ 319564 w 514350"/>
                <a:gd name="connsiteY66" fmla="*/ 70961 h 1123950"/>
                <a:gd name="connsiteX67" fmla="*/ 289084 w 514350"/>
                <a:gd name="connsiteY67" fmla="*/ 86201 h 1123950"/>
                <a:gd name="connsiteX68" fmla="*/ 284321 w 514350"/>
                <a:gd name="connsiteY68" fmla="*/ 89059 h 1123950"/>
                <a:gd name="connsiteX69" fmla="*/ 257651 w 514350"/>
                <a:gd name="connsiteY69" fmla="*/ 104299 h 1123950"/>
                <a:gd name="connsiteX70" fmla="*/ 253841 w 514350"/>
                <a:gd name="connsiteY70" fmla="*/ 106204 h 1123950"/>
                <a:gd name="connsiteX71" fmla="*/ 250984 w 514350"/>
                <a:gd name="connsiteY71" fmla="*/ 108109 h 1123950"/>
                <a:gd name="connsiteX72" fmla="*/ 226219 w 514350"/>
                <a:gd name="connsiteY72" fmla="*/ 124301 h 1123950"/>
                <a:gd name="connsiteX73" fmla="*/ 224314 w 514350"/>
                <a:gd name="connsiteY73" fmla="*/ 125254 h 1123950"/>
                <a:gd name="connsiteX74" fmla="*/ 202406 w 514350"/>
                <a:gd name="connsiteY74" fmla="*/ 140494 h 1123950"/>
                <a:gd name="connsiteX75" fmla="*/ 195739 w 514350"/>
                <a:gd name="connsiteY75" fmla="*/ 146209 h 1123950"/>
                <a:gd name="connsiteX76" fmla="*/ 179546 w 514350"/>
                <a:gd name="connsiteY76" fmla="*/ 159544 h 1123950"/>
                <a:gd name="connsiteX77" fmla="*/ 172879 w 514350"/>
                <a:gd name="connsiteY77" fmla="*/ 165259 h 1123950"/>
                <a:gd name="connsiteX78" fmla="*/ 153829 w 514350"/>
                <a:gd name="connsiteY78" fmla="*/ 182404 h 1123950"/>
                <a:gd name="connsiteX79" fmla="*/ 151924 w 514350"/>
                <a:gd name="connsiteY79" fmla="*/ 183356 h 1123950"/>
                <a:gd name="connsiteX80" fmla="*/ 132874 w 514350"/>
                <a:gd name="connsiteY80" fmla="*/ 202406 h 1123950"/>
                <a:gd name="connsiteX81" fmla="*/ 127159 w 514350"/>
                <a:gd name="connsiteY81" fmla="*/ 208121 h 1123950"/>
                <a:gd name="connsiteX82" fmla="*/ 113824 w 514350"/>
                <a:gd name="connsiteY82" fmla="*/ 223361 h 1123950"/>
                <a:gd name="connsiteX83" fmla="*/ 108109 w 514350"/>
                <a:gd name="connsiteY83" fmla="*/ 230029 h 1123950"/>
                <a:gd name="connsiteX84" fmla="*/ 93821 w 514350"/>
                <a:gd name="connsiteY84" fmla="*/ 247174 h 1123950"/>
                <a:gd name="connsiteX85" fmla="*/ 90964 w 514350"/>
                <a:gd name="connsiteY85" fmla="*/ 250984 h 1123950"/>
                <a:gd name="connsiteX86" fmla="*/ 75724 w 514350"/>
                <a:gd name="connsiteY86" fmla="*/ 272891 h 1123950"/>
                <a:gd name="connsiteX87" fmla="*/ 74771 w 514350"/>
                <a:gd name="connsiteY87" fmla="*/ 274796 h 1123950"/>
                <a:gd name="connsiteX88" fmla="*/ 66199 w 514350"/>
                <a:gd name="connsiteY88" fmla="*/ 289084 h 1123950"/>
                <a:gd name="connsiteX89" fmla="*/ 66199 w 514350"/>
                <a:gd name="connsiteY89" fmla="*/ 290036 h 1123950"/>
                <a:gd name="connsiteX90" fmla="*/ 56674 w 514350"/>
                <a:gd name="connsiteY90" fmla="*/ 307181 h 1123950"/>
                <a:gd name="connsiteX91" fmla="*/ 53816 w 514350"/>
                <a:gd name="connsiteY91" fmla="*/ 312896 h 1123950"/>
                <a:gd name="connsiteX92" fmla="*/ 47149 w 514350"/>
                <a:gd name="connsiteY92" fmla="*/ 325279 h 1123950"/>
                <a:gd name="connsiteX93" fmla="*/ 44291 w 514350"/>
                <a:gd name="connsiteY93" fmla="*/ 330994 h 1123950"/>
                <a:gd name="connsiteX94" fmla="*/ 37624 w 514350"/>
                <a:gd name="connsiteY94" fmla="*/ 346234 h 1123950"/>
                <a:gd name="connsiteX95" fmla="*/ 36671 w 514350"/>
                <a:gd name="connsiteY95" fmla="*/ 348139 h 1123950"/>
                <a:gd name="connsiteX96" fmla="*/ 30004 w 514350"/>
                <a:gd name="connsiteY96" fmla="*/ 366236 h 1123950"/>
                <a:gd name="connsiteX97" fmla="*/ 28099 w 514350"/>
                <a:gd name="connsiteY97" fmla="*/ 370999 h 1123950"/>
                <a:gd name="connsiteX98" fmla="*/ 23336 w 514350"/>
                <a:gd name="connsiteY98" fmla="*/ 384334 h 1123950"/>
                <a:gd name="connsiteX99" fmla="*/ 21431 w 514350"/>
                <a:gd name="connsiteY99" fmla="*/ 390049 h 1123950"/>
                <a:gd name="connsiteX100" fmla="*/ 20479 w 514350"/>
                <a:gd name="connsiteY100" fmla="*/ 393859 h 1123950"/>
                <a:gd name="connsiteX101" fmla="*/ 18574 w 514350"/>
                <a:gd name="connsiteY101" fmla="*/ 400526 h 1123950"/>
                <a:gd name="connsiteX102" fmla="*/ 15716 w 514350"/>
                <a:gd name="connsiteY102" fmla="*/ 411956 h 1123950"/>
                <a:gd name="connsiteX103" fmla="*/ 13811 w 514350"/>
                <a:gd name="connsiteY103" fmla="*/ 422434 h 1123950"/>
                <a:gd name="connsiteX104" fmla="*/ 11906 w 514350"/>
                <a:gd name="connsiteY104" fmla="*/ 433864 h 1123950"/>
                <a:gd name="connsiteX105" fmla="*/ 10001 w 514350"/>
                <a:gd name="connsiteY105" fmla="*/ 444341 h 1123950"/>
                <a:gd name="connsiteX106" fmla="*/ 9049 w 514350"/>
                <a:gd name="connsiteY106" fmla="*/ 455771 h 1123950"/>
                <a:gd name="connsiteX107" fmla="*/ 8096 w 514350"/>
                <a:gd name="connsiteY107" fmla="*/ 466249 h 1123950"/>
                <a:gd name="connsiteX108" fmla="*/ 7144 w 514350"/>
                <a:gd name="connsiteY108" fmla="*/ 477679 h 1123950"/>
                <a:gd name="connsiteX109" fmla="*/ 7144 w 514350"/>
                <a:gd name="connsiteY109" fmla="*/ 482441 h 1123950"/>
                <a:gd name="connsiteX110" fmla="*/ 7144 w 514350"/>
                <a:gd name="connsiteY110" fmla="*/ 493871 h 1123950"/>
                <a:gd name="connsiteX111" fmla="*/ 7144 w 514350"/>
                <a:gd name="connsiteY111" fmla="*/ 1118711 h 1123950"/>
                <a:gd name="connsiteX112" fmla="*/ 7144 w 514350"/>
                <a:gd name="connsiteY112" fmla="*/ 1102519 h 1123950"/>
                <a:gd name="connsiteX113" fmla="*/ 8096 w 514350"/>
                <a:gd name="connsiteY113" fmla="*/ 1091089 h 1123950"/>
                <a:gd name="connsiteX114" fmla="*/ 8096 w 514350"/>
                <a:gd name="connsiteY114" fmla="*/ 1079659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</a:cxnLst>
              <a:rect l="l" t="t" r="r" b="b"/>
              <a:pathLst>
                <a:path w="514350" h="1123950">
                  <a:moveTo>
                    <a:pt x="8096" y="1079659"/>
                  </a:moveTo>
                  <a:cubicBezTo>
                    <a:pt x="8096" y="1075849"/>
                    <a:pt x="9049" y="1072039"/>
                    <a:pt x="9049" y="1068229"/>
                  </a:cubicBezTo>
                  <a:cubicBezTo>
                    <a:pt x="9049" y="1064419"/>
                    <a:pt x="10001" y="1061561"/>
                    <a:pt x="10954" y="1057751"/>
                  </a:cubicBezTo>
                  <a:cubicBezTo>
                    <a:pt x="11906" y="1053941"/>
                    <a:pt x="11906" y="1050131"/>
                    <a:pt x="12859" y="1046321"/>
                  </a:cubicBezTo>
                  <a:cubicBezTo>
                    <a:pt x="13811" y="1042511"/>
                    <a:pt x="13811" y="1039654"/>
                    <a:pt x="14764" y="1035844"/>
                  </a:cubicBezTo>
                  <a:cubicBezTo>
                    <a:pt x="15716" y="1032034"/>
                    <a:pt x="16669" y="1028224"/>
                    <a:pt x="17621" y="1024414"/>
                  </a:cubicBezTo>
                  <a:cubicBezTo>
                    <a:pt x="18574" y="1020604"/>
                    <a:pt x="19526" y="1016794"/>
                    <a:pt x="20479" y="1013936"/>
                  </a:cubicBezTo>
                  <a:cubicBezTo>
                    <a:pt x="21431" y="1012031"/>
                    <a:pt x="21431" y="1010126"/>
                    <a:pt x="22384" y="1008221"/>
                  </a:cubicBezTo>
                  <a:cubicBezTo>
                    <a:pt x="23336" y="1003459"/>
                    <a:pt x="25241" y="998696"/>
                    <a:pt x="27146" y="994886"/>
                  </a:cubicBezTo>
                  <a:cubicBezTo>
                    <a:pt x="28099" y="992981"/>
                    <a:pt x="28099" y="991076"/>
                    <a:pt x="29051" y="990124"/>
                  </a:cubicBezTo>
                  <a:cubicBezTo>
                    <a:pt x="30956" y="984409"/>
                    <a:pt x="33814" y="977741"/>
                    <a:pt x="35719" y="972026"/>
                  </a:cubicBezTo>
                  <a:cubicBezTo>
                    <a:pt x="35719" y="971074"/>
                    <a:pt x="36671" y="970121"/>
                    <a:pt x="36671" y="970121"/>
                  </a:cubicBezTo>
                  <a:cubicBezTo>
                    <a:pt x="38576" y="964406"/>
                    <a:pt x="41434" y="959644"/>
                    <a:pt x="43339" y="954881"/>
                  </a:cubicBezTo>
                  <a:cubicBezTo>
                    <a:pt x="44291" y="952976"/>
                    <a:pt x="45244" y="951071"/>
                    <a:pt x="46196" y="949166"/>
                  </a:cubicBezTo>
                  <a:cubicBezTo>
                    <a:pt x="48101" y="944404"/>
                    <a:pt x="50006" y="940594"/>
                    <a:pt x="52864" y="936784"/>
                  </a:cubicBezTo>
                  <a:cubicBezTo>
                    <a:pt x="53816" y="934879"/>
                    <a:pt x="54769" y="932974"/>
                    <a:pt x="55721" y="931069"/>
                  </a:cubicBezTo>
                  <a:cubicBezTo>
                    <a:pt x="58579" y="925354"/>
                    <a:pt x="61436" y="919639"/>
                    <a:pt x="65246" y="913924"/>
                  </a:cubicBezTo>
                  <a:cubicBezTo>
                    <a:pt x="65246" y="913924"/>
                    <a:pt x="65246" y="913924"/>
                    <a:pt x="65246" y="912971"/>
                  </a:cubicBezTo>
                  <a:cubicBezTo>
                    <a:pt x="68104" y="907256"/>
                    <a:pt x="71914" y="902494"/>
                    <a:pt x="75724" y="896779"/>
                  </a:cubicBezTo>
                  <a:cubicBezTo>
                    <a:pt x="80486" y="889159"/>
                    <a:pt x="85249" y="882491"/>
                    <a:pt x="90964" y="874871"/>
                  </a:cubicBezTo>
                  <a:cubicBezTo>
                    <a:pt x="91916" y="873919"/>
                    <a:pt x="92869" y="872966"/>
                    <a:pt x="93821" y="871061"/>
                  </a:cubicBezTo>
                  <a:cubicBezTo>
                    <a:pt x="98584" y="865346"/>
                    <a:pt x="103346" y="859631"/>
                    <a:pt x="108109" y="853916"/>
                  </a:cubicBezTo>
                  <a:cubicBezTo>
                    <a:pt x="110014" y="852011"/>
                    <a:pt x="111919" y="849154"/>
                    <a:pt x="113824" y="847249"/>
                  </a:cubicBezTo>
                  <a:cubicBezTo>
                    <a:pt x="117634" y="842486"/>
                    <a:pt x="122396" y="837724"/>
                    <a:pt x="127159" y="832009"/>
                  </a:cubicBezTo>
                  <a:cubicBezTo>
                    <a:pt x="129064" y="830104"/>
                    <a:pt x="130969" y="828199"/>
                    <a:pt x="132874" y="826294"/>
                  </a:cubicBezTo>
                  <a:cubicBezTo>
                    <a:pt x="139541" y="819626"/>
                    <a:pt x="145256" y="812959"/>
                    <a:pt x="151924" y="807244"/>
                  </a:cubicBezTo>
                  <a:cubicBezTo>
                    <a:pt x="152876" y="807244"/>
                    <a:pt x="152876" y="806291"/>
                    <a:pt x="153829" y="806291"/>
                  </a:cubicBezTo>
                  <a:cubicBezTo>
                    <a:pt x="160496" y="800576"/>
                    <a:pt x="166211" y="794861"/>
                    <a:pt x="172879" y="789146"/>
                  </a:cubicBezTo>
                  <a:cubicBezTo>
                    <a:pt x="174784" y="787241"/>
                    <a:pt x="177641" y="785336"/>
                    <a:pt x="179546" y="783431"/>
                  </a:cubicBezTo>
                  <a:cubicBezTo>
                    <a:pt x="184309" y="778669"/>
                    <a:pt x="190024" y="774859"/>
                    <a:pt x="195739" y="770096"/>
                  </a:cubicBezTo>
                  <a:cubicBezTo>
                    <a:pt x="197644" y="768191"/>
                    <a:pt x="200501" y="766286"/>
                    <a:pt x="202406" y="764381"/>
                  </a:cubicBezTo>
                  <a:cubicBezTo>
                    <a:pt x="209074" y="758666"/>
                    <a:pt x="216694" y="753904"/>
                    <a:pt x="224314" y="749141"/>
                  </a:cubicBezTo>
                  <a:cubicBezTo>
                    <a:pt x="225266" y="749141"/>
                    <a:pt x="225266" y="748189"/>
                    <a:pt x="226219" y="748189"/>
                  </a:cubicBezTo>
                  <a:cubicBezTo>
                    <a:pt x="233839" y="742474"/>
                    <a:pt x="242411" y="737711"/>
                    <a:pt x="250984" y="731996"/>
                  </a:cubicBezTo>
                  <a:cubicBezTo>
                    <a:pt x="252889" y="731044"/>
                    <a:pt x="254794" y="729139"/>
                    <a:pt x="257651" y="728186"/>
                  </a:cubicBezTo>
                  <a:cubicBezTo>
                    <a:pt x="266224" y="722471"/>
                    <a:pt x="274796" y="717709"/>
                    <a:pt x="284321" y="712946"/>
                  </a:cubicBezTo>
                  <a:cubicBezTo>
                    <a:pt x="286226" y="711994"/>
                    <a:pt x="287179" y="711041"/>
                    <a:pt x="289084" y="710089"/>
                  </a:cubicBezTo>
                  <a:cubicBezTo>
                    <a:pt x="299561" y="704374"/>
                    <a:pt x="309086" y="699611"/>
                    <a:pt x="319564" y="694849"/>
                  </a:cubicBezTo>
                  <a:cubicBezTo>
                    <a:pt x="322421" y="693896"/>
                    <a:pt x="324326" y="692944"/>
                    <a:pt x="327184" y="691039"/>
                  </a:cubicBezTo>
                  <a:cubicBezTo>
                    <a:pt x="337661" y="686276"/>
                    <a:pt x="348139" y="681514"/>
                    <a:pt x="359569" y="676751"/>
                  </a:cubicBezTo>
                  <a:cubicBezTo>
                    <a:pt x="359569" y="676751"/>
                    <a:pt x="360521" y="676751"/>
                    <a:pt x="360521" y="676751"/>
                  </a:cubicBezTo>
                  <a:cubicBezTo>
                    <a:pt x="371951" y="671989"/>
                    <a:pt x="383381" y="668179"/>
                    <a:pt x="394811" y="663416"/>
                  </a:cubicBezTo>
                  <a:cubicBezTo>
                    <a:pt x="397669" y="662464"/>
                    <a:pt x="401479" y="661511"/>
                    <a:pt x="404336" y="660559"/>
                  </a:cubicBezTo>
                  <a:cubicBezTo>
                    <a:pt x="409099" y="658654"/>
                    <a:pt x="413861" y="657701"/>
                    <a:pt x="418624" y="655796"/>
                  </a:cubicBezTo>
                  <a:cubicBezTo>
                    <a:pt x="422434" y="654844"/>
                    <a:pt x="426244" y="652939"/>
                    <a:pt x="430054" y="651986"/>
                  </a:cubicBezTo>
                  <a:cubicBezTo>
                    <a:pt x="434816" y="650081"/>
                    <a:pt x="439579" y="649129"/>
                    <a:pt x="445294" y="648176"/>
                  </a:cubicBezTo>
                  <a:cubicBezTo>
                    <a:pt x="449104" y="647224"/>
                    <a:pt x="452914" y="646271"/>
                    <a:pt x="457676" y="645319"/>
                  </a:cubicBezTo>
                  <a:cubicBezTo>
                    <a:pt x="462439" y="644366"/>
                    <a:pt x="468154" y="642461"/>
                    <a:pt x="472916" y="641509"/>
                  </a:cubicBezTo>
                  <a:cubicBezTo>
                    <a:pt x="476726" y="640556"/>
                    <a:pt x="480536" y="639604"/>
                    <a:pt x="485299" y="638651"/>
                  </a:cubicBezTo>
                  <a:cubicBezTo>
                    <a:pt x="491014" y="637699"/>
                    <a:pt x="495776" y="636746"/>
                    <a:pt x="501491" y="634841"/>
                  </a:cubicBezTo>
                  <a:cubicBezTo>
                    <a:pt x="506254" y="633889"/>
                    <a:pt x="511016" y="632936"/>
                    <a:pt x="515779" y="631984"/>
                  </a:cubicBezTo>
                  <a:lnTo>
                    <a:pt x="515779" y="7144"/>
                  </a:lnTo>
                  <a:cubicBezTo>
                    <a:pt x="513874" y="7144"/>
                    <a:pt x="511969" y="8096"/>
                    <a:pt x="511016" y="8096"/>
                  </a:cubicBezTo>
                  <a:cubicBezTo>
                    <a:pt x="508159" y="9049"/>
                    <a:pt x="505301" y="9049"/>
                    <a:pt x="501491" y="10001"/>
                  </a:cubicBezTo>
                  <a:cubicBezTo>
                    <a:pt x="495776" y="10954"/>
                    <a:pt x="491014" y="11906"/>
                    <a:pt x="485299" y="13811"/>
                  </a:cubicBezTo>
                  <a:cubicBezTo>
                    <a:pt x="481489" y="14764"/>
                    <a:pt x="477679" y="15716"/>
                    <a:pt x="472916" y="16669"/>
                  </a:cubicBezTo>
                  <a:cubicBezTo>
                    <a:pt x="468154" y="17621"/>
                    <a:pt x="462439" y="19526"/>
                    <a:pt x="457676" y="20479"/>
                  </a:cubicBezTo>
                  <a:cubicBezTo>
                    <a:pt x="453866" y="21431"/>
                    <a:pt x="450056" y="22384"/>
                    <a:pt x="445294" y="23336"/>
                  </a:cubicBezTo>
                  <a:cubicBezTo>
                    <a:pt x="440531" y="24289"/>
                    <a:pt x="435769" y="26194"/>
                    <a:pt x="430054" y="27146"/>
                  </a:cubicBezTo>
                  <a:cubicBezTo>
                    <a:pt x="426244" y="28099"/>
                    <a:pt x="422434" y="30004"/>
                    <a:pt x="418624" y="30956"/>
                  </a:cubicBezTo>
                  <a:cubicBezTo>
                    <a:pt x="413861" y="32861"/>
                    <a:pt x="409099" y="33814"/>
                    <a:pt x="404336" y="35719"/>
                  </a:cubicBezTo>
                  <a:cubicBezTo>
                    <a:pt x="402431" y="36671"/>
                    <a:pt x="400526" y="36671"/>
                    <a:pt x="398621" y="37624"/>
                  </a:cubicBezTo>
                  <a:cubicBezTo>
                    <a:pt x="397669" y="38576"/>
                    <a:pt x="395764" y="38576"/>
                    <a:pt x="394811" y="39529"/>
                  </a:cubicBezTo>
                  <a:cubicBezTo>
                    <a:pt x="383381" y="43339"/>
                    <a:pt x="371951" y="48101"/>
                    <a:pt x="360521" y="52864"/>
                  </a:cubicBezTo>
                  <a:cubicBezTo>
                    <a:pt x="360521" y="52864"/>
                    <a:pt x="359569" y="52864"/>
                    <a:pt x="359569" y="52864"/>
                  </a:cubicBezTo>
                  <a:cubicBezTo>
                    <a:pt x="349091" y="57626"/>
                    <a:pt x="337661" y="62389"/>
                    <a:pt x="327184" y="67151"/>
                  </a:cubicBezTo>
                  <a:cubicBezTo>
                    <a:pt x="324326" y="68104"/>
                    <a:pt x="322421" y="69056"/>
                    <a:pt x="319564" y="70961"/>
                  </a:cubicBezTo>
                  <a:cubicBezTo>
                    <a:pt x="309086" y="75724"/>
                    <a:pt x="298609" y="81439"/>
                    <a:pt x="289084" y="86201"/>
                  </a:cubicBezTo>
                  <a:cubicBezTo>
                    <a:pt x="287179" y="87154"/>
                    <a:pt x="286226" y="88106"/>
                    <a:pt x="284321" y="89059"/>
                  </a:cubicBezTo>
                  <a:cubicBezTo>
                    <a:pt x="274796" y="93821"/>
                    <a:pt x="266224" y="99536"/>
                    <a:pt x="257651" y="104299"/>
                  </a:cubicBezTo>
                  <a:cubicBezTo>
                    <a:pt x="256699" y="105251"/>
                    <a:pt x="254794" y="106204"/>
                    <a:pt x="253841" y="106204"/>
                  </a:cubicBezTo>
                  <a:cubicBezTo>
                    <a:pt x="252889" y="107156"/>
                    <a:pt x="251936" y="107156"/>
                    <a:pt x="250984" y="108109"/>
                  </a:cubicBezTo>
                  <a:cubicBezTo>
                    <a:pt x="242411" y="112871"/>
                    <a:pt x="234791" y="118586"/>
                    <a:pt x="226219" y="124301"/>
                  </a:cubicBezTo>
                  <a:cubicBezTo>
                    <a:pt x="225266" y="124301"/>
                    <a:pt x="225266" y="125254"/>
                    <a:pt x="224314" y="125254"/>
                  </a:cubicBezTo>
                  <a:cubicBezTo>
                    <a:pt x="216694" y="130016"/>
                    <a:pt x="210026" y="135731"/>
                    <a:pt x="202406" y="140494"/>
                  </a:cubicBezTo>
                  <a:cubicBezTo>
                    <a:pt x="200501" y="142399"/>
                    <a:pt x="197644" y="144304"/>
                    <a:pt x="195739" y="146209"/>
                  </a:cubicBezTo>
                  <a:cubicBezTo>
                    <a:pt x="190024" y="150019"/>
                    <a:pt x="185261" y="154781"/>
                    <a:pt x="179546" y="159544"/>
                  </a:cubicBezTo>
                  <a:cubicBezTo>
                    <a:pt x="177641" y="161449"/>
                    <a:pt x="174784" y="163354"/>
                    <a:pt x="172879" y="165259"/>
                  </a:cubicBezTo>
                  <a:cubicBezTo>
                    <a:pt x="166211" y="170974"/>
                    <a:pt x="159544" y="176689"/>
                    <a:pt x="153829" y="182404"/>
                  </a:cubicBezTo>
                  <a:cubicBezTo>
                    <a:pt x="152876" y="182404"/>
                    <a:pt x="152876" y="183356"/>
                    <a:pt x="151924" y="183356"/>
                  </a:cubicBezTo>
                  <a:cubicBezTo>
                    <a:pt x="145256" y="190024"/>
                    <a:pt x="138589" y="195739"/>
                    <a:pt x="132874" y="202406"/>
                  </a:cubicBezTo>
                  <a:cubicBezTo>
                    <a:pt x="130969" y="204311"/>
                    <a:pt x="129064" y="206216"/>
                    <a:pt x="127159" y="208121"/>
                  </a:cubicBezTo>
                  <a:cubicBezTo>
                    <a:pt x="122396" y="212884"/>
                    <a:pt x="118586" y="217646"/>
                    <a:pt x="113824" y="223361"/>
                  </a:cubicBezTo>
                  <a:cubicBezTo>
                    <a:pt x="111919" y="225266"/>
                    <a:pt x="110014" y="228124"/>
                    <a:pt x="108109" y="230029"/>
                  </a:cubicBezTo>
                  <a:cubicBezTo>
                    <a:pt x="103346" y="235744"/>
                    <a:pt x="98584" y="241459"/>
                    <a:pt x="93821" y="247174"/>
                  </a:cubicBezTo>
                  <a:cubicBezTo>
                    <a:pt x="92869" y="248126"/>
                    <a:pt x="91916" y="249079"/>
                    <a:pt x="90964" y="250984"/>
                  </a:cubicBezTo>
                  <a:cubicBezTo>
                    <a:pt x="85249" y="257651"/>
                    <a:pt x="80486" y="265271"/>
                    <a:pt x="75724" y="272891"/>
                  </a:cubicBezTo>
                  <a:cubicBezTo>
                    <a:pt x="75724" y="273844"/>
                    <a:pt x="74771" y="273844"/>
                    <a:pt x="74771" y="274796"/>
                  </a:cubicBezTo>
                  <a:cubicBezTo>
                    <a:pt x="71914" y="279559"/>
                    <a:pt x="69056" y="284321"/>
                    <a:pt x="66199" y="289084"/>
                  </a:cubicBezTo>
                  <a:cubicBezTo>
                    <a:pt x="66199" y="289084"/>
                    <a:pt x="66199" y="289084"/>
                    <a:pt x="66199" y="290036"/>
                  </a:cubicBezTo>
                  <a:cubicBezTo>
                    <a:pt x="63341" y="295751"/>
                    <a:pt x="59531" y="301466"/>
                    <a:pt x="56674" y="307181"/>
                  </a:cubicBezTo>
                  <a:cubicBezTo>
                    <a:pt x="55721" y="309086"/>
                    <a:pt x="54769" y="310991"/>
                    <a:pt x="53816" y="312896"/>
                  </a:cubicBezTo>
                  <a:cubicBezTo>
                    <a:pt x="51911" y="316706"/>
                    <a:pt x="49054" y="321469"/>
                    <a:pt x="47149" y="325279"/>
                  </a:cubicBezTo>
                  <a:cubicBezTo>
                    <a:pt x="46196" y="327184"/>
                    <a:pt x="45244" y="329089"/>
                    <a:pt x="44291" y="330994"/>
                  </a:cubicBezTo>
                  <a:cubicBezTo>
                    <a:pt x="41434" y="335756"/>
                    <a:pt x="39529" y="341471"/>
                    <a:pt x="37624" y="346234"/>
                  </a:cubicBezTo>
                  <a:cubicBezTo>
                    <a:pt x="37624" y="347186"/>
                    <a:pt x="36671" y="348139"/>
                    <a:pt x="36671" y="348139"/>
                  </a:cubicBezTo>
                  <a:cubicBezTo>
                    <a:pt x="33814" y="353854"/>
                    <a:pt x="31909" y="360521"/>
                    <a:pt x="30004" y="366236"/>
                  </a:cubicBezTo>
                  <a:cubicBezTo>
                    <a:pt x="29051" y="368141"/>
                    <a:pt x="29051" y="370046"/>
                    <a:pt x="28099" y="370999"/>
                  </a:cubicBezTo>
                  <a:cubicBezTo>
                    <a:pt x="26194" y="375761"/>
                    <a:pt x="25241" y="380524"/>
                    <a:pt x="23336" y="384334"/>
                  </a:cubicBezTo>
                  <a:cubicBezTo>
                    <a:pt x="22384" y="386239"/>
                    <a:pt x="22384" y="388144"/>
                    <a:pt x="21431" y="390049"/>
                  </a:cubicBezTo>
                  <a:cubicBezTo>
                    <a:pt x="21431" y="391001"/>
                    <a:pt x="20479" y="392906"/>
                    <a:pt x="20479" y="393859"/>
                  </a:cubicBezTo>
                  <a:cubicBezTo>
                    <a:pt x="19526" y="395764"/>
                    <a:pt x="19526" y="398621"/>
                    <a:pt x="18574" y="400526"/>
                  </a:cubicBezTo>
                  <a:cubicBezTo>
                    <a:pt x="17621" y="404336"/>
                    <a:pt x="16669" y="408146"/>
                    <a:pt x="15716" y="411956"/>
                  </a:cubicBezTo>
                  <a:cubicBezTo>
                    <a:pt x="14764" y="415766"/>
                    <a:pt x="14764" y="418624"/>
                    <a:pt x="13811" y="422434"/>
                  </a:cubicBezTo>
                  <a:cubicBezTo>
                    <a:pt x="12859" y="426244"/>
                    <a:pt x="11906" y="430054"/>
                    <a:pt x="11906" y="433864"/>
                  </a:cubicBezTo>
                  <a:cubicBezTo>
                    <a:pt x="10954" y="437674"/>
                    <a:pt x="10954" y="440531"/>
                    <a:pt x="10001" y="444341"/>
                  </a:cubicBezTo>
                  <a:cubicBezTo>
                    <a:pt x="9049" y="448151"/>
                    <a:pt x="9049" y="451961"/>
                    <a:pt x="9049" y="455771"/>
                  </a:cubicBezTo>
                  <a:cubicBezTo>
                    <a:pt x="9049" y="459581"/>
                    <a:pt x="8096" y="462439"/>
                    <a:pt x="8096" y="466249"/>
                  </a:cubicBezTo>
                  <a:cubicBezTo>
                    <a:pt x="8096" y="470059"/>
                    <a:pt x="7144" y="473869"/>
                    <a:pt x="7144" y="477679"/>
                  </a:cubicBezTo>
                  <a:cubicBezTo>
                    <a:pt x="7144" y="479584"/>
                    <a:pt x="7144" y="481489"/>
                    <a:pt x="7144" y="482441"/>
                  </a:cubicBezTo>
                  <a:cubicBezTo>
                    <a:pt x="7144" y="486251"/>
                    <a:pt x="7144" y="490061"/>
                    <a:pt x="7144" y="493871"/>
                  </a:cubicBezTo>
                  <a:lnTo>
                    <a:pt x="7144" y="1118711"/>
                  </a:lnTo>
                  <a:cubicBezTo>
                    <a:pt x="7144" y="1112996"/>
                    <a:pt x="7144" y="1107281"/>
                    <a:pt x="7144" y="1102519"/>
                  </a:cubicBezTo>
                  <a:cubicBezTo>
                    <a:pt x="7144" y="1098709"/>
                    <a:pt x="7144" y="1094899"/>
                    <a:pt x="8096" y="1091089"/>
                  </a:cubicBezTo>
                  <a:cubicBezTo>
                    <a:pt x="8096" y="1087279"/>
                    <a:pt x="8096" y="1083469"/>
                    <a:pt x="8096" y="1079659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id="{8ADDE2B0-4FCE-4612-AFFD-CDE01E499889}"/>
                </a:ext>
              </a:extLst>
            </p:cNvPr>
            <p:cNvSpPr/>
            <p:nvPr userDrawn="1"/>
          </p:nvSpPr>
          <p:spPr>
            <a:xfrm>
              <a:off x="1686720" y="2638437"/>
              <a:ext cx="273087" cy="1219789"/>
            </a:xfrm>
            <a:custGeom>
              <a:avLst/>
              <a:gdLst>
                <a:gd name="connsiteX0" fmla="*/ 8096 w 285750"/>
                <a:gd name="connsiteY0" fmla="*/ 1223486 h 1276350"/>
                <a:gd name="connsiteX1" fmla="*/ 9049 w 285750"/>
                <a:gd name="connsiteY1" fmla="*/ 1214914 h 1276350"/>
                <a:gd name="connsiteX2" fmla="*/ 10001 w 285750"/>
                <a:gd name="connsiteY2" fmla="*/ 1200626 h 1276350"/>
                <a:gd name="connsiteX3" fmla="*/ 10954 w 285750"/>
                <a:gd name="connsiteY3" fmla="*/ 1191101 h 1276350"/>
                <a:gd name="connsiteX4" fmla="*/ 12859 w 285750"/>
                <a:gd name="connsiteY4" fmla="*/ 1176814 h 1276350"/>
                <a:gd name="connsiteX5" fmla="*/ 13811 w 285750"/>
                <a:gd name="connsiteY5" fmla="*/ 1167289 h 1276350"/>
                <a:gd name="connsiteX6" fmla="*/ 15716 w 285750"/>
                <a:gd name="connsiteY6" fmla="*/ 1153954 h 1276350"/>
                <a:gd name="connsiteX7" fmla="*/ 16669 w 285750"/>
                <a:gd name="connsiteY7" fmla="*/ 1144429 h 1276350"/>
                <a:gd name="connsiteX8" fmla="*/ 18574 w 285750"/>
                <a:gd name="connsiteY8" fmla="*/ 1130141 h 1276350"/>
                <a:gd name="connsiteX9" fmla="*/ 20479 w 285750"/>
                <a:gd name="connsiteY9" fmla="*/ 1121569 h 1276350"/>
                <a:gd name="connsiteX10" fmla="*/ 23336 w 285750"/>
                <a:gd name="connsiteY10" fmla="*/ 1106329 h 1276350"/>
                <a:gd name="connsiteX11" fmla="*/ 25241 w 285750"/>
                <a:gd name="connsiteY11" fmla="*/ 1098709 h 1276350"/>
                <a:gd name="connsiteX12" fmla="*/ 30004 w 285750"/>
                <a:gd name="connsiteY12" fmla="*/ 1078706 h 1276350"/>
                <a:gd name="connsiteX13" fmla="*/ 30956 w 285750"/>
                <a:gd name="connsiteY13" fmla="*/ 1076801 h 1276350"/>
                <a:gd name="connsiteX14" fmla="*/ 36671 w 285750"/>
                <a:gd name="connsiteY14" fmla="*/ 1053941 h 1276350"/>
                <a:gd name="connsiteX15" fmla="*/ 37624 w 285750"/>
                <a:gd name="connsiteY15" fmla="*/ 1050131 h 1276350"/>
                <a:gd name="connsiteX16" fmla="*/ 46196 w 285750"/>
                <a:gd name="connsiteY16" fmla="*/ 1021556 h 1276350"/>
                <a:gd name="connsiteX17" fmla="*/ 48101 w 285750"/>
                <a:gd name="connsiteY17" fmla="*/ 1016794 h 1276350"/>
                <a:gd name="connsiteX18" fmla="*/ 57626 w 285750"/>
                <a:gd name="connsiteY18" fmla="*/ 987266 h 1276350"/>
                <a:gd name="connsiteX19" fmla="*/ 59531 w 285750"/>
                <a:gd name="connsiteY19" fmla="*/ 981551 h 1276350"/>
                <a:gd name="connsiteX20" fmla="*/ 70961 w 285750"/>
                <a:gd name="connsiteY20" fmla="*/ 952024 h 1276350"/>
                <a:gd name="connsiteX21" fmla="*/ 71914 w 285750"/>
                <a:gd name="connsiteY21" fmla="*/ 950119 h 1276350"/>
                <a:gd name="connsiteX22" fmla="*/ 84296 w 285750"/>
                <a:gd name="connsiteY22" fmla="*/ 921544 h 1276350"/>
                <a:gd name="connsiteX23" fmla="*/ 87154 w 285750"/>
                <a:gd name="connsiteY23" fmla="*/ 915829 h 1276350"/>
                <a:gd name="connsiteX24" fmla="*/ 100489 w 285750"/>
                <a:gd name="connsiteY24" fmla="*/ 887254 h 1276350"/>
                <a:gd name="connsiteX25" fmla="*/ 103346 w 285750"/>
                <a:gd name="connsiteY25" fmla="*/ 881539 h 1276350"/>
                <a:gd name="connsiteX26" fmla="*/ 118586 w 285750"/>
                <a:gd name="connsiteY26" fmla="*/ 852964 h 1276350"/>
                <a:gd name="connsiteX27" fmla="*/ 118586 w 285750"/>
                <a:gd name="connsiteY27" fmla="*/ 852011 h 1276350"/>
                <a:gd name="connsiteX28" fmla="*/ 134779 w 285750"/>
                <a:gd name="connsiteY28" fmla="*/ 823436 h 1276350"/>
                <a:gd name="connsiteX29" fmla="*/ 137636 w 285750"/>
                <a:gd name="connsiteY29" fmla="*/ 817721 h 1276350"/>
                <a:gd name="connsiteX30" fmla="*/ 154781 w 285750"/>
                <a:gd name="connsiteY30" fmla="*/ 791051 h 1276350"/>
                <a:gd name="connsiteX31" fmla="*/ 159544 w 285750"/>
                <a:gd name="connsiteY31" fmla="*/ 783431 h 1276350"/>
                <a:gd name="connsiteX32" fmla="*/ 167164 w 285750"/>
                <a:gd name="connsiteY32" fmla="*/ 772001 h 1276350"/>
                <a:gd name="connsiteX33" fmla="*/ 172879 w 285750"/>
                <a:gd name="connsiteY33" fmla="*/ 763429 h 1276350"/>
                <a:gd name="connsiteX34" fmla="*/ 180499 w 285750"/>
                <a:gd name="connsiteY34" fmla="*/ 751999 h 1276350"/>
                <a:gd name="connsiteX35" fmla="*/ 186214 w 285750"/>
                <a:gd name="connsiteY35" fmla="*/ 743426 h 1276350"/>
                <a:gd name="connsiteX36" fmla="*/ 193834 w 285750"/>
                <a:gd name="connsiteY36" fmla="*/ 732949 h 1276350"/>
                <a:gd name="connsiteX37" fmla="*/ 200501 w 285750"/>
                <a:gd name="connsiteY37" fmla="*/ 724376 h 1276350"/>
                <a:gd name="connsiteX38" fmla="*/ 209074 w 285750"/>
                <a:gd name="connsiteY38" fmla="*/ 713899 h 1276350"/>
                <a:gd name="connsiteX39" fmla="*/ 215741 w 285750"/>
                <a:gd name="connsiteY39" fmla="*/ 706279 h 1276350"/>
                <a:gd name="connsiteX40" fmla="*/ 224314 w 285750"/>
                <a:gd name="connsiteY40" fmla="*/ 695801 h 1276350"/>
                <a:gd name="connsiteX41" fmla="*/ 230981 w 285750"/>
                <a:gd name="connsiteY41" fmla="*/ 688181 h 1276350"/>
                <a:gd name="connsiteX42" fmla="*/ 240506 w 285750"/>
                <a:gd name="connsiteY42" fmla="*/ 676751 h 1276350"/>
                <a:gd name="connsiteX43" fmla="*/ 246221 w 285750"/>
                <a:gd name="connsiteY43" fmla="*/ 669131 h 1276350"/>
                <a:gd name="connsiteX44" fmla="*/ 256699 w 285750"/>
                <a:gd name="connsiteY44" fmla="*/ 656749 h 1276350"/>
                <a:gd name="connsiteX45" fmla="*/ 262414 w 285750"/>
                <a:gd name="connsiteY45" fmla="*/ 651034 h 1276350"/>
                <a:gd name="connsiteX46" fmla="*/ 278606 w 285750"/>
                <a:gd name="connsiteY46" fmla="*/ 632936 h 1276350"/>
                <a:gd name="connsiteX47" fmla="*/ 278606 w 285750"/>
                <a:gd name="connsiteY47" fmla="*/ 7144 h 1276350"/>
                <a:gd name="connsiteX48" fmla="*/ 262414 w 285750"/>
                <a:gd name="connsiteY48" fmla="*/ 25241 h 1276350"/>
                <a:gd name="connsiteX49" fmla="*/ 256699 w 285750"/>
                <a:gd name="connsiteY49" fmla="*/ 30956 h 1276350"/>
                <a:gd name="connsiteX50" fmla="*/ 246221 w 285750"/>
                <a:gd name="connsiteY50" fmla="*/ 43339 h 1276350"/>
                <a:gd name="connsiteX51" fmla="*/ 240506 w 285750"/>
                <a:gd name="connsiteY51" fmla="*/ 50959 h 1276350"/>
                <a:gd name="connsiteX52" fmla="*/ 230981 w 285750"/>
                <a:gd name="connsiteY52" fmla="*/ 62389 h 1276350"/>
                <a:gd name="connsiteX53" fmla="*/ 224314 w 285750"/>
                <a:gd name="connsiteY53" fmla="*/ 70009 h 1276350"/>
                <a:gd name="connsiteX54" fmla="*/ 215741 w 285750"/>
                <a:gd name="connsiteY54" fmla="*/ 80486 h 1276350"/>
                <a:gd name="connsiteX55" fmla="*/ 209074 w 285750"/>
                <a:gd name="connsiteY55" fmla="*/ 88106 h 1276350"/>
                <a:gd name="connsiteX56" fmla="*/ 200501 w 285750"/>
                <a:gd name="connsiteY56" fmla="*/ 98584 h 1276350"/>
                <a:gd name="connsiteX57" fmla="*/ 193834 w 285750"/>
                <a:gd name="connsiteY57" fmla="*/ 107156 h 1276350"/>
                <a:gd name="connsiteX58" fmla="*/ 186214 w 285750"/>
                <a:gd name="connsiteY58" fmla="*/ 117634 h 1276350"/>
                <a:gd name="connsiteX59" fmla="*/ 180499 w 285750"/>
                <a:gd name="connsiteY59" fmla="*/ 126206 h 1276350"/>
                <a:gd name="connsiteX60" fmla="*/ 172879 w 285750"/>
                <a:gd name="connsiteY60" fmla="*/ 137636 h 1276350"/>
                <a:gd name="connsiteX61" fmla="*/ 167164 w 285750"/>
                <a:gd name="connsiteY61" fmla="*/ 146209 h 1276350"/>
                <a:gd name="connsiteX62" fmla="*/ 159544 w 285750"/>
                <a:gd name="connsiteY62" fmla="*/ 157639 h 1276350"/>
                <a:gd name="connsiteX63" fmla="*/ 155734 w 285750"/>
                <a:gd name="connsiteY63" fmla="*/ 163354 h 1276350"/>
                <a:gd name="connsiteX64" fmla="*/ 154781 w 285750"/>
                <a:gd name="connsiteY64" fmla="*/ 165259 h 1276350"/>
                <a:gd name="connsiteX65" fmla="*/ 137636 w 285750"/>
                <a:gd name="connsiteY65" fmla="*/ 191929 h 1276350"/>
                <a:gd name="connsiteX66" fmla="*/ 134779 w 285750"/>
                <a:gd name="connsiteY66" fmla="*/ 197644 h 1276350"/>
                <a:gd name="connsiteX67" fmla="*/ 118586 w 285750"/>
                <a:gd name="connsiteY67" fmla="*/ 226219 h 1276350"/>
                <a:gd name="connsiteX68" fmla="*/ 118586 w 285750"/>
                <a:gd name="connsiteY68" fmla="*/ 227171 h 1276350"/>
                <a:gd name="connsiteX69" fmla="*/ 103346 w 285750"/>
                <a:gd name="connsiteY69" fmla="*/ 255746 h 1276350"/>
                <a:gd name="connsiteX70" fmla="*/ 100489 w 285750"/>
                <a:gd name="connsiteY70" fmla="*/ 261461 h 1276350"/>
                <a:gd name="connsiteX71" fmla="*/ 87154 w 285750"/>
                <a:gd name="connsiteY71" fmla="*/ 290036 h 1276350"/>
                <a:gd name="connsiteX72" fmla="*/ 84296 w 285750"/>
                <a:gd name="connsiteY72" fmla="*/ 295751 h 1276350"/>
                <a:gd name="connsiteX73" fmla="*/ 71914 w 285750"/>
                <a:gd name="connsiteY73" fmla="*/ 324326 h 1276350"/>
                <a:gd name="connsiteX74" fmla="*/ 70961 w 285750"/>
                <a:gd name="connsiteY74" fmla="*/ 326231 h 1276350"/>
                <a:gd name="connsiteX75" fmla="*/ 59531 w 285750"/>
                <a:gd name="connsiteY75" fmla="*/ 355759 h 1276350"/>
                <a:gd name="connsiteX76" fmla="*/ 57626 w 285750"/>
                <a:gd name="connsiteY76" fmla="*/ 361474 h 1276350"/>
                <a:gd name="connsiteX77" fmla="*/ 48101 w 285750"/>
                <a:gd name="connsiteY77" fmla="*/ 391001 h 1276350"/>
                <a:gd name="connsiteX78" fmla="*/ 46196 w 285750"/>
                <a:gd name="connsiteY78" fmla="*/ 395764 h 1276350"/>
                <a:gd name="connsiteX79" fmla="*/ 37624 w 285750"/>
                <a:gd name="connsiteY79" fmla="*/ 424339 h 1276350"/>
                <a:gd name="connsiteX80" fmla="*/ 36671 w 285750"/>
                <a:gd name="connsiteY80" fmla="*/ 427196 h 1276350"/>
                <a:gd name="connsiteX81" fmla="*/ 36671 w 285750"/>
                <a:gd name="connsiteY81" fmla="*/ 428149 h 1276350"/>
                <a:gd name="connsiteX82" fmla="*/ 30956 w 285750"/>
                <a:gd name="connsiteY82" fmla="*/ 451009 h 1276350"/>
                <a:gd name="connsiteX83" fmla="*/ 30004 w 285750"/>
                <a:gd name="connsiteY83" fmla="*/ 452914 h 1276350"/>
                <a:gd name="connsiteX84" fmla="*/ 25241 w 285750"/>
                <a:gd name="connsiteY84" fmla="*/ 472916 h 1276350"/>
                <a:gd name="connsiteX85" fmla="*/ 23336 w 285750"/>
                <a:gd name="connsiteY85" fmla="*/ 480536 h 1276350"/>
                <a:gd name="connsiteX86" fmla="*/ 20479 w 285750"/>
                <a:gd name="connsiteY86" fmla="*/ 495776 h 1276350"/>
                <a:gd name="connsiteX87" fmla="*/ 18574 w 285750"/>
                <a:gd name="connsiteY87" fmla="*/ 504349 h 1276350"/>
                <a:gd name="connsiteX88" fmla="*/ 16669 w 285750"/>
                <a:gd name="connsiteY88" fmla="*/ 518636 h 1276350"/>
                <a:gd name="connsiteX89" fmla="*/ 15716 w 285750"/>
                <a:gd name="connsiteY89" fmla="*/ 528161 h 1276350"/>
                <a:gd name="connsiteX90" fmla="*/ 13811 w 285750"/>
                <a:gd name="connsiteY90" fmla="*/ 541496 h 1276350"/>
                <a:gd name="connsiteX91" fmla="*/ 12859 w 285750"/>
                <a:gd name="connsiteY91" fmla="*/ 551021 h 1276350"/>
                <a:gd name="connsiteX92" fmla="*/ 10954 w 285750"/>
                <a:gd name="connsiteY92" fmla="*/ 565309 h 1276350"/>
                <a:gd name="connsiteX93" fmla="*/ 10001 w 285750"/>
                <a:gd name="connsiteY93" fmla="*/ 574834 h 1276350"/>
                <a:gd name="connsiteX94" fmla="*/ 9049 w 285750"/>
                <a:gd name="connsiteY94" fmla="*/ 589121 h 1276350"/>
                <a:gd name="connsiteX95" fmla="*/ 8096 w 285750"/>
                <a:gd name="connsiteY95" fmla="*/ 597694 h 1276350"/>
                <a:gd name="connsiteX96" fmla="*/ 7144 w 285750"/>
                <a:gd name="connsiteY96" fmla="*/ 613886 h 1276350"/>
                <a:gd name="connsiteX97" fmla="*/ 7144 w 285750"/>
                <a:gd name="connsiteY97" fmla="*/ 620554 h 1276350"/>
                <a:gd name="connsiteX98" fmla="*/ 7144 w 285750"/>
                <a:gd name="connsiteY98" fmla="*/ 621506 h 1276350"/>
                <a:gd name="connsiteX99" fmla="*/ 7144 w 285750"/>
                <a:gd name="connsiteY99" fmla="*/ 645319 h 1276350"/>
                <a:gd name="connsiteX100" fmla="*/ 7144 w 285750"/>
                <a:gd name="connsiteY100" fmla="*/ 1270159 h 1276350"/>
                <a:gd name="connsiteX101" fmla="*/ 7144 w 285750"/>
                <a:gd name="connsiteY101" fmla="*/ 1246346 h 1276350"/>
                <a:gd name="connsiteX102" fmla="*/ 7144 w 285750"/>
                <a:gd name="connsiteY102" fmla="*/ 1238726 h 1276350"/>
                <a:gd name="connsiteX103" fmla="*/ 8096 w 285750"/>
                <a:gd name="connsiteY103" fmla="*/ 1223486 h 127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285750" h="1276350">
                  <a:moveTo>
                    <a:pt x="8096" y="1223486"/>
                  </a:moveTo>
                  <a:cubicBezTo>
                    <a:pt x="8096" y="1220629"/>
                    <a:pt x="8096" y="1217771"/>
                    <a:pt x="9049" y="1214914"/>
                  </a:cubicBezTo>
                  <a:cubicBezTo>
                    <a:pt x="9049" y="1210151"/>
                    <a:pt x="10001" y="1205389"/>
                    <a:pt x="10001" y="1200626"/>
                  </a:cubicBezTo>
                  <a:cubicBezTo>
                    <a:pt x="10001" y="1197769"/>
                    <a:pt x="10954" y="1193959"/>
                    <a:pt x="10954" y="1191101"/>
                  </a:cubicBezTo>
                  <a:cubicBezTo>
                    <a:pt x="10954" y="1186339"/>
                    <a:pt x="11906" y="1181576"/>
                    <a:pt x="12859" y="1176814"/>
                  </a:cubicBezTo>
                  <a:cubicBezTo>
                    <a:pt x="12859" y="1173956"/>
                    <a:pt x="13811" y="1170146"/>
                    <a:pt x="13811" y="1167289"/>
                  </a:cubicBezTo>
                  <a:cubicBezTo>
                    <a:pt x="14764" y="1162526"/>
                    <a:pt x="14764" y="1157764"/>
                    <a:pt x="15716" y="1153954"/>
                  </a:cubicBezTo>
                  <a:cubicBezTo>
                    <a:pt x="15716" y="1151096"/>
                    <a:pt x="16669" y="1147286"/>
                    <a:pt x="16669" y="1144429"/>
                  </a:cubicBezTo>
                  <a:cubicBezTo>
                    <a:pt x="17621" y="1139666"/>
                    <a:pt x="18574" y="1134904"/>
                    <a:pt x="18574" y="1130141"/>
                  </a:cubicBezTo>
                  <a:cubicBezTo>
                    <a:pt x="19526" y="1127284"/>
                    <a:pt x="19526" y="1124426"/>
                    <a:pt x="20479" y="1121569"/>
                  </a:cubicBezTo>
                  <a:cubicBezTo>
                    <a:pt x="21431" y="1116806"/>
                    <a:pt x="22384" y="1111091"/>
                    <a:pt x="23336" y="1106329"/>
                  </a:cubicBezTo>
                  <a:cubicBezTo>
                    <a:pt x="24289" y="1103471"/>
                    <a:pt x="24289" y="1101566"/>
                    <a:pt x="25241" y="1098709"/>
                  </a:cubicBezTo>
                  <a:cubicBezTo>
                    <a:pt x="26194" y="1092041"/>
                    <a:pt x="28099" y="1085374"/>
                    <a:pt x="30004" y="1078706"/>
                  </a:cubicBezTo>
                  <a:cubicBezTo>
                    <a:pt x="30004" y="1077754"/>
                    <a:pt x="30004" y="1076801"/>
                    <a:pt x="30956" y="1076801"/>
                  </a:cubicBezTo>
                  <a:cubicBezTo>
                    <a:pt x="32861" y="1069181"/>
                    <a:pt x="34766" y="1061561"/>
                    <a:pt x="36671" y="1053941"/>
                  </a:cubicBezTo>
                  <a:cubicBezTo>
                    <a:pt x="36671" y="1052989"/>
                    <a:pt x="37624" y="1052036"/>
                    <a:pt x="37624" y="1050131"/>
                  </a:cubicBezTo>
                  <a:cubicBezTo>
                    <a:pt x="40481" y="1040606"/>
                    <a:pt x="43339" y="1031081"/>
                    <a:pt x="46196" y="1021556"/>
                  </a:cubicBezTo>
                  <a:cubicBezTo>
                    <a:pt x="47149" y="1019651"/>
                    <a:pt x="47149" y="1017746"/>
                    <a:pt x="48101" y="1016794"/>
                  </a:cubicBezTo>
                  <a:cubicBezTo>
                    <a:pt x="50959" y="1007269"/>
                    <a:pt x="54769" y="996791"/>
                    <a:pt x="57626" y="987266"/>
                  </a:cubicBezTo>
                  <a:cubicBezTo>
                    <a:pt x="58579" y="985361"/>
                    <a:pt x="59531" y="983456"/>
                    <a:pt x="59531" y="981551"/>
                  </a:cubicBezTo>
                  <a:cubicBezTo>
                    <a:pt x="63341" y="972026"/>
                    <a:pt x="67151" y="961549"/>
                    <a:pt x="70961" y="952024"/>
                  </a:cubicBezTo>
                  <a:cubicBezTo>
                    <a:pt x="70961" y="951071"/>
                    <a:pt x="70961" y="951071"/>
                    <a:pt x="71914" y="950119"/>
                  </a:cubicBezTo>
                  <a:cubicBezTo>
                    <a:pt x="75724" y="940594"/>
                    <a:pt x="79534" y="931069"/>
                    <a:pt x="84296" y="921544"/>
                  </a:cubicBezTo>
                  <a:cubicBezTo>
                    <a:pt x="85249" y="919639"/>
                    <a:pt x="86201" y="917734"/>
                    <a:pt x="87154" y="915829"/>
                  </a:cubicBezTo>
                  <a:cubicBezTo>
                    <a:pt x="91916" y="906304"/>
                    <a:pt x="95726" y="896779"/>
                    <a:pt x="100489" y="887254"/>
                  </a:cubicBezTo>
                  <a:cubicBezTo>
                    <a:pt x="101441" y="885349"/>
                    <a:pt x="102394" y="883444"/>
                    <a:pt x="103346" y="881539"/>
                  </a:cubicBezTo>
                  <a:cubicBezTo>
                    <a:pt x="108109" y="872014"/>
                    <a:pt x="112871" y="862489"/>
                    <a:pt x="118586" y="852964"/>
                  </a:cubicBezTo>
                  <a:cubicBezTo>
                    <a:pt x="118586" y="852964"/>
                    <a:pt x="118586" y="852964"/>
                    <a:pt x="118586" y="852011"/>
                  </a:cubicBezTo>
                  <a:cubicBezTo>
                    <a:pt x="123349" y="842486"/>
                    <a:pt x="129064" y="832961"/>
                    <a:pt x="134779" y="823436"/>
                  </a:cubicBezTo>
                  <a:cubicBezTo>
                    <a:pt x="135731" y="821531"/>
                    <a:pt x="136684" y="819626"/>
                    <a:pt x="137636" y="817721"/>
                  </a:cubicBezTo>
                  <a:cubicBezTo>
                    <a:pt x="143351" y="808196"/>
                    <a:pt x="149066" y="799624"/>
                    <a:pt x="154781" y="791051"/>
                  </a:cubicBezTo>
                  <a:cubicBezTo>
                    <a:pt x="156686" y="788194"/>
                    <a:pt x="157639" y="786289"/>
                    <a:pt x="159544" y="783431"/>
                  </a:cubicBezTo>
                  <a:cubicBezTo>
                    <a:pt x="162401" y="779621"/>
                    <a:pt x="164306" y="775811"/>
                    <a:pt x="167164" y="772001"/>
                  </a:cubicBezTo>
                  <a:cubicBezTo>
                    <a:pt x="169069" y="769144"/>
                    <a:pt x="170974" y="766286"/>
                    <a:pt x="172879" y="763429"/>
                  </a:cubicBezTo>
                  <a:cubicBezTo>
                    <a:pt x="175736" y="759619"/>
                    <a:pt x="177641" y="755809"/>
                    <a:pt x="180499" y="751999"/>
                  </a:cubicBezTo>
                  <a:cubicBezTo>
                    <a:pt x="182404" y="749141"/>
                    <a:pt x="184309" y="746284"/>
                    <a:pt x="186214" y="743426"/>
                  </a:cubicBezTo>
                  <a:cubicBezTo>
                    <a:pt x="189071" y="739616"/>
                    <a:pt x="191929" y="735806"/>
                    <a:pt x="193834" y="732949"/>
                  </a:cubicBezTo>
                  <a:cubicBezTo>
                    <a:pt x="195739" y="730091"/>
                    <a:pt x="197644" y="727234"/>
                    <a:pt x="200501" y="724376"/>
                  </a:cubicBezTo>
                  <a:cubicBezTo>
                    <a:pt x="203359" y="720566"/>
                    <a:pt x="206216" y="716756"/>
                    <a:pt x="209074" y="713899"/>
                  </a:cubicBezTo>
                  <a:cubicBezTo>
                    <a:pt x="210979" y="711041"/>
                    <a:pt x="212884" y="708184"/>
                    <a:pt x="215741" y="706279"/>
                  </a:cubicBezTo>
                  <a:cubicBezTo>
                    <a:pt x="218599" y="702469"/>
                    <a:pt x="221456" y="698659"/>
                    <a:pt x="224314" y="695801"/>
                  </a:cubicBezTo>
                  <a:cubicBezTo>
                    <a:pt x="226219" y="692944"/>
                    <a:pt x="228124" y="691039"/>
                    <a:pt x="230981" y="688181"/>
                  </a:cubicBezTo>
                  <a:cubicBezTo>
                    <a:pt x="233839" y="684371"/>
                    <a:pt x="237649" y="680561"/>
                    <a:pt x="240506" y="676751"/>
                  </a:cubicBezTo>
                  <a:cubicBezTo>
                    <a:pt x="242411" y="673894"/>
                    <a:pt x="244316" y="671989"/>
                    <a:pt x="246221" y="669131"/>
                  </a:cubicBezTo>
                  <a:cubicBezTo>
                    <a:pt x="250031" y="665321"/>
                    <a:pt x="252889" y="660559"/>
                    <a:pt x="256699" y="656749"/>
                  </a:cubicBezTo>
                  <a:cubicBezTo>
                    <a:pt x="258604" y="654844"/>
                    <a:pt x="260509" y="652939"/>
                    <a:pt x="262414" y="651034"/>
                  </a:cubicBezTo>
                  <a:cubicBezTo>
                    <a:pt x="268129" y="645319"/>
                    <a:pt x="272891" y="638651"/>
                    <a:pt x="278606" y="632936"/>
                  </a:cubicBezTo>
                  <a:lnTo>
                    <a:pt x="278606" y="7144"/>
                  </a:lnTo>
                  <a:cubicBezTo>
                    <a:pt x="272891" y="12859"/>
                    <a:pt x="267176" y="18574"/>
                    <a:pt x="262414" y="25241"/>
                  </a:cubicBezTo>
                  <a:cubicBezTo>
                    <a:pt x="260509" y="27146"/>
                    <a:pt x="258604" y="29051"/>
                    <a:pt x="256699" y="30956"/>
                  </a:cubicBezTo>
                  <a:cubicBezTo>
                    <a:pt x="252889" y="34766"/>
                    <a:pt x="249079" y="38576"/>
                    <a:pt x="246221" y="43339"/>
                  </a:cubicBezTo>
                  <a:cubicBezTo>
                    <a:pt x="244316" y="46196"/>
                    <a:pt x="242411" y="48101"/>
                    <a:pt x="240506" y="50959"/>
                  </a:cubicBezTo>
                  <a:cubicBezTo>
                    <a:pt x="237649" y="54769"/>
                    <a:pt x="233839" y="58579"/>
                    <a:pt x="230981" y="62389"/>
                  </a:cubicBezTo>
                  <a:cubicBezTo>
                    <a:pt x="229076" y="65246"/>
                    <a:pt x="227171" y="67151"/>
                    <a:pt x="224314" y="70009"/>
                  </a:cubicBezTo>
                  <a:cubicBezTo>
                    <a:pt x="221456" y="73819"/>
                    <a:pt x="218599" y="77629"/>
                    <a:pt x="215741" y="80486"/>
                  </a:cubicBezTo>
                  <a:cubicBezTo>
                    <a:pt x="213836" y="83344"/>
                    <a:pt x="211931" y="86201"/>
                    <a:pt x="209074" y="88106"/>
                  </a:cubicBezTo>
                  <a:cubicBezTo>
                    <a:pt x="206216" y="91916"/>
                    <a:pt x="203359" y="95726"/>
                    <a:pt x="200501" y="98584"/>
                  </a:cubicBezTo>
                  <a:cubicBezTo>
                    <a:pt x="198596" y="101441"/>
                    <a:pt x="196691" y="104299"/>
                    <a:pt x="193834" y="107156"/>
                  </a:cubicBezTo>
                  <a:cubicBezTo>
                    <a:pt x="190976" y="110966"/>
                    <a:pt x="188119" y="114776"/>
                    <a:pt x="186214" y="117634"/>
                  </a:cubicBezTo>
                  <a:cubicBezTo>
                    <a:pt x="184309" y="120491"/>
                    <a:pt x="182404" y="123349"/>
                    <a:pt x="180499" y="126206"/>
                  </a:cubicBezTo>
                  <a:cubicBezTo>
                    <a:pt x="177641" y="130016"/>
                    <a:pt x="175736" y="133826"/>
                    <a:pt x="172879" y="137636"/>
                  </a:cubicBezTo>
                  <a:cubicBezTo>
                    <a:pt x="170974" y="140494"/>
                    <a:pt x="169069" y="143351"/>
                    <a:pt x="167164" y="146209"/>
                  </a:cubicBezTo>
                  <a:cubicBezTo>
                    <a:pt x="164306" y="150019"/>
                    <a:pt x="162401" y="153829"/>
                    <a:pt x="159544" y="157639"/>
                  </a:cubicBezTo>
                  <a:cubicBezTo>
                    <a:pt x="158591" y="159544"/>
                    <a:pt x="156686" y="161449"/>
                    <a:pt x="155734" y="163354"/>
                  </a:cubicBezTo>
                  <a:cubicBezTo>
                    <a:pt x="155734" y="164306"/>
                    <a:pt x="154781" y="164306"/>
                    <a:pt x="154781" y="165259"/>
                  </a:cubicBezTo>
                  <a:cubicBezTo>
                    <a:pt x="149066" y="173831"/>
                    <a:pt x="143351" y="183356"/>
                    <a:pt x="137636" y="191929"/>
                  </a:cubicBezTo>
                  <a:cubicBezTo>
                    <a:pt x="136684" y="193834"/>
                    <a:pt x="135731" y="195739"/>
                    <a:pt x="134779" y="197644"/>
                  </a:cubicBezTo>
                  <a:cubicBezTo>
                    <a:pt x="129064" y="207169"/>
                    <a:pt x="123349" y="216694"/>
                    <a:pt x="118586" y="226219"/>
                  </a:cubicBezTo>
                  <a:cubicBezTo>
                    <a:pt x="118586" y="226219"/>
                    <a:pt x="118586" y="226219"/>
                    <a:pt x="118586" y="227171"/>
                  </a:cubicBezTo>
                  <a:cubicBezTo>
                    <a:pt x="113824" y="236696"/>
                    <a:pt x="108109" y="246221"/>
                    <a:pt x="103346" y="255746"/>
                  </a:cubicBezTo>
                  <a:cubicBezTo>
                    <a:pt x="102394" y="257651"/>
                    <a:pt x="101441" y="259556"/>
                    <a:pt x="100489" y="261461"/>
                  </a:cubicBezTo>
                  <a:cubicBezTo>
                    <a:pt x="95726" y="270986"/>
                    <a:pt x="90964" y="280511"/>
                    <a:pt x="87154" y="290036"/>
                  </a:cubicBezTo>
                  <a:cubicBezTo>
                    <a:pt x="86201" y="291941"/>
                    <a:pt x="85249" y="293846"/>
                    <a:pt x="84296" y="295751"/>
                  </a:cubicBezTo>
                  <a:cubicBezTo>
                    <a:pt x="80486" y="305276"/>
                    <a:pt x="75724" y="314801"/>
                    <a:pt x="71914" y="324326"/>
                  </a:cubicBezTo>
                  <a:cubicBezTo>
                    <a:pt x="71914" y="325279"/>
                    <a:pt x="71914" y="325279"/>
                    <a:pt x="70961" y="326231"/>
                  </a:cubicBezTo>
                  <a:cubicBezTo>
                    <a:pt x="67151" y="335756"/>
                    <a:pt x="63341" y="346234"/>
                    <a:pt x="59531" y="355759"/>
                  </a:cubicBezTo>
                  <a:cubicBezTo>
                    <a:pt x="58579" y="357664"/>
                    <a:pt x="57626" y="359569"/>
                    <a:pt x="57626" y="361474"/>
                  </a:cubicBezTo>
                  <a:cubicBezTo>
                    <a:pt x="53816" y="370999"/>
                    <a:pt x="50959" y="381476"/>
                    <a:pt x="48101" y="391001"/>
                  </a:cubicBezTo>
                  <a:cubicBezTo>
                    <a:pt x="47149" y="392906"/>
                    <a:pt x="47149" y="394811"/>
                    <a:pt x="46196" y="395764"/>
                  </a:cubicBezTo>
                  <a:cubicBezTo>
                    <a:pt x="43339" y="405289"/>
                    <a:pt x="40481" y="414814"/>
                    <a:pt x="37624" y="424339"/>
                  </a:cubicBezTo>
                  <a:cubicBezTo>
                    <a:pt x="37624" y="425291"/>
                    <a:pt x="36671" y="426244"/>
                    <a:pt x="36671" y="427196"/>
                  </a:cubicBezTo>
                  <a:cubicBezTo>
                    <a:pt x="36671" y="427196"/>
                    <a:pt x="36671" y="428149"/>
                    <a:pt x="36671" y="428149"/>
                  </a:cubicBezTo>
                  <a:cubicBezTo>
                    <a:pt x="34766" y="435769"/>
                    <a:pt x="32861" y="443389"/>
                    <a:pt x="30956" y="451009"/>
                  </a:cubicBezTo>
                  <a:cubicBezTo>
                    <a:pt x="30956" y="451961"/>
                    <a:pt x="30956" y="452914"/>
                    <a:pt x="30004" y="452914"/>
                  </a:cubicBezTo>
                  <a:cubicBezTo>
                    <a:pt x="28099" y="459581"/>
                    <a:pt x="27146" y="466249"/>
                    <a:pt x="25241" y="472916"/>
                  </a:cubicBezTo>
                  <a:cubicBezTo>
                    <a:pt x="24289" y="475774"/>
                    <a:pt x="24289" y="477679"/>
                    <a:pt x="23336" y="480536"/>
                  </a:cubicBezTo>
                  <a:cubicBezTo>
                    <a:pt x="22384" y="485299"/>
                    <a:pt x="21431" y="491014"/>
                    <a:pt x="20479" y="495776"/>
                  </a:cubicBezTo>
                  <a:cubicBezTo>
                    <a:pt x="19526" y="498634"/>
                    <a:pt x="19526" y="501491"/>
                    <a:pt x="18574" y="504349"/>
                  </a:cubicBezTo>
                  <a:cubicBezTo>
                    <a:pt x="17621" y="509111"/>
                    <a:pt x="16669" y="513874"/>
                    <a:pt x="16669" y="518636"/>
                  </a:cubicBezTo>
                  <a:cubicBezTo>
                    <a:pt x="15716" y="521494"/>
                    <a:pt x="15716" y="525304"/>
                    <a:pt x="15716" y="528161"/>
                  </a:cubicBezTo>
                  <a:cubicBezTo>
                    <a:pt x="14764" y="532924"/>
                    <a:pt x="14764" y="537686"/>
                    <a:pt x="13811" y="541496"/>
                  </a:cubicBezTo>
                  <a:cubicBezTo>
                    <a:pt x="13811" y="544354"/>
                    <a:pt x="12859" y="548164"/>
                    <a:pt x="12859" y="551021"/>
                  </a:cubicBezTo>
                  <a:cubicBezTo>
                    <a:pt x="11906" y="555784"/>
                    <a:pt x="11906" y="560546"/>
                    <a:pt x="10954" y="565309"/>
                  </a:cubicBezTo>
                  <a:cubicBezTo>
                    <a:pt x="10954" y="568166"/>
                    <a:pt x="10001" y="571976"/>
                    <a:pt x="10001" y="574834"/>
                  </a:cubicBezTo>
                  <a:cubicBezTo>
                    <a:pt x="10001" y="579596"/>
                    <a:pt x="9049" y="584359"/>
                    <a:pt x="9049" y="589121"/>
                  </a:cubicBezTo>
                  <a:cubicBezTo>
                    <a:pt x="9049" y="591979"/>
                    <a:pt x="9049" y="594836"/>
                    <a:pt x="8096" y="597694"/>
                  </a:cubicBezTo>
                  <a:cubicBezTo>
                    <a:pt x="8096" y="603409"/>
                    <a:pt x="7144" y="608171"/>
                    <a:pt x="7144" y="613886"/>
                  </a:cubicBezTo>
                  <a:cubicBezTo>
                    <a:pt x="7144" y="615791"/>
                    <a:pt x="7144" y="617696"/>
                    <a:pt x="7144" y="620554"/>
                  </a:cubicBezTo>
                  <a:cubicBezTo>
                    <a:pt x="7144" y="620554"/>
                    <a:pt x="7144" y="621506"/>
                    <a:pt x="7144" y="621506"/>
                  </a:cubicBezTo>
                  <a:cubicBezTo>
                    <a:pt x="7144" y="629126"/>
                    <a:pt x="7144" y="636746"/>
                    <a:pt x="7144" y="645319"/>
                  </a:cubicBezTo>
                  <a:lnTo>
                    <a:pt x="7144" y="1270159"/>
                  </a:lnTo>
                  <a:cubicBezTo>
                    <a:pt x="7144" y="1262539"/>
                    <a:pt x="7144" y="1254919"/>
                    <a:pt x="7144" y="1246346"/>
                  </a:cubicBezTo>
                  <a:cubicBezTo>
                    <a:pt x="7144" y="1243489"/>
                    <a:pt x="7144" y="1241584"/>
                    <a:pt x="7144" y="1238726"/>
                  </a:cubicBezTo>
                  <a:cubicBezTo>
                    <a:pt x="7144" y="1233964"/>
                    <a:pt x="8096" y="1228249"/>
                    <a:pt x="8096" y="1223486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2" name="任意多边形: 形状 21">
              <a:extLst>
                <a:ext uri="{FF2B5EF4-FFF2-40B4-BE49-F238E27FC236}">
                  <a16:creationId xmlns:a16="http://schemas.microsoft.com/office/drawing/2014/main" id="{76A925B8-6BDA-4E20-BEF4-D66CA283E353}"/>
                </a:ext>
              </a:extLst>
            </p:cNvPr>
            <p:cNvSpPr/>
            <p:nvPr/>
          </p:nvSpPr>
          <p:spPr>
            <a:xfrm>
              <a:off x="906600" y="2500073"/>
              <a:ext cx="245779" cy="1356333"/>
            </a:xfrm>
            <a:custGeom>
              <a:avLst/>
              <a:gdLst>
                <a:gd name="connsiteX0" fmla="*/ 10954 w 257175"/>
                <a:gd name="connsiteY0" fmla="*/ 1318736 h 1419225"/>
                <a:gd name="connsiteX1" fmla="*/ 11906 w 257175"/>
                <a:gd name="connsiteY1" fmla="*/ 1306354 h 1419225"/>
                <a:gd name="connsiteX2" fmla="*/ 16669 w 257175"/>
                <a:gd name="connsiteY2" fmla="*/ 1259681 h 1419225"/>
                <a:gd name="connsiteX3" fmla="*/ 17621 w 257175"/>
                <a:gd name="connsiteY3" fmla="*/ 1253014 h 1419225"/>
                <a:gd name="connsiteX4" fmla="*/ 23336 w 257175"/>
                <a:gd name="connsiteY4" fmla="*/ 1213009 h 1419225"/>
                <a:gd name="connsiteX5" fmla="*/ 25241 w 257175"/>
                <a:gd name="connsiteY5" fmla="*/ 1198721 h 1419225"/>
                <a:gd name="connsiteX6" fmla="*/ 31909 w 257175"/>
                <a:gd name="connsiteY6" fmla="*/ 1163479 h 1419225"/>
                <a:gd name="connsiteX7" fmla="*/ 33814 w 257175"/>
                <a:gd name="connsiteY7" fmla="*/ 1152049 h 1419225"/>
                <a:gd name="connsiteX8" fmla="*/ 43339 w 257175"/>
                <a:gd name="connsiteY8" fmla="*/ 1107281 h 1419225"/>
                <a:gd name="connsiteX9" fmla="*/ 45244 w 257175"/>
                <a:gd name="connsiteY9" fmla="*/ 1098709 h 1419225"/>
                <a:gd name="connsiteX10" fmla="*/ 55721 w 257175"/>
                <a:gd name="connsiteY10" fmla="*/ 1059656 h 1419225"/>
                <a:gd name="connsiteX11" fmla="*/ 57626 w 257175"/>
                <a:gd name="connsiteY11" fmla="*/ 1052989 h 1419225"/>
                <a:gd name="connsiteX12" fmla="*/ 70961 w 257175"/>
                <a:gd name="connsiteY12" fmla="*/ 1010126 h 1419225"/>
                <a:gd name="connsiteX13" fmla="*/ 72866 w 257175"/>
                <a:gd name="connsiteY13" fmla="*/ 1002506 h 1419225"/>
                <a:gd name="connsiteX14" fmla="*/ 87154 w 257175"/>
                <a:gd name="connsiteY14" fmla="*/ 959644 h 1419225"/>
                <a:gd name="connsiteX15" fmla="*/ 90011 w 257175"/>
                <a:gd name="connsiteY15" fmla="*/ 952976 h 1419225"/>
                <a:gd name="connsiteX16" fmla="*/ 106204 w 257175"/>
                <a:gd name="connsiteY16" fmla="*/ 910114 h 1419225"/>
                <a:gd name="connsiteX17" fmla="*/ 108109 w 257175"/>
                <a:gd name="connsiteY17" fmla="*/ 905351 h 1419225"/>
                <a:gd name="connsiteX18" fmla="*/ 127159 w 257175"/>
                <a:gd name="connsiteY18" fmla="*/ 861536 h 1419225"/>
                <a:gd name="connsiteX19" fmla="*/ 128111 w 257175"/>
                <a:gd name="connsiteY19" fmla="*/ 859631 h 1419225"/>
                <a:gd name="connsiteX20" fmla="*/ 149066 w 257175"/>
                <a:gd name="connsiteY20" fmla="*/ 815816 h 1419225"/>
                <a:gd name="connsiteX21" fmla="*/ 150019 w 257175"/>
                <a:gd name="connsiteY21" fmla="*/ 812959 h 1419225"/>
                <a:gd name="connsiteX22" fmla="*/ 171926 w 257175"/>
                <a:gd name="connsiteY22" fmla="*/ 771049 h 1419225"/>
                <a:gd name="connsiteX23" fmla="*/ 174784 w 257175"/>
                <a:gd name="connsiteY23" fmla="*/ 765334 h 1419225"/>
                <a:gd name="connsiteX24" fmla="*/ 197644 w 257175"/>
                <a:gd name="connsiteY24" fmla="*/ 725329 h 1419225"/>
                <a:gd name="connsiteX25" fmla="*/ 201454 w 257175"/>
                <a:gd name="connsiteY25" fmla="*/ 718661 h 1419225"/>
                <a:gd name="connsiteX26" fmla="*/ 225266 w 257175"/>
                <a:gd name="connsiteY26" fmla="*/ 679609 h 1419225"/>
                <a:gd name="connsiteX27" fmla="*/ 229076 w 257175"/>
                <a:gd name="connsiteY27" fmla="*/ 672941 h 1419225"/>
                <a:gd name="connsiteX28" fmla="*/ 255746 w 257175"/>
                <a:gd name="connsiteY28" fmla="*/ 631984 h 1419225"/>
                <a:gd name="connsiteX29" fmla="*/ 255746 w 257175"/>
                <a:gd name="connsiteY29" fmla="*/ 7144 h 1419225"/>
                <a:gd name="connsiteX30" fmla="*/ 234791 w 257175"/>
                <a:gd name="connsiteY30" fmla="*/ 38576 h 1419225"/>
                <a:gd name="connsiteX31" fmla="*/ 229076 w 257175"/>
                <a:gd name="connsiteY31" fmla="*/ 48101 h 1419225"/>
                <a:gd name="connsiteX32" fmla="*/ 225266 w 257175"/>
                <a:gd name="connsiteY32" fmla="*/ 54769 h 1419225"/>
                <a:gd name="connsiteX33" fmla="*/ 201454 w 257175"/>
                <a:gd name="connsiteY33" fmla="*/ 93821 h 1419225"/>
                <a:gd name="connsiteX34" fmla="*/ 197644 w 257175"/>
                <a:gd name="connsiteY34" fmla="*/ 100489 h 1419225"/>
                <a:gd name="connsiteX35" fmla="*/ 174784 w 257175"/>
                <a:gd name="connsiteY35" fmla="*/ 140494 h 1419225"/>
                <a:gd name="connsiteX36" fmla="*/ 171926 w 257175"/>
                <a:gd name="connsiteY36" fmla="*/ 146209 h 1419225"/>
                <a:gd name="connsiteX37" fmla="*/ 150019 w 257175"/>
                <a:gd name="connsiteY37" fmla="*/ 188119 h 1419225"/>
                <a:gd name="connsiteX38" fmla="*/ 149066 w 257175"/>
                <a:gd name="connsiteY38" fmla="*/ 190976 h 1419225"/>
                <a:gd name="connsiteX39" fmla="*/ 128111 w 257175"/>
                <a:gd name="connsiteY39" fmla="*/ 234791 h 1419225"/>
                <a:gd name="connsiteX40" fmla="*/ 127159 w 257175"/>
                <a:gd name="connsiteY40" fmla="*/ 236696 h 1419225"/>
                <a:gd name="connsiteX41" fmla="*/ 108109 w 257175"/>
                <a:gd name="connsiteY41" fmla="*/ 280511 h 1419225"/>
                <a:gd name="connsiteX42" fmla="*/ 106204 w 257175"/>
                <a:gd name="connsiteY42" fmla="*/ 285274 h 1419225"/>
                <a:gd name="connsiteX43" fmla="*/ 90011 w 257175"/>
                <a:gd name="connsiteY43" fmla="*/ 328136 h 1419225"/>
                <a:gd name="connsiteX44" fmla="*/ 87154 w 257175"/>
                <a:gd name="connsiteY44" fmla="*/ 334804 h 1419225"/>
                <a:gd name="connsiteX45" fmla="*/ 72866 w 257175"/>
                <a:gd name="connsiteY45" fmla="*/ 377666 h 1419225"/>
                <a:gd name="connsiteX46" fmla="*/ 70961 w 257175"/>
                <a:gd name="connsiteY46" fmla="*/ 385286 h 1419225"/>
                <a:gd name="connsiteX47" fmla="*/ 57626 w 257175"/>
                <a:gd name="connsiteY47" fmla="*/ 428149 h 1419225"/>
                <a:gd name="connsiteX48" fmla="*/ 55721 w 257175"/>
                <a:gd name="connsiteY48" fmla="*/ 434816 h 1419225"/>
                <a:gd name="connsiteX49" fmla="*/ 51911 w 257175"/>
                <a:gd name="connsiteY49" fmla="*/ 449104 h 1419225"/>
                <a:gd name="connsiteX50" fmla="*/ 45244 w 257175"/>
                <a:gd name="connsiteY50" fmla="*/ 474821 h 1419225"/>
                <a:gd name="connsiteX51" fmla="*/ 43339 w 257175"/>
                <a:gd name="connsiteY51" fmla="*/ 483394 h 1419225"/>
                <a:gd name="connsiteX52" fmla="*/ 33814 w 257175"/>
                <a:gd name="connsiteY52" fmla="*/ 528161 h 1419225"/>
                <a:gd name="connsiteX53" fmla="*/ 31909 w 257175"/>
                <a:gd name="connsiteY53" fmla="*/ 539591 h 1419225"/>
                <a:gd name="connsiteX54" fmla="*/ 25241 w 257175"/>
                <a:gd name="connsiteY54" fmla="*/ 574834 h 1419225"/>
                <a:gd name="connsiteX55" fmla="*/ 23336 w 257175"/>
                <a:gd name="connsiteY55" fmla="*/ 589121 h 1419225"/>
                <a:gd name="connsiteX56" fmla="*/ 17621 w 257175"/>
                <a:gd name="connsiteY56" fmla="*/ 629126 h 1419225"/>
                <a:gd name="connsiteX57" fmla="*/ 16669 w 257175"/>
                <a:gd name="connsiteY57" fmla="*/ 635794 h 1419225"/>
                <a:gd name="connsiteX58" fmla="*/ 11906 w 257175"/>
                <a:gd name="connsiteY58" fmla="*/ 682466 h 1419225"/>
                <a:gd name="connsiteX59" fmla="*/ 10954 w 257175"/>
                <a:gd name="connsiteY59" fmla="*/ 694849 h 1419225"/>
                <a:gd name="connsiteX60" fmla="*/ 9049 w 257175"/>
                <a:gd name="connsiteY60" fmla="*/ 730091 h 1419225"/>
                <a:gd name="connsiteX61" fmla="*/ 8096 w 257175"/>
                <a:gd name="connsiteY61" fmla="*/ 744379 h 1419225"/>
                <a:gd name="connsiteX62" fmla="*/ 8096 w 257175"/>
                <a:gd name="connsiteY62" fmla="*/ 752951 h 1419225"/>
                <a:gd name="connsiteX63" fmla="*/ 7144 w 257175"/>
                <a:gd name="connsiteY63" fmla="*/ 791051 h 1419225"/>
                <a:gd name="connsiteX64" fmla="*/ 7144 w 257175"/>
                <a:gd name="connsiteY64" fmla="*/ 1415891 h 1419225"/>
                <a:gd name="connsiteX65" fmla="*/ 8096 w 257175"/>
                <a:gd name="connsiteY65" fmla="*/ 1369219 h 1419225"/>
                <a:gd name="connsiteX66" fmla="*/ 9049 w 257175"/>
                <a:gd name="connsiteY66" fmla="*/ 1354931 h 1419225"/>
                <a:gd name="connsiteX67" fmla="*/ 10954 w 257175"/>
                <a:gd name="connsiteY67" fmla="*/ 1318736 h 141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257175" h="1419225">
                  <a:moveTo>
                    <a:pt x="10954" y="1318736"/>
                  </a:moveTo>
                  <a:cubicBezTo>
                    <a:pt x="10954" y="1314926"/>
                    <a:pt x="11906" y="1310164"/>
                    <a:pt x="11906" y="1306354"/>
                  </a:cubicBezTo>
                  <a:cubicBezTo>
                    <a:pt x="12859" y="1291114"/>
                    <a:pt x="14764" y="1274921"/>
                    <a:pt x="16669" y="1259681"/>
                  </a:cubicBezTo>
                  <a:cubicBezTo>
                    <a:pt x="16669" y="1257776"/>
                    <a:pt x="17621" y="1255871"/>
                    <a:pt x="17621" y="1253014"/>
                  </a:cubicBezTo>
                  <a:cubicBezTo>
                    <a:pt x="19526" y="1239679"/>
                    <a:pt x="21431" y="1226344"/>
                    <a:pt x="23336" y="1213009"/>
                  </a:cubicBezTo>
                  <a:cubicBezTo>
                    <a:pt x="24289" y="1208246"/>
                    <a:pt x="25241" y="1203484"/>
                    <a:pt x="25241" y="1198721"/>
                  </a:cubicBezTo>
                  <a:cubicBezTo>
                    <a:pt x="27146" y="1187291"/>
                    <a:pt x="29051" y="1174909"/>
                    <a:pt x="31909" y="1163479"/>
                  </a:cubicBezTo>
                  <a:cubicBezTo>
                    <a:pt x="32861" y="1159669"/>
                    <a:pt x="33814" y="1155859"/>
                    <a:pt x="33814" y="1152049"/>
                  </a:cubicBezTo>
                  <a:cubicBezTo>
                    <a:pt x="36671" y="1136809"/>
                    <a:pt x="40481" y="1121569"/>
                    <a:pt x="43339" y="1107281"/>
                  </a:cubicBezTo>
                  <a:cubicBezTo>
                    <a:pt x="44291" y="1104424"/>
                    <a:pt x="45244" y="1101566"/>
                    <a:pt x="45244" y="1098709"/>
                  </a:cubicBezTo>
                  <a:cubicBezTo>
                    <a:pt x="48101" y="1085374"/>
                    <a:pt x="51911" y="1072991"/>
                    <a:pt x="55721" y="1059656"/>
                  </a:cubicBezTo>
                  <a:cubicBezTo>
                    <a:pt x="56674" y="1057751"/>
                    <a:pt x="56674" y="1054894"/>
                    <a:pt x="57626" y="1052989"/>
                  </a:cubicBezTo>
                  <a:cubicBezTo>
                    <a:pt x="61436" y="1038701"/>
                    <a:pt x="66199" y="1024414"/>
                    <a:pt x="70961" y="1010126"/>
                  </a:cubicBezTo>
                  <a:cubicBezTo>
                    <a:pt x="71914" y="1007269"/>
                    <a:pt x="72866" y="1005364"/>
                    <a:pt x="72866" y="1002506"/>
                  </a:cubicBezTo>
                  <a:cubicBezTo>
                    <a:pt x="77629" y="988219"/>
                    <a:pt x="82391" y="973931"/>
                    <a:pt x="87154" y="959644"/>
                  </a:cubicBezTo>
                  <a:cubicBezTo>
                    <a:pt x="88106" y="957739"/>
                    <a:pt x="89059" y="954881"/>
                    <a:pt x="90011" y="952976"/>
                  </a:cubicBezTo>
                  <a:cubicBezTo>
                    <a:pt x="95726" y="938689"/>
                    <a:pt x="100489" y="924401"/>
                    <a:pt x="106204" y="910114"/>
                  </a:cubicBezTo>
                  <a:cubicBezTo>
                    <a:pt x="107156" y="908209"/>
                    <a:pt x="108109" y="906304"/>
                    <a:pt x="108109" y="905351"/>
                  </a:cubicBezTo>
                  <a:cubicBezTo>
                    <a:pt x="113824" y="891064"/>
                    <a:pt x="120491" y="875824"/>
                    <a:pt x="127159" y="861536"/>
                  </a:cubicBezTo>
                  <a:cubicBezTo>
                    <a:pt x="127159" y="860584"/>
                    <a:pt x="128111" y="859631"/>
                    <a:pt x="128111" y="859631"/>
                  </a:cubicBezTo>
                  <a:cubicBezTo>
                    <a:pt x="134779" y="845344"/>
                    <a:pt x="141446" y="830104"/>
                    <a:pt x="149066" y="815816"/>
                  </a:cubicBezTo>
                  <a:cubicBezTo>
                    <a:pt x="149066" y="814864"/>
                    <a:pt x="150019" y="813911"/>
                    <a:pt x="150019" y="812959"/>
                  </a:cubicBezTo>
                  <a:cubicBezTo>
                    <a:pt x="156686" y="798671"/>
                    <a:pt x="164306" y="784384"/>
                    <a:pt x="171926" y="771049"/>
                  </a:cubicBezTo>
                  <a:cubicBezTo>
                    <a:pt x="172879" y="769144"/>
                    <a:pt x="173831" y="767239"/>
                    <a:pt x="174784" y="765334"/>
                  </a:cubicBezTo>
                  <a:cubicBezTo>
                    <a:pt x="182404" y="751999"/>
                    <a:pt x="190024" y="738664"/>
                    <a:pt x="197644" y="725329"/>
                  </a:cubicBezTo>
                  <a:cubicBezTo>
                    <a:pt x="198596" y="723424"/>
                    <a:pt x="200501" y="721519"/>
                    <a:pt x="201454" y="718661"/>
                  </a:cubicBezTo>
                  <a:cubicBezTo>
                    <a:pt x="209074" y="705326"/>
                    <a:pt x="217646" y="691991"/>
                    <a:pt x="225266" y="679609"/>
                  </a:cubicBezTo>
                  <a:cubicBezTo>
                    <a:pt x="226219" y="677704"/>
                    <a:pt x="228124" y="674846"/>
                    <a:pt x="229076" y="672941"/>
                  </a:cubicBezTo>
                  <a:cubicBezTo>
                    <a:pt x="237649" y="659606"/>
                    <a:pt x="247174" y="645319"/>
                    <a:pt x="255746" y="631984"/>
                  </a:cubicBezTo>
                  <a:lnTo>
                    <a:pt x="255746" y="7144"/>
                  </a:lnTo>
                  <a:cubicBezTo>
                    <a:pt x="249079" y="17621"/>
                    <a:pt x="241459" y="28099"/>
                    <a:pt x="234791" y="38576"/>
                  </a:cubicBezTo>
                  <a:cubicBezTo>
                    <a:pt x="232886" y="41434"/>
                    <a:pt x="230981" y="45244"/>
                    <a:pt x="229076" y="48101"/>
                  </a:cubicBezTo>
                  <a:cubicBezTo>
                    <a:pt x="228124" y="50006"/>
                    <a:pt x="226219" y="52864"/>
                    <a:pt x="225266" y="54769"/>
                  </a:cubicBezTo>
                  <a:cubicBezTo>
                    <a:pt x="216694" y="68104"/>
                    <a:pt x="209074" y="80486"/>
                    <a:pt x="201454" y="93821"/>
                  </a:cubicBezTo>
                  <a:cubicBezTo>
                    <a:pt x="200501" y="95726"/>
                    <a:pt x="198596" y="97631"/>
                    <a:pt x="197644" y="100489"/>
                  </a:cubicBezTo>
                  <a:cubicBezTo>
                    <a:pt x="190024" y="113824"/>
                    <a:pt x="182404" y="127159"/>
                    <a:pt x="174784" y="140494"/>
                  </a:cubicBezTo>
                  <a:cubicBezTo>
                    <a:pt x="173831" y="142399"/>
                    <a:pt x="172879" y="144304"/>
                    <a:pt x="171926" y="146209"/>
                  </a:cubicBezTo>
                  <a:cubicBezTo>
                    <a:pt x="164306" y="160496"/>
                    <a:pt x="156686" y="174784"/>
                    <a:pt x="150019" y="188119"/>
                  </a:cubicBezTo>
                  <a:cubicBezTo>
                    <a:pt x="150019" y="189071"/>
                    <a:pt x="149066" y="190024"/>
                    <a:pt x="149066" y="190976"/>
                  </a:cubicBezTo>
                  <a:cubicBezTo>
                    <a:pt x="142399" y="205264"/>
                    <a:pt x="134779" y="219551"/>
                    <a:pt x="128111" y="234791"/>
                  </a:cubicBezTo>
                  <a:cubicBezTo>
                    <a:pt x="128111" y="235744"/>
                    <a:pt x="127159" y="236696"/>
                    <a:pt x="127159" y="236696"/>
                  </a:cubicBezTo>
                  <a:cubicBezTo>
                    <a:pt x="120491" y="250984"/>
                    <a:pt x="114776" y="266224"/>
                    <a:pt x="108109" y="280511"/>
                  </a:cubicBezTo>
                  <a:cubicBezTo>
                    <a:pt x="107156" y="282416"/>
                    <a:pt x="106204" y="284321"/>
                    <a:pt x="106204" y="285274"/>
                  </a:cubicBezTo>
                  <a:cubicBezTo>
                    <a:pt x="100489" y="299561"/>
                    <a:pt x="94774" y="313849"/>
                    <a:pt x="90011" y="328136"/>
                  </a:cubicBezTo>
                  <a:cubicBezTo>
                    <a:pt x="89059" y="330041"/>
                    <a:pt x="88106" y="332899"/>
                    <a:pt x="87154" y="334804"/>
                  </a:cubicBezTo>
                  <a:cubicBezTo>
                    <a:pt x="82391" y="349091"/>
                    <a:pt x="76676" y="363379"/>
                    <a:pt x="72866" y="377666"/>
                  </a:cubicBezTo>
                  <a:cubicBezTo>
                    <a:pt x="71914" y="380524"/>
                    <a:pt x="70961" y="382429"/>
                    <a:pt x="70961" y="385286"/>
                  </a:cubicBezTo>
                  <a:cubicBezTo>
                    <a:pt x="66199" y="399574"/>
                    <a:pt x="62389" y="413861"/>
                    <a:pt x="57626" y="428149"/>
                  </a:cubicBezTo>
                  <a:cubicBezTo>
                    <a:pt x="56674" y="430054"/>
                    <a:pt x="56674" y="432911"/>
                    <a:pt x="55721" y="434816"/>
                  </a:cubicBezTo>
                  <a:cubicBezTo>
                    <a:pt x="54769" y="439579"/>
                    <a:pt x="52864" y="444341"/>
                    <a:pt x="51911" y="449104"/>
                  </a:cubicBezTo>
                  <a:cubicBezTo>
                    <a:pt x="50006" y="457676"/>
                    <a:pt x="47149" y="466249"/>
                    <a:pt x="45244" y="474821"/>
                  </a:cubicBezTo>
                  <a:cubicBezTo>
                    <a:pt x="44291" y="477679"/>
                    <a:pt x="43339" y="480536"/>
                    <a:pt x="43339" y="483394"/>
                  </a:cubicBezTo>
                  <a:cubicBezTo>
                    <a:pt x="39529" y="498634"/>
                    <a:pt x="36671" y="512921"/>
                    <a:pt x="33814" y="528161"/>
                  </a:cubicBezTo>
                  <a:cubicBezTo>
                    <a:pt x="32861" y="531971"/>
                    <a:pt x="31909" y="535781"/>
                    <a:pt x="31909" y="539591"/>
                  </a:cubicBezTo>
                  <a:cubicBezTo>
                    <a:pt x="30004" y="551021"/>
                    <a:pt x="27146" y="563404"/>
                    <a:pt x="25241" y="574834"/>
                  </a:cubicBezTo>
                  <a:cubicBezTo>
                    <a:pt x="24289" y="579596"/>
                    <a:pt x="23336" y="584359"/>
                    <a:pt x="23336" y="589121"/>
                  </a:cubicBezTo>
                  <a:cubicBezTo>
                    <a:pt x="21431" y="602456"/>
                    <a:pt x="19526" y="615791"/>
                    <a:pt x="17621" y="629126"/>
                  </a:cubicBezTo>
                  <a:cubicBezTo>
                    <a:pt x="17621" y="631031"/>
                    <a:pt x="16669" y="632936"/>
                    <a:pt x="16669" y="635794"/>
                  </a:cubicBezTo>
                  <a:cubicBezTo>
                    <a:pt x="14764" y="651034"/>
                    <a:pt x="12859" y="666274"/>
                    <a:pt x="11906" y="682466"/>
                  </a:cubicBezTo>
                  <a:cubicBezTo>
                    <a:pt x="11906" y="686276"/>
                    <a:pt x="10954" y="691039"/>
                    <a:pt x="10954" y="694849"/>
                  </a:cubicBezTo>
                  <a:cubicBezTo>
                    <a:pt x="10001" y="706279"/>
                    <a:pt x="9049" y="718661"/>
                    <a:pt x="9049" y="730091"/>
                  </a:cubicBezTo>
                  <a:cubicBezTo>
                    <a:pt x="9049" y="734854"/>
                    <a:pt x="9049" y="739616"/>
                    <a:pt x="8096" y="744379"/>
                  </a:cubicBezTo>
                  <a:cubicBezTo>
                    <a:pt x="8096" y="747236"/>
                    <a:pt x="8096" y="750094"/>
                    <a:pt x="8096" y="752951"/>
                  </a:cubicBezTo>
                  <a:cubicBezTo>
                    <a:pt x="8096" y="765334"/>
                    <a:pt x="7144" y="778669"/>
                    <a:pt x="7144" y="791051"/>
                  </a:cubicBezTo>
                  <a:lnTo>
                    <a:pt x="7144" y="1415891"/>
                  </a:lnTo>
                  <a:cubicBezTo>
                    <a:pt x="7144" y="1399699"/>
                    <a:pt x="7144" y="1384459"/>
                    <a:pt x="8096" y="1369219"/>
                  </a:cubicBezTo>
                  <a:cubicBezTo>
                    <a:pt x="8096" y="1364456"/>
                    <a:pt x="8096" y="1359694"/>
                    <a:pt x="9049" y="1354931"/>
                  </a:cubicBezTo>
                  <a:cubicBezTo>
                    <a:pt x="9049" y="1342549"/>
                    <a:pt x="10001" y="1330166"/>
                    <a:pt x="10954" y="1318736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3" name="任意多边形: 形状 22">
              <a:extLst>
                <a:ext uri="{FF2B5EF4-FFF2-40B4-BE49-F238E27FC236}">
                  <a16:creationId xmlns:a16="http://schemas.microsoft.com/office/drawing/2014/main" id="{7E74EF6D-6781-46A3-895E-B59FE1F6F58E}"/>
                </a:ext>
              </a:extLst>
            </p:cNvPr>
            <p:cNvSpPr/>
            <p:nvPr/>
          </p:nvSpPr>
          <p:spPr>
            <a:xfrm>
              <a:off x="1437300" y="3248332"/>
              <a:ext cx="9103" cy="682718"/>
            </a:xfrm>
            <a:custGeom>
              <a:avLst/>
              <a:gdLst>
                <a:gd name="connsiteX0" fmla="*/ 10954 w 9525"/>
                <a:gd name="connsiteY0" fmla="*/ 90964 h 714375"/>
                <a:gd name="connsiteX1" fmla="*/ 10954 w 9525"/>
                <a:gd name="connsiteY1" fmla="*/ 715804 h 714375"/>
                <a:gd name="connsiteX2" fmla="*/ 7144 w 9525"/>
                <a:gd name="connsiteY2" fmla="*/ 631984 h 714375"/>
                <a:gd name="connsiteX3" fmla="*/ 7144 w 9525"/>
                <a:gd name="connsiteY3" fmla="*/ 7144 h 714375"/>
                <a:gd name="connsiteX4" fmla="*/ 10954 w 9525"/>
                <a:gd name="connsiteY4" fmla="*/ 90964 h 71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714375">
                  <a:moveTo>
                    <a:pt x="10954" y="90964"/>
                  </a:moveTo>
                  <a:lnTo>
                    <a:pt x="10954" y="715804"/>
                  </a:lnTo>
                  <a:cubicBezTo>
                    <a:pt x="9049" y="688181"/>
                    <a:pt x="7144" y="660559"/>
                    <a:pt x="7144" y="631984"/>
                  </a:cubicBezTo>
                  <a:lnTo>
                    <a:pt x="7144" y="7144"/>
                  </a:lnTo>
                  <a:cubicBezTo>
                    <a:pt x="7144" y="34766"/>
                    <a:pt x="9049" y="63341"/>
                    <a:pt x="10954" y="90964"/>
                  </a:cubicBezTo>
                </a:path>
              </a:pathLst>
            </a:custGeom>
            <a:solidFill>
              <a:srgbClr val="0F324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4" name="任意多边形: 形状 23">
              <a:extLst>
                <a:ext uri="{FF2B5EF4-FFF2-40B4-BE49-F238E27FC236}">
                  <a16:creationId xmlns:a16="http://schemas.microsoft.com/office/drawing/2014/main" id="{FBD94797-EB3F-4607-8984-B48CD33094A6}"/>
                </a:ext>
              </a:extLst>
            </p:cNvPr>
            <p:cNvSpPr/>
            <p:nvPr/>
          </p:nvSpPr>
          <p:spPr>
            <a:xfrm>
              <a:off x="1440942" y="3281102"/>
              <a:ext cx="254881" cy="655409"/>
            </a:xfrm>
            <a:custGeom>
              <a:avLst/>
              <a:gdLst>
                <a:gd name="connsiteX0" fmla="*/ 264319 w 266700"/>
                <a:gd name="connsiteY0" fmla="*/ 7144 h 685800"/>
                <a:gd name="connsiteX1" fmla="*/ 264319 w 266700"/>
                <a:gd name="connsiteY1" fmla="*/ 631984 h 685800"/>
                <a:gd name="connsiteX2" fmla="*/ 7144 w 266700"/>
                <a:gd name="connsiteY2" fmla="*/ 681514 h 685800"/>
                <a:gd name="connsiteX3" fmla="*/ 7144 w 266700"/>
                <a:gd name="connsiteY3" fmla="*/ 56674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700" h="685800">
                  <a:moveTo>
                    <a:pt x="264319" y="7144"/>
                  </a:moveTo>
                  <a:lnTo>
                    <a:pt x="264319" y="631984"/>
                  </a:lnTo>
                  <a:lnTo>
                    <a:pt x="7144" y="681514"/>
                  </a:lnTo>
                  <a:lnTo>
                    <a:pt x="7144" y="56674"/>
                  </a:lnTo>
                  <a:close/>
                </a:path>
              </a:pathLst>
            </a:custGeom>
            <a:solidFill>
              <a:schemeClr val="tx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5" name="任意多边形: 形状 24">
              <a:extLst>
                <a:ext uri="{FF2B5EF4-FFF2-40B4-BE49-F238E27FC236}">
                  <a16:creationId xmlns:a16="http://schemas.microsoft.com/office/drawing/2014/main" id="{D8DCE73F-B32E-4A49-8F5C-7DD3E8B75DE8}"/>
                </a:ext>
              </a:extLst>
            </p:cNvPr>
            <p:cNvSpPr/>
            <p:nvPr/>
          </p:nvSpPr>
          <p:spPr>
            <a:xfrm>
              <a:off x="2808197" y="3247422"/>
              <a:ext cx="555277" cy="810158"/>
            </a:xfrm>
            <a:custGeom>
              <a:avLst/>
              <a:gdLst>
                <a:gd name="connsiteX0" fmla="*/ 579596 w 581025"/>
                <a:gd name="connsiteY0" fmla="*/ 16669 h 847725"/>
                <a:gd name="connsiteX1" fmla="*/ 579596 w 581025"/>
                <a:gd name="connsiteY1" fmla="*/ 20479 h 847725"/>
                <a:gd name="connsiteX2" fmla="*/ 578644 w 581025"/>
                <a:gd name="connsiteY2" fmla="*/ 27146 h 847725"/>
                <a:gd name="connsiteX3" fmla="*/ 578644 w 581025"/>
                <a:gd name="connsiteY3" fmla="*/ 30956 h 847725"/>
                <a:gd name="connsiteX4" fmla="*/ 577691 w 581025"/>
                <a:gd name="connsiteY4" fmla="*/ 37624 h 847725"/>
                <a:gd name="connsiteX5" fmla="*/ 576739 w 581025"/>
                <a:gd name="connsiteY5" fmla="*/ 40481 h 847725"/>
                <a:gd name="connsiteX6" fmla="*/ 574834 w 581025"/>
                <a:gd name="connsiteY6" fmla="*/ 50959 h 847725"/>
                <a:gd name="connsiteX7" fmla="*/ 571024 w 581025"/>
                <a:gd name="connsiteY7" fmla="*/ 63341 h 847725"/>
                <a:gd name="connsiteX8" fmla="*/ 570071 w 581025"/>
                <a:gd name="connsiteY8" fmla="*/ 67151 h 847725"/>
                <a:gd name="connsiteX9" fmla="*/ 566261 w 581025"/>
                <a:gd name="connsiteY9" fmla="*/ 75724 h 847725"/>
                <a:gd name="connsiteX10" fmla="*/ 564356 w 581025"/>
                <a:gd name="connsiteY10" fmla="*/ 79534 h 847725"/>
                <a:gd name="connsiteX11" fmla="*/ 559594 w 581025"/>
                <a:gd name="connsiteY11" fmla="*/ 88106 h 847725"/>
                <a:gd name="connsiteX12" fmla="*/ 558641 w 581025"/>
                <a:gd name="connsiteY12" fmla="*/ 90964 h 847725"/>
                <a:gd name="connsiteX13" fmla="*/ 551974 w 581025"/>
                <a:gd name="connsiteY13" fmla="*/ 102394 h 847725"/>
                <a:gd name="connsiteX14" fmla="*/ 549116 w 581025"/>
                <a:gd name="connsiteY14" fmla="*/ 106204 h 847725"/>
                <a:gd name="connsiteX15" fmla="*/ 544354 w 581025"/>
                <a:gd name="connsiteY15" fmla="*/ 112871 h 847725"/>
                <a:gd name="connsiteX16" fmla="*/ 541496 w 581025"/>
                <a:gd name="connsiteY16" fmla="*/ 116681 h 847725"/>
                <a:gd name="connsiteX17" fmla="*/ 536734 w 581025"/>
                <a:gd name="connsiteY17" fmla="*/ 122396 h 847725"/>
                <a:gd name="connsiteX18" fmla="*/ 533876 w 581025"/>
                <a:gd name="connsiteY18" fmla="*/ 126206 h 847725"/>
                <a:gd name="connsiteX19" fmla="*/ 529114 w 581025"/>
                <a:gd name="connsiteY19" fmla="*/ 131921 h 847725"/>
                <a:gd name="connsiteX20" fmla="*/ 525304 w 581025"/>
                <a:gd name="connsiteY20" fmla="*/ 135731 h 847725"/>
                <a:gd name="connsiteX21" fmla="*/ 520541 w 581025"/>
                <a:gd name="connsiteY21" fmla="*/ 140494 h 847725"/>
                <a:gd name="connsiteX22" fmla="*/ 516731 w 581025"/>
                <a:gd name="connsiteY22" fmla="*/ 144304 h 847725"/>
                <a:gd name="connsiteX23" fmla="*/ 511016 w 581025"/>
                <a:gd name="connsiteY23" fmla="*/ 149066 h 847725"/>
                <a:gd name="connsiteX24" fmla="*/ 507206 w 581025"/>
                <a:gd name="connsiteY24" fmla="*/ 152876 h 847725"/>
                <a:gd name="connsiteX25" fmla="*/ 501491 w 581025"/>
                <a:gd name="connsiteY25" fmla="*/ 157639 h 847725"/>
                <a:gd name="connsiteX26" fmla="*/ 497681 w 581025"/>
                <a:gd name="connsiteY26" fmla="*/ 160496 h 847725"/>
                <a:gd name="connsiteX27" fmla="*/ 490061 w 581025"/>
                <a:gd name="connsiteY27" fmla="*/ 166211 h 847725"/>
                <a:gd name="connsiteX28" fmla="*/ 487204 w 581025"/>
                <a:gd name="connsiteY28" fmla="*/ 168116 h 847725"/>
                <a:gd name="connsiteX29" fmla="*/ 476726 w 581025"/>
                <a:gd name="connsiteY29" fmla="*/ 175736 h 847725"/>
                <a:gd name="connsiteX30" fmla="*/ 475774 w 581025"/>
                <a:gd name="connsiteY30" fmla="*/ 176689 h 847725"/>
                <a:gd name="connsiteX31" fmla="*/ 463391 w 581025"/>
                <a:gd name="connsiteY31" fmla="*/ 183356 h 847725"/>
                <a:gd name="connsiteX32" fmla="*/ 459581 w 581025"/>
                <a:gd name="connsiteY32" fmla="*/ 185261 h 847725"/>
                <a:gd name="connsiteX33" fmla="*/ 449104 w 581025"/>
                <a:gd name="connsiteY33" fmla="*/ 190024 h 847725"/>
                <a:gd name="connsiteX34" fmla="*/ 445294 w 581025"/>
                <a:gd name="connsiteY34" fmla="*/ 191929 h 847725"/>
                <a:gd name="connsiteX35" fmla="*/ 431006 w 581025"/>
                <a:gd name="connsiteY35" fmla="*/ 198596 h 847725"/>
                <a:gd name="connsiteX36" fmla="*/ 431006 w 581025"/>
                <a:gd name="connsiteY36" fmla="*/ 198596 h 847725"/>
                <a:gd name="connsiteX37" fmla="*/ 415766 w 581025"/>
                <a:gd name="connsiteY37" fmla="*/ 204311 h 847725"/>
                <a:gd name="connsiteX38" fmla="*/ 411956 w 581025"/>
                <a:gd name="connsiteY38" fmla="*/ 205264 h 847725"/>
                <a:gd name="connsiteX39" fmla="*/ 391001 w 581025"/>
                <a:gd name="connsiteY39" fmla="*/ 211931 h 847725"/>
                <a:gd name="connsiteX40" fmla="*/ 389096 w 581025"/>
                <a:gd name="connsiteY40" fmla="*/ 212884 h 847725"/>
                <a:gd name="connsiteX41" fmla="*/ 367189 w 581025"/>
                <a:gd name="connsiteY41" fmla="*/ 217646 h 847725"/>
                <a:gd name="connsiteX42" fmla="*/ 366236 w 581025"/>
                <a:gd name="connsiteY42" fmla="*/ 217646 h 847725"/>
                <a:gd name="connsiteX43" fmla="*/ 346234 w 581025"/>
                <a:gd name="connsiteY43" fmla="*/ 220504 h 847725"/>
                <a:gd name="connsiteX44" fmla="*/ 341471 w 581025"/>
                <a:gd name="connsiteY44" fmla="*/ 221456 h 847725"/>
                <a:gd name="connsiteX45" fmla="*/ 321469 w 581025"/>
                <a:gd name="connsiteY45" fmla="*/ 223361 h 847725"/>
                <a:gd name="connsiteX46" fmla="*/ 318611 w 581025"/>
                <a:gd name="connsiteY46" fmla="*/ 223361 h 847725"/>
                <a:gd name="connsiteX47" fmla="*/ 292894 w 581025"/>
                <a:gd name="connsiteY47" fmla="*/ 224314 h 847725"/>
                <a:gd name="connsiteX48" fmla="*/ 274796 w 581025"/>
                <a:gd name="connsiteY48" fmla="*/ 223361 h 847725"/>
                <a:gd name="connsiteX49" fmla="*/ 270986 w 581025"/>
                <a:gd name="connsiteY49" fmla="*/ 223361 h 847725"/>
                <a:gd name="connsiteX50" fmla="*/ 247174 w 581025"/>
                <a:gd name="connsiteY50" fmla="*/ 221456 h 847725"/>
                <a:gd name="connsiteX51" fmla="*/ 244316 w 581025"/>
                <a:gd name="connsiteY51" fmla="*/ 221456 h 847725"/>
                <a:gd name="connsiteX52" fmla="*/ 220504 w 581025"/>
                <a:gd name="connsiteY52" fmla="*/ 217646 h 847725"/>
                <a:gd name="connsiteX53" fmla="*/ 217646 w 581025"/>
                <a:gd name="connsiteY53" fmla="*/ 216694 h 847725"/>
                <a:gd name="connsiteX54" fmla="*/ 198596 w 581025"/>
                <a:gd name="connsiteY54" fmla="*/ 211931 h 847725"/>
                <a:gd name="connsiteX55" fmla="*/ 195739 w 581025"/>
                <a:gd name="connsiteY55" fmla="*/ 210979 h 847725"/>
                <a:gd name="connsiteX56" fmla="*/ 176689 w 581025"/>
                <a:gd name="connsiteY56" fmla="*/ 205264 h 847725"/>
                <a:gd name="connsiteX57" fmla="*/ 172879 w 581025"/>
                <a:gd name="connsiteY57" fmla="*/ 204311 h 847725"/>
                <a:gd name="connsiteX58" fmla="*/ 154781 w 581025"/>
                <a:gd name="connsiteY58" fmla="*/ 197644 h 847725"/>
                <a:gd name="connsiteX59" fmla="*/ 151924 w 581025"/>
                <a:gd name="connsiteY59" fmla="*/ 196691 h 847725"/>
                <a:gd name="connsiteX60" fmla="*/ 135731 w 581025"/>
                <a:gd name="connsiteY60" fmla="*/ 189071 h 847725"/>
                <a:gd name="connsiteX61" fmla="*/ 133826 w 581025"/>
                <a:gd name="connsiteY61" fmla="*/ 188119 h 847725"/>
                <a:gd name="connsiteX62" fmla="*/ 117634 w 581025"/>
                <a:gd name="connsiteY62" fmla="*/ 179546 h 847725"/>
                <a:gd name="connsiteX63" fmla="*/ 114776 w 581025"/>
                <a:gd name="connsiteY63" fmla="*/ 177641 h 847725"/>
                <a:gd name="connsiteX64" fmla="*/ 99536 w 581025"/>
                <a:gd name="connsiteY64" fmla="*/ 168116 h 847725"/>
                <a:gd name="connsiteX65" fmla="*/ 97631 w 581025"/>
                <a:gd name="connsiteY65" fmla="*/ 166211 h 847725"/>
                <a:gd name="connsiteX66" fmla="*/ 84296 w 581025"/>
                <a:gd name="connsiteY66" fmla="*/ 155734 h 847725"/>
                <a:gd name="connsiteX67" fmla="*/ 83344 w 581025"/>
                <a:gd name="connsiteY67" fmla="*/ 154781 h 847725"/>
                <a:gd name="connsiteX68" fmla="*/ 70009 w 581025"/>
                <a:gd name="connsiteY68" fmla="*/ 143351 h 847725"/>
                <a:gd name="connsiteX69" fmla="*/ 67151 w 581025"/>
                <a:gd name="connsiteY69" fmla="*/ 140494 h 847725"/>
                <a:gd name="connsiteX70" fmla="*/ 55721 w 581025"/>
                <a:gd name="connsiteY70" fmla="*/ 128111 h 847725"/>
                <a:gd name="connsiteX71" fmla="*/ 53816 w 581025"/>
                <a:gd name="connsiteY71" fmla="*/ 126206 h 847725"/>
                <a:gd name="connsiteX72" fmla="*/ 43339 w 581025"/>
                <a:gd name="connsiteY72" fmla="*/ 112871 h 847725"/>
                <a:gd name="connsiteX73" fmla="*/ 42386 w 581025"/>
                <a:gd name="connsiteY73" fmla="*/ 111919 h 847725"/>
                <a:gd name="connsiteX74" fmla="*/ 32861 w 581025"/>
                <a:gd name="connsiteY74" fmla="*/ 97631 h 847725"/>
                <a:gd name="connsiteX75" fmla="*/ 30956 w 581025"/>
                <a:gd name="connsiteY75" fmla="*/ 94774 h 847725"/>
                <a:gd name="connsiteX76" fmla="*/ 23336 w 581025"/>
                <a:gd name="connsiteY76" fmla="*/ 80486 h 847725"/>
                <a:gd name="connsiteX77" fmla="*/ 22384 w 581025"/>
                <a:gd name="connsiteY77" fmla="*/ 77629 h 847725"/>
                <a:gd name="connsiteX78" fmla="*/ 16669 w 581025"/>
                <a:gd name="connsiteY78" fmla="*/ 62389 h 847725"/>
                <a:gd name="connsiteX79" fmla="*/ 16669 w 581025"/>
                <a:gd name="connsiteY79" fmla="*/ 61436 h 847725"/>
                <a:gd name="connsiteX80" fmla="*/ 11906 w 581025"/>
                <a:gd name="connsiteY80" fmla="*/ 45244 h 847725"/>
                <a:gd name="connsiteX81" fmla="*/ 10954 w 581025"/>
                <a:gd name="connsiteY81" fmla="*/ 42386 h 847725"/>
                <a:gd name="connsiteX82" fmla="*/ 8096 w 581025"/>
                <a:gd name="connsiteY82" fmla="*/ 27146 h 847725"/>
                <a:gd name="connsiteX83" fmla="*/ 8096 w 581025"/>
                <a:gd name="connsiteY83" fmla="*/ 24289 h 847725"/>
                <a:gd name="connsiteX84" fmla="*/ 7144 w 581025"/>
                <a:gd name="connsiteY84" fmla="*/ 7144 h 847725"/>
                <a:gd name="connsiteX85" fmla="*/ 7144 w 581025"/>
                <a:gd name="connsiteY85" fmla="*/ 631984 h 847725"/>
                <a:gd name="connsiteX86" fmla="*/ 8096 w 581025"/>
                <a:gd name="connsiteY86" fmla="*/ 649129 h 847725"/>
                <a:gd name="connsiteX87" fmla="*/ 8096 w 581025"/>
                <a:gd name="connsiteY87" fmla="*/ 651986 h 847725"/>
                <a:gd name="connsiteX88" fmla="*/ 10954 w 581025"/>
                <a:gd name="connsiteY88" fmla="*/ 667226 h 847725"/>
                <a:gd name="connsiteX89" fmla="*/ 11906 w 581025"/>
                <a:gd name="connsiteY89" fmla="*/ 670084 h 847725"/>
                <a:gd name="connsiteX90" fmla="*/ 16669 w 581025"/>
                <a:gd name="connsiteY90" fmla="*/ 686276 h 847725"/>
                <a:gd name="connsiteX91" fmla="*/ 16669 w 581025"/>
                <a:gd name="connsiteY91" fmla="*/ 687229 h 847725"/>
                <a:gd name="connsiteX92" fmla="*/ 22384 w 581025"/>
                <a:gd name="connsiteY92" fmla="*/ 702469 h 847725"/>
                <a:gd name="connsiteX93" fmla="*/ 23336 w 581025"/>
                <a:gd name="connsiteY93" fmla="*/ 705326 h 847725"/>
                <a:gd name="connsiteX94" fmla="*/ 30956 w 581025"/>
                <a:gd name="connsiteY94" fmla="*/ 719614 h 847725"/>
                <a:gd name="connsiteX95" fmla="*/ 32861 w 581025"/>
                <a:gd name="connsiteY95" fmla="*/ 722471 h 847725"/>
                <a:gd name="connsiteX96" fmla="*/ 42386 w 581025"/>
                <a:gd name="connsiteY96" fmla="*/ 736759 h 847725"/>
                <a:gd name="connsiteX97" fmla="*/ 43339 w 581025"/>
                <a:gd name="connsiteY97" fmla="*/ 737711 h 847725"/>
                <a:gd name="connsiteX98" fmla="*/ 53816 w 581025"/>
                <a:gd name="connsiteY98" fmla="*/ 751046 h 847725"/>
                <a:gd name="connsiteX99" fmla="*/ 55721 w 581025"/>
                <a:gd name="connsiteY99" fmla="*/ 752951 h 847725"/>
                <a:gd name="connsiteX100" fmla="*/ 67151 w 581025"/>
                <a:gd name="connsiteY100" fmla="*/ 765334 h 847725"/>
                <a:gd name="connsiteX101" fmla="*/ 70009 w 581025"/>
                <a:gd name="connsiteY101" fmla="*/ 767239 h 847725"/>
                <a:gd name="connsiteX102" fmla="*/ 83344 w 581025"/>
                <a:gd name="connsiteY102" fmla="*/ 778669 h 847725"/>
                <a:gd name="connsiteX103" fmla="*/ 84296 w 581025"/>
                <a:gd name="connsiteY103" fmla="*/ 779621 h 847725"/>
                <a:gd name="connsiteX104" fmla="*/ 97631 w 581025"/>
                <a:gd name="connsiteY104" fmla="*/ 790099 h 847725"/>
                <a:gd name="connsiteX105" fmla="*/ 99536 w 581025"/>
                <a:gd name="connsiteY105" fmla="*/ 792004 h 847725"/>
                <a:gd name="connsiteX106" fmla="*/ 114776 w 581025"/>
                <a:gd name="connsiteY106" fmla="*/ 801529 h 847725"/>
                <a:gd name="connsiteX107" fmla="*/ 117634 w 581025"/>
                <a:gd name="connsiteY107" fmla="*/ 803434 h 847725"/>
                <a:gd name="connsiteX108" fmla="*/ 133826 w 581025"/>
                <a:gd name="connsiteY108" fmla="*/ 812006 h 847725"/>
                <a:gd name="connsiteX109" fmla="*/ 135731 w 581025"/>
                <a:gd name="connsiteY109" fmla="*/ 812959 h 847725"/>
                <a:gd name="connsiteX110" fmla="*/ 151924 w 581025"/>
                <a:gd name="connsiteY110" fmla="*/ 820579 h 847725"/>
                <a:gd name="connsiteX111" fmla="*/ 154781 w 581025"/>
                <a:gd name="connsiteY111" fmla="*/ 821531 h 847725"/>
                <a:gd name="connsiteX112" fmla="*/ 172879 w 581025"/>
                <a:gd name="connsiteY112" fmla="*/ 828199 h 847725"/>
                <a:gd name="connsiteX113" fmla="*/ 176689 w 581025"/>
                <a:gd name="connsiteY113" fmla="*/ 829151 h 847725"/>
                <a:gd name="connsiteX114" fmla="*/ 195739 w 581025"/>
                <a:gd name="connsiteY114" fmla="*/ 834866 h 847725"/>
                <a:gd name="connsiteX115" fmla="*/ 198596 w 581025"/>
                <a:gd name="connsiteY115" fmla="*/ 835819 h 847725"/>
                <a:gd name="connsiteX116" fmla="*/ 217646 w 581025"/>
                <a:gd name="connsiteY116" fmla="*/ 840581 h 847725"/>
                <a:gd name="connsiteX117" fmla="*/ 219551 w 581025"/>
                <a:gd name="connsiteY117" fmla="*/ 840581 h 847725"/>
                <a:gd name="connsiteX118" fmla="*/ 220504 w 581025"/>
                <a:gd name="connsiteY118" fmla="*/ 840581 h 847725"/>
                <a:gd name="connsiteX119" fmla="*/ 244316 w 581025"/>
                <a:gd name="connsiteY119" fmla="*/ 844391 h 847725"/>
                <a:gd name="connsiteX120" fmla="*/ 247174 w 581025"/>
                <a:gd name="connsiteY120" fmla="*/ 844391 h 847725"/>
                <a:gd name="connsiteX121" fmla="*/ 270986 w 581025"/>
                <a:gd name="connsiteY121" fmla="*/ 846296 h 847725"/>
                <a:gd name="connsiteX122" fmla="*/ 272891 w 581025"/>
                <a:gd name="connsiteY122" fmla="*/ 846296 h 847725"/>
                <a:gd name="connsiteX123" fmla="*/ 274796 w 581025"/>
                <a:gd name="connsiteY123" fmla="*/ 846296 h 847725"/>
                <a:gd name="connsiteX124" fmla="*/ 292894 w 581025"/>
                <a:gd name="connsiteY124" fmla="*/ 847249 h 847725"/>
                <a:gd name="connsiteX125" fmla="*/ 318611 w 581025"/>
                <a:gd name="connsiteY125" fmla="*/ 846296 h 847725"/>
                <a:gd name="connsiteX126" fmla="*/ 320516 w 581025"/>
                <a:gd name="connsiteY126" fmla="*/ 846296 h 847725"/>
                <a:gd name="connsiteX127" fmla="*/ 321469 w 581025"/>
                <a:gd name="connsiteY127" fmla="*/ 846296 h 847725"/>
                <a:gd name="connsiteX128" fmla="*/ 341471 w 581025"/>
                <a:gd name="connsiteY128" fmla="*/ 844391 h 847725"/>
                <a:gd name="connsiteX129" fmla="*/ 346234 w 581025"/>
                <a:gd name="connsiteY129" fmla="*/ 843439 h 847725"/>
                <a:gd name="connsiteX130" fmla="*/ 366236 w 581025"/>
                <a:gd name="connsiteY130" fmla="*/ 840581 h 847725"/>
                <a:gd name="connsiteX131" fmla="*/ 366236 w 581025"/>
                <a:gd name="connsiteY131" fmla="*/ 840581 h 847725"/>
                <a:gd name="connsiteX132" fmla="*/ 367189 w 581025"/>
                <a:gd name="connsiteY132" fmla="*/ 840581 h 847725"/>
                <a:gd name="connsiteX133" fmla="*/ 389096 w 581025"/>
                <a:gd name="connsiteY133" fmla="*/ 835819 h 847725"/>
                <a:gd name="connsiteX134" fmla="*/ 391001 w 581025"/>
                <a:gd name="connsiteY134" fmla="*/ 834866 h 847725"/>
                <a:gd name="connsiteX135" fmla="*/ 411956 w 581025"/>
                <a:gd name="connsiteY135" fmla="*/ 828199 h 847725"/>
                <a:gd name="connsiteX136" fmla="*/ 413861 w 581025"/>
                <a:gd name="connsiteY136" fmla="*/ 827246 h 847725"/>
                <a:gd name="connsiteX137" fmla="*/ 415766 w 581025"/>
                <a:gd name="connsiteY137" fmla="*/ 826294 h 847725"/>
                <a:gd name="connsiteX138" fmla="*/ 431006 w 581025"/>
                <a:gd name="connsiteY138" fmla="*/ 820579 h 847725"/>
                <a:gd name="connsiteX139" fmla="*/ 431006 w 581025"/>
                <a:gd name="connsiteY139" fmla="*/ 820579 h 847725"/>
                <a:gd name="connsiteX140" fmla="*/ 445294 w 581025"/>
                <a:gd name="connsiteY140" fmla="*/ 813911 h 847725"/>
                <a:gd name="connsiteX141" fmla="*/ 449104 w 581025"/>
                <a:gd name="connsiteY141" fmla="*/ 812006 h 847725"/>
                <a:gd name="connsiteX142" fmla="*/ 459581 w 581025"/>
                <a:gd name="connsiteY142" fmla="*/ 807244 h 847725"/>
                <a:gd name="connsiteX143" fmla="*/ 463391 w 581025"/>
                <a:gd name="connsiteY143" fmla="*/ 805339 h 847725"/>
                <a:gd name="connsiteX144" fmla="*/ 475774 w 581025"/>
                <a:gd name="connsiteY144" fmla="*/ 798671 h 847725"/>
                <a:gd name="connsiteX145" fmla="*/ 476726 w 581025"/>
                <a:gd name="connsiteY145" fmla="*/ 798671 h 847725"/>
                <a:gd name="connsiteX146" fmla="*/ 476726 w 581025"/>
                <a:gd name="connsiteY146" fmla="*/ 798671 h 847725"/>
                <a:gd name="connsiteX147" fmla="*/ 488156 w 581025"/>
                <a:gd name="connsiteY147" fmla="*/ 791051 h 847725"/>
                <a:gd name="connsiteX148" fmla="*/ 491014 w 581025"/>
                <a:gd name="connsiteY148" fmla="*/ 789146 h 847725"/>
                <a:gd name="connsiteX149" fmla="*/ 498634 w 581025"/>
                <a:gd name="connsiteY149" fmla="*/ 783431 h 847725"/>
                <a:gd name="connsiteX150" fmla="*/ 502444 w 581025"/>
                <a:gd name="connsiteY150" fmla="*/ 780574 h 847725"/>
                <a:gd name="connsiteX151" fmla="*/ 508159 w 581025"/>
                <a:gd name="connsiteY151" fmla="*/ 775811 h 847725"/>
                <a:gd name="connsiteX152" fmla="*/ 511969 w 581025"/>
                <a:gd name="connsiteY152" fmla="*/ 772001 h 847725"/>
                <a:gd name="connsiteX153" fmla="*/ 517684 w 581025"/>
                <a:gd name="connsiteY153" fmla="*/ 767239 h 847725"/>
                <a:gd name="connsiteX154" fmla="*/ 521494 w 581025"/>
                <a:gd name="connsiteY154" fmla="*/ 763429 h 847725"/>
                <a:gd name="connsiteX155" fmla="*/ 526256 w 581025"/>
                <a:gd name="connsiteY155" fmla="*/ 758666 h 847725"/>
                <a:gd name="connsiteX156" fmla="*/ 530066 w 581025"/>
                <a:gd name="connsiteY156" fmla="*/ 754856 h 847725"/>
                <a:gd name="connsiteX157" fmla="*/ 534829 w 581025"/>
                <a:gd name="connsiteY157" fmla="*/ 749141 h 847725"/>
                <a:gd name="connsiteX158" fmla="*/ 537686 w 581025"/>
                <a:gd name="connsiteY158" fmla="*/ 745331 h 847725"/>
                <a:gd name="connsiteX159" fmla="*/ 542449 w 581025"/>
                <a:gd name="connsiteY159" fmla="*/ 739616 h 847725"/>
                <a:gd name="connsiteX160" fmla="*/ 545306 w 581025"/>
                <a:gd name="connsiteY160" fmla="*/ 735806 h 847725"/>
                <a:gd name="connsiteX161" fmla="*/ 550069 w 581025"/>
                <a:gd name="connsiteY161" fmla="*/ 729139 h 847725"/>
                <a:gd name="connsiteX162" fmla="*/ 551974 w 581025"/>
                <a:gd name="connsiteY162" fmla="*/ 726281 h 847725"/>
                <a:gd name="connsiteX163" fmla="*/ 551974 w 581025"/>
                <a:gd name="connsiteY163" fmla="*/ 725329 h 847725"/>
                <a:gd name="connsiteX164" fmla="*/ 558641 w 581025"/>
                <a:gd name="connsiteY164" fmla="*/ 713899 h 847725"/>
                <a:gd name="connsiteX165" fmla="*/ 559594 w 581025"/>
                <a:gd name="connsiteY165" fmla="*/ 711041 h 847725"/>
                <a:gd name="connsiteX166" fmla="*/ 564356 w 581025"/>
                <a:gd name="connsiteY166" fmla="*/ 702469 h 847725"/>
                <a:gd name="connsiteX167" fmla="*/ 566261 w 581025"/>
                <a:gd name="connsiteY167" fmla="*/ 698659 h 847725"/>
                <a:gd name="connsiteX168" fmla="*/ 570071 w 581025"/>
                <a:gd name="connsiteY168" fmla="*/ 690086 h 847725"/>
                <a:gd name="connsiteX169" fmla="*/ 571024 w 581025"/>
                <a:gd name="connsiteY169" fmla="*/ 686276 h 847725"/>
                <a:gd name="connsiteX170" fmla="*/ 574834 w 581025"/>
                <a:gd name="connsiteY170" fmla="*/ 673894 h 847725"/>
                <a:gd name="connsiteX171" fmla="*/ 574834 w 581025"/>
                <a:gd name="connsiteY171" fmla="*/ 673894 h 847725"/>
                <a:gd name="connsiteX172" fmla="*/ 576739 w 581025"/>
                <a:gd name="connsiteY172" fmla="*/ 664369 h 847725"/>
                <a:gd name="connsiteX173" fmla="*/ 577691 w 581025"/>
                <a:gd name="connsiteY173" fmla="*/ 661511 h 847725"/>
                <a:gd name="connsiteX174" fmla="*/ 578644 w 581025"/>
                <a:gd name="connsiteY174" fmla="*/ 654844 h 847725"/>
                <a:gd name="connsiteX175" fmla="*/ 578644 w 581025"/>
                <a:gd name="connsiteY175" fmla="*/ 651034 h 847725"/>
                <a:gd name="connsiteX176" fmla="*/ 579596 w 581025"/>
                <a:gd name="connsiteY176" fmla="*/ 644366 h 847725"/>
                <a:gd name="connsiteX177" fmla="*/ 579596 w 581025"/>
                <a:gd name="connsiteY177" fmla="*/ 640556 h 847725"/>
                <a:gd name="connsiteX178" fmla="*/ 579596 w 581025"/>
                <a:gd name="connsiteY178" fmla="*/ 636746 h 847725"/>
                <a:gd name="connsiteX179" fmla="*/ 579596 w 581025"/>
                <a:gd name="connsiteY179" fmla="*/ 631984 h 847725"/>
                <a:gd name="connsiteX180" fmla="*/ 579596 w 581025"/>
                <a:gd name="connsiteY180" fmla="*/ 8096 h 847725"/>
                <a:gd name="connsiteX181" fmla="*/ 579596 w 581025"/>
                <a:gd name="connsiteY181" fmla="*/ 16669 h 847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</a:cxnLst>
              <a:rect l="l" t="t" r="r" b="b"/>
              <a:pathLst>
                <a:path w="581025" h="847725">
                  <a:moveTo>
                    <a:pt x="579596" y="16669"/>
                  </a:moveTo>
                  <a:cubicBezTo>
                    <a:pt x="579596" y="17621"/>
                    <a:pt x="579596" y="19526"/>
                    <a:pt x="579596" y="20479"/>
                  </a:cubicBezTo>
                  <a:cubicBezTo>
                    <a:pt x="579596" y="22384"/>
                    <a:pt x="579596" y="24289"/>
                    <a:pt x="578644" y="27146"/>
                  </a:cubicBezTo>
                  <a:cubicBezTo>
                    <a:pt x="578644" y="28099"/>
                    <a:pt x="578644" y="30004"/>
                    <a:pt x="578644" y="30956"/>
                  </a:cubicBezTo>
                  <a:cubicBezTo>
                    <a:pt x="578644" y="32861"/>
                    <a:pt x="577691" y="35719"/>
                    <a:pt x="577691" y="37624"/>
                  </a:cubicBezTo>
                  <a:cubicBezTo>
                    <a:pt x="577691" y="38576"/>
                    <a:pt x="577691" y="39529"/>
                    <a:pt x="576739" y="40481"/>
                  </a:cubicBezTo>
                  <a:cubicBezTo>
                    <a:pt x="575786" y="44291"/>
                    <a:pt x="574834" y="47149"/>
                    <a:pt x="574834" y="50959"/>
                  </a:cubicBezTo>
                  <a:cubicBezTo>
                    <a:pt x="573881" y="54769"/>
                    <a:pt x="571976" y="59531"/>
                    <a:pt x="571024" y="63341"/>
                  </a:cubicBezTo>
                  <a:cubicBezTo>
                    <a:pt x="571024" y="64294"/>
                    <a:pt x="570071" y="66199"/>
                    <a:pt x="570071" y="67151"/>
                  </a:cubicBezTo>
                  <a:cubicBezTo>
                    <a:pt x="569119" y="70009"/>
                    <a:pt x="568166" y="72866"/>
                    <a:pt x="566261" y="75724"/>
                  </a:cubicBezTo>
                  <a:cubicBezTo>
                    <a:pt x="565309" y="76676"/>
                    <a:pt x="565309" y="78581"/>
                    <a:pt x="564356" y="79534"/>
                  </a:cubicBezTo>
                  <a:cubicBezTo>
                    <a:pt x="563404" y="82391"/>
                    <a:pt x="561499" y="85249"/>
                    <a:pt x="559594" y="88106"/>
                  </a:cubicBezTo>
                  <a:cubicBezTo>
                    <a:pt x="559594" y="89059"/>
                    <a:pt x="558641" y="90011"/>
                    <a:pt x="558641" y="90964"/>
                  </a:cubicBezTo>
                  <a:cubicBezTo>
                    <a:pt x="556736" y="94774"/>
                    <a:pt x="553879" y="98584"/>
                    <a:pt x="551974" y="102394"/>
                  </a:cubicBezTo>
                  <a:cubicBezTo>
                    <a:pt x="551021" y="103346"/>
                    <a:pt x="550069" y="104299"/>
                    <a:pt x="549116" y="106204"/>
                  </a:cubicBezTo>
                  <a:cubicBezTo>
                    <a:pt x="548164" y="108109"/>
                    <a:pt x="546259" y="110014"/>
                    <a:pt x="544354" y="112871"/>
                  </a:cubicBezTo>
                  <a:cubicBezTo>
                    <a:pt x="543401" y="113824"/>
                    <a:pt x="542449" y="115729"/>
                    <a:pt x="541496" y="116681"/>
                  </a:cubicBezTo>
                  <a:cubicBezTo>
                    <a:pt x="539591" y="118586"/>
                    <a:pt x="538639" y="120491"/>
                    <a:pt x="536734" y="122396"/>
                  </a:cubicBezTo>
                  <a:cubicBezTo>
                    <a:pt x="535781" y="123349"/>
                    <a:pt x="534829" y="125254"/>
                    <a:pt x="533876" y="126206"/>
                  </a:cubicBezTo>
                  <a:cubicBezTo>
                    <a:pt x="531971" y="128111"/>
                    <a:pt x="531019" y="130016"/>
                    <a:pt x="529114" y="131921"/>
                  </a:cubicBezTo>
                  <a:cubicBezTo>
                    <a:pt x="528161" y="132874"/>
                    <a:pt x="526256" y="134779"/>
                    <a:pt x="525304" y="135731"/>
                  </a:cubicBezTo>
                  <a:cubicBezTo>
                    <a:pt x="523399" y="137636"/>
                    <a:pt x="521494" y="139541"/>
                    <a:pt x="520541" y="140494"/>
                  </a:cubicBezTo>
                  <a:cubicBezTo>
                    <a:pt x="519589" y="141446"/>
                    <a:pt x="517684" y="143351"/>
                    <a:pt x="516731" y="144304"/>
                  </a:cubicBezTo>
                  <a:cubicBezTo>
                    <a:pt x="514826" y="146209"/>
                    <a:pt x="512921" y="147161"/>
                    <a:pt x="511016" y="149066"/>
                  </a:cubicBezTo>
                  <a:cubicBezTo>
                    <a:pt x="510064" y="150019"/>
                    <a:pt x="508159" y="150971"/>
                    <a:pt x="507206" y="152876"/>
                  </a:cubicBezTo>
                  <a:cubicBezTo>
                    <a:pt x="505301" y="154781"/>
                    <a:pt x="503396" y="155734"/>
                    <a:pt x="501491" y="157639"/>
                  </a:cubicBezTo>
                  <a:cubicBezTo>
                    <a:pt x="500539" y="158591"/>
                    <a:pt x="498634" y="159544"/>
                    <a:pt x="497681" y="160496"/>
                  </a:cubicBezTo>
                  <a:cubicBezTo>
                    <a:pt x="494824" y="162401"/>
                    <a:pt x="492919" y="164306"/>
                    <a:pt x="490061" y="166211"/>
                  </a:cubicBezTo>
                  <a:cubicBezTo>
                    <a:pt x="489109" y="167164"/>
                    <a:pt x="488156" y="168116"/>
                    <a:pt x="487204" y="168116"/>
                  </a:cubicBezTo>
                  <a:cubicBezTo>
                    <a:pt x="483394" y="170974"/>
                    <a:pt x="479584" y="172879"/>
                    <a:pt x="476726" y="175736"/>
                  </a:cubicBezTo>
                  <a:cubicBezTo>
                    <a:pt x="476726" y="175736"/>
                    <a:pt x="475774" y="175736"/>
                    <a:pt x="475774" y="176689"/>
                  </a:cubicBezTo>
                  <a:cubicBezTo>
                    <a:pt x="471964" y="179546"/>
                    <a:pt x="468154" y="181451"/>
                    <a:pt x="463391" y="183356"/>
                  </a:cubicBezTo>
                  <a:cubicBezTo>
                    <a:pt x="462439" y="184309"/>
                    <a:pt x="460534" y="185261"/>
                    <a:pt x="459581" y="185261"/>
                  </a:cubicBezTo>
                  <a:cubicBezTo>
                    <a:pt x="456724" y="187166"/>
                    <a:pt x="452914" y="189071"/>
                    <a:pt x="449104" y="190024"/>
                  </a:cubicBezTo>
                  <a:cubicBezTo>
                    <a:pt x="448151" y="190976"/>
                    <a:pt x="446246" y="190976"/>
                    <a:pt x="445294" y="191929"/>
                  </a:cubicBezTo>
                  <a:cubicBezTo>
                    <a:pt x="440531" y="193834"/>
                    <a:pt x="435769" y="196691"/>
                    <a:pt x="431006" y="198596"/>
                  </a:cubicBezTo>
                  <a:cubicBezTo>
                    <a:pt x="431006" y="198596"/>
                    <a:pt x="431006" y="198596"/>
                    <a:pt x="431006" y="198596"/>
                  </a:cubicBezTo>
                  <a:cubicBezTo>
                    <a:pt x="426244" y="200501"/>
                    <a:pt x="421481" y="202406"/>
                    <a:pt x="415766" y="204311"/>
                  </a:cubicBezTo>
                  <a:cubicBezTo>
                    <a:pt x="414814" y="204311"/>
                    <a:pt x="413861" y="205264"/>
                    <a:pt x="411956" y="205264"/>
                  </a:cubicBezTo>
                  <a:cubicBezTo>
                    <a:pt x="405289" y="207169"/>
                    <a:pt x="398621" y="210026"/>
                    <a:pt x="391001" y="211931"/>
                  </a:cubicBezTo>
                  <a:cubicBezTo>
                    <a:pt x="390049" y="211931"/>
                    <a:pt x="390049" y="211931"/>
                    <a:pt x="389096" y="212884"/>
                  </a:cubicBezTo>
                  <a:cubicBezTo>
                    <a:pt x="381476" y="214789"/>
                    <a:pt x="374809" y="216694"/>
                    <a:pt x="367189" y="217646"/>
                  </a:cubicBezTo>
                  <a:cubicBezTo>
                    <a:pt x="367189" y="217646"/>
                    <a:pt x="366236" y="217646"/>
                    <a:pt x="366236" y="217646"/>
                  </a:cubicBezTo>
                  <a:cubicBezTo>
                    <a:pt x="359569" y="218599"/>
                    <a:pt x="352901" y="219551"/>
                    <a:pt x="346234" y="220504"/>
                  </a:cubicBezTo>
                  <a:cubicBezTo>
                    <a:pt x="344329" y="220504"/>
                    <a:pt x="343376" y="220504"/>
                    <a:pt x="341471" y="221456"/>
                  </a:cubicBezTo>
                  <a:cubicBezTo>
                    <a:pt x="334804" y="222409"/>
                    <a:pt x="328136" y="223361"/>
                    <a:pt x="321469" y="223361"/>
                  </a:cubicBezTo>
                  <a:cubicBezTo>
                    <a:pt x="320516" y="223361"/>
                    <a:pt x="319564" y="223361"/>
                    <a:pt x="318611" y="223361"/>
                  </a:cubicBezTo>
                  <a:cubicBezTo>
                    <a:pt x="310039" y="224314"/>
                    <a:pt x="301466" y="224314"/>
                    <a:pt x="292894" y="224314"/>
                  </a:cubicBezTo>
                  <a:cubicBezTo>
                    <a:pt x="287179" y="224314"/>
                    <a:pt x="280511" y="224314"/>
                    <a:pt x="274796" y="223361"/>
                  </a:cubicBezTo>
                  <a:cubicBezTo>
                    <a:pt x="273844" y="223361"/>
                    <a:pt x="271939" y="223361"/>
                    <a:pt x="270986" y="223361"/>
                  </a:cubicBezTo>
                  <a:cubicBezTo>
                    <a:pt x="263366" y="223361"/>
                    <a:pt x="254794" y="222409"/>
                    <a:pt x="247174" y="221456"/>
                  </a:cubicBezTo>
                  <a:cubicBezTo>
                    <a:pt x="246221" y="221456"/>
                    <a:pt x="245269" y="221456"/>
                    <a:pt x="244316" y="221456"/>
                  </a:cubicBezTo>
                  <a:cubicBezTo>
                    <a:pt x="236696" y="220504"/>
                    <a:pt x="228124" y="219551"/>
                    <a:pt x="220504" y="217646"/>
                  </a:cubicBezTo>
                  <a:cubicBezTo>
                    <a:pt x="219551" y="217646"/>
                    <a:pt x="218599" y="217646"/>
                    <a:pt x="217646" y="216694"/>
                  </a:cubicBezTo>
                  <a:cubicBezTo>
                    <a:pt x="210979" y="215741"/>
                    <a:pt x="205264" y="213836"/>
                    <a:pt x="198596" y="211931"/>
                  </a:cubicBezTo>
                  <a:cubicBezTo>
                    <a:pt x="197644" y="211931"/>
                    <a:pt x="196691" y="211931"/>
                    <a:pt x="195739" y="210979"/>
                  </a:cubicBezTo>
                  <a:cubicBezTo>
                    <a:pt x="189071" y="209074"/>
                    <a:pt x="183356" y="207169"/>
                    <a:pt x="176689" y="205264"/>
                  </a:cubicBezTo>
                  <a:cubicBezTo>
                    <a:pt x="175736" y="205264"/>
                    <a:pt x="173831" y="204311"/>
                    <a:pt x="172879" y="204311"/>
                  </a:cubicBezTo>
                  <a:cubicBezTo>
                    <a:pt x="167164" y="202406"/>
                    <a:pt x="160496" y="199549"/>
                    <a:pt x="154781" y="197644"/>
                  </a:cubicBezTo>
                  <a:cubicBezTo>
                    <a:pt x="153829" y="197644"/>
                    <a:pt x="152876" y="196691"/>
                    <a:pt x="151924" y="196691"/>
                  </a:cubicBezTo>
                  <a:cubicBezTo>
                    <a:pt x="146209" y="193834"/>
                    <a:pt x="140494" y="191929"/>
                    <a:pt x="135731" y="189071"/>
                  </a:cubicBezTo>
                  <a:cubicBezTo>
                    <a:pt x="134779" y="189071"/>
                    <a:pt x="134779" y="188119"/>
                    <a:pt x="133826" y="188119"/>
                  </a:cubicBezTo>
                  <a:cubicBezTo>
                    <a:pt x="128111" y="185261"/>
                    <a:pt x="122396" y="182404"/>
                    <a:pt x="117634" y="179546"/>
                  </a:cubicBezTo>
                  <a:cubicBezTo>
                    <a:pt x="116681" y="178594"/>
                    <a:pt x="115729" y="178594"/>
                    <a:pt x="114776" y="177641"/>
                  </a:cubicBezTo>
                  <a:cubicBezTo>
                    <a:pt x="110014" y="174784"/>
                    <a:pt x="104299" y="170974"/>
                    <a:pt x="99536" y="168116"/>
                  </a:cubicBezTo>
                  <a:cubicBezTo>
                    <a:pt x="98584" y="167164"/>
                    <a:pt x="97631" y="167164"/>
                    <a:pt x="97631" y="166211"/>
                  </a:cubicBezTo>
                  <a:cubicBezTo>
                    <a:pt x="92869" y="162401"/>
                    <a:pt x="88106" y="159544"/>
                    <a:pt x="84296" y="155734"/>
                  </a:cubicBezTo>
                  <a:cubicBezTo>
                    <a:pt x="84296" y="155734"/>
                    <a:pt x="83344" y="154781"/>
                    <a:pt x="83344" y="154781"/>
                  </a:cubicBezTo>
                  <a:cubicBezTo>
                    <a:pt x="78581" y="150971"/>
                    <a:pt x="74771" y="147161"/>
                    <a:pt x="70009" y="143351"/>
                  </a:cubicBezTo>
                  <a:cubicBezTo>
                    <a:pt x="69056" y="142399"/>
                    <a:pt x="68104" y="141446"/>
                    <a:pt x="67151" y="140494"/>
                  </a:cubicBezTo>
                  <a:cubicBezTo>
                    <a:pt x="63341" y="136684"/>
                    <a:pt x="59531" y="132874"/>
                    <a:pt x="55721" y="128111"/>
                  </a:cubicBezTo>
                  <a:cubicBezTo>
                    <a:pt x="54769" y="127159"/>
                    <a:pt x="54769" y="126206"/>
                    <a:pt x="53816" y="126206"/>
                  </a:cubicBezTo>
                  <a:cubicBezTo>
                    <a:pt x="50006" y="122396"/>
                    <a:pt x="47149" y="117634"/>
                    <a:pt x="43339" y="112871"/>
                  </a:cubicBezTo>
                  <a:cubicBezTo>
                    <a:pt x="43339" y="112871"/>
                    <a:pt x="43339" y="111919"/>
                    <a:pt x="42386" y="111919"/>
                  </a:cubicBezTo>
                  <a:cubicBezTo>
                    <a:pt x="39529" y="107156"/>
                    <a:pt x="35719" y="102394"/>
                    <a:pt x="32861" y="97631"/>
                  </a:cubicBezTo>
                  <a:cubicBezTo>
                    <a:pt x="31909" y="96679"/>
                    <a:pt x="31909" y="95726"/>
                    <a:pt x="30956" y="94774"/>
                  </a:cubicBezTo>
                  <a:cubicBezTo>
                    <a:pt x="28099" y="90011"/>
                    <a:pt x="26194" y="85249"/>
                    <a:pt x="23336" y="80486"/>
                  </a:cubicBezTo>
                  <a:cubicBezTo>
                    <a:pt x="23336" y="79534"/>
                    <a:pt x="22384" y="78581"/>
                    <a:pt x="22384" y="77629"/>
                  </a:cubicBezTo>
                  <a:cubicBezTo>
                    <a:pt x="20479" y="72866"/>
                    <a:pt x="18574" y="68104"/>
                    <a:pt x="16669" y="62389"/>
                  </a:cubicBezTo>
                  <a:cubicBezTo>
                    <a:pt x="16669" y="62389"/>
                    <a:pt x="16669" y="62389"/>
                    <a:pt x="16669" y="61436"/>
                  </a:cubicBezTo>
                  <a:cubicBezTo>
                    <a:pt x="14764" y="56674"/>
                    <a:pt x="13811" y="50959"/>
                    <a:pt x="11906" y="45244"/>
                  </a:cubicBezTo>
                  <a:cubicBezTo>
                    <a:pt x="11906" y="44291"/>
                    <a:pt x="10954" y="43339"/>
                    <a:pt x="10954" y="42386"/>
                  </a:cubicBezTo>
                  <a:cubicBezTo>
                    <a:pt x="10001" y="37624"/>
                    <a:pt x="9049" y="31909"/>
                    <a:pt x="8096" y="27146"/>
                  </a:cubicBezTo>
                  <a:cubicBezTo>
                    <a:pt x="8096" y="26194"/>
                    <a:pt x="8096" y="25241"/>
                    <a:pt x="8096" y="24289"/>
                  </a:cubicBezTo>
                  <a:cubicBezTo>
                    <a:pt x="7144" y="18574"/>
                    <a:pt x="7144" y="12859"/>
                    <a:pt x="7144" y="7144"/>
                  </a:cubicBezTo>
                  <a:lnTo>
                    <a:pt x="7144" y="631984"/>
                  </a:lnTo>
                  <a:cubicBezTo>
                    <a:pt x="7144" y="637699"/>
                    <a:pt x="7144" y="643414"/>
                    <a:pt x="8096" y="649129"/>
                  </a:cubicBezTo>
                  <a:cubicBezTo>
                    <a:pt x="8096" y="650081"/>
                    <a:pt x="8096" y="651034"/>
                    <a:pt x="8096" y="651986"/>
                  </a:cubicBezTo>
                  <a:cubicBezTo>
                    <a:pt x="9049" y="657701"/>
                    <a:pt x="10001" y="662464"/>
                    <a:pt x="10954" y="667226"/>
                  </a:cubicBezTo>
                  <a:cubicBezTo>
                    <a:pt x="10954" y="668179"/>
                    <a:pt x="10954" y="669131"/>
                    <a:pt x="11906" y="670084"/>
                  </a:cubicBezTo>
                  <a:cubicBezTo>
                    <a:pt x="12859" y="675799"/>
                    <a:pt x="14764" y="680561"/>
                    <a:pt x="16669" y="686276"/>
                  </a:cubicBezTo>
                  <a:cubicBezTo>
                    <a:pt x="16669" y="686276"/>
                    <a:pt x="16669" y="686276"/>
                    <a:pt x="16669" y="687229"/>
                  </a:cubicBezTo>
                  <a:cubicBezTo>
                    <a:pt x="18574" y="691991"/>
                    <a:pt x="20479" y="697706"/>
                    <a:pt x="22384" y="702469"/>
                  </a:cubicBezTo>
                  <a:cubicBezTo>
                    <a:pt x="22384" y="703421"/>
                    <a:pt x="23336" y="704374"/>
                    <a:pt x="23336" y="705326"/>
                  </a:cubicBezTo>
                  <a:cubicBezTo>
                    <a:pt x="25241" y="710089"/>
                    <a:pt x="28099" y="714851"/>
                    <a:pt x="30956" y="719614"/>
                  </a:cubicBezTo>
                  <a:cubicBezTo>
                    <a:pt x="31909" y="720566"/>
                    <a:pt x="31909" y="721519"/>
                    <a:pt x="32861" y="722471"/>
                  </a:cubicBezTo>
                  <a:cubicBezTo>
                    <a:pt x="35719" y="727234"/>
                    <a:pt x="38576" y="731996"/>
                    <a:pt x="42386" y="736759"/>
                  </a:cubicBezTo>
                  <a:cubicBezTo>
                    <a:pt x="42386" y="736759"/>
                    <a:pt x="42386" y="737711"/>
                    <a:pt x="43339" y="737711"/>
                  </a:cubicBezTo>
                  <a:cubicBezTo>
                    <a:pt x="46196" y="742474"/>
                    <a:pt x="50006" y="746284"/>
                    <a:pt x="53816" y="751046"/>
                  </a:cubicBezTo>
                  <a:cubicBezTo>
                    <a:pt x="54769" y="751999"/>
                    <a:pt x="54769" y="752951"/>
                    <a:pt x="55721" y="752951"/>
                  </a:cubicBezTo>
                  <a:cubicBezTo>
                    <a:pt x="59531" y="756761"/>
                    <a:pt x="63341" y="761524"/>
                    <a:pt x="67151" y="765334"/>
                  </a:cubicBezTo>
                  <a:cubicBezTo>
                    <a:pt x="68104" y="766286"/>
                    <a:pt x="69056" y="767239"/>
                    <a:pt x="70009" y="767239"/>
                  </a:cubicBezTo>
                  <a:cubicBezTo>
                    <a:pt x="73819" y="771049"/>
                    <a:pt x="78581" y="774859"/>
                    <a:pt x="83344" y="778669"/>
                  </a:cubicBezTo>
                  <a:cubicBezTo>
                    <a:pt x="83344" y="778669"/>
                    <a:pt x="84296" y="779621"/>
                    <a:pt x="84296" y="779621"/>
                  </a:cubicBezTo>
                  <a:cubicBezTo>
                    <a:pt x="89059" y="783431"/>
                    <a:pt x="92869" y="786289"/>
                    <a:pt x="97631" y="790099"/>
                  </a:cubicBezTo>
                  <a:cubicBezTo>
                    <a:pt x="98584" y="791051"/>
                    <a:pt x="99536" y="791051"/>
                    <a:pt x="99536" y="792004"/>
                  </a:cubicBezTo>
                  <a:cubicBezTo>
                    <a:pt x="104299" y="795814"/>
                    <a:pt x="109061" y="798671"/>
                    <a:pt x="114776" y="801529"/>
                  </a:cubicBezTo>
                  <a:cubicBezTo>
                    <a:pt x="115729" y="802481"/>
                    <a:pt x="116681" y="802481"/>
                    <a:pt x="117634" y="803434"/>
                  </a:cubicBezTo>
                  <a:cubicBezTo>
                    <a:pt x="123349" y="806291"/>
                    <a:pt x="128111" y="809149"/>
                    <a:pt x="133826" y="812006"/>
                  </a:cubicBezTo>
                  <a:cubicBezTo>
                    <a:pt x="134779" y="812006"/>
                    <a:pt x="134779" y="812959"/>
                    <a:pt x="135731" y="812959"/>
                  </a:cubicBezTo>
                  <a:cubicBezTo>
                    <a:pt x="141446" y="815816"/>
                    <a:pt x="147161" y="818674"/>
                    <a:pt x="151924" y="820579"/>
                  </a:cubicBezTo>
                  <a:cubicBezTo>
                    <a:pt x="152876" y="820579"/>
                    <a:pt x="153829" y="821531"/>
                    <a:pt x="154781" y="821531"/>
                  </a:cubicBezTo>
                  <a:cubicBezTo>
                    <a:pt x="160496" y="824389"/>
                    <a:pt x="167164" y="826294"/>
                    <a:pt x="172879" y="828199"/>
                  </a:cubicBezTo>
                  <a:cubicBezTo>
                    <a:pt x="173831" y="828199"/>
                    <a:pt x="175736" y="829151"/>
                    <a:pt x="176689" y="829151"/>
                  </a:cubicBezTo>
                  <a:cubicBezTo>
                    <a:pt x="183356" y="831056"/>
                    <a:pt x="189071" y="832961"/>
                    <a:pt x="195739" y="834866"/>
                  </a:cubicBezTo>
                  <a:cubicBezTo>
                    <a:pt x="196691" y="834866"/>
                    <a:pt x="197644" y="834866"/>
                    <a:pt x="198596" y="835819"/>
                  </a:cubicBezTo>
                  <a:cubicBezTo>
                    <a:pt x="205264" y="837724"/>
                    <a:pt x="210979" y="838676"/>
                    <a:pt x="217646" y="840581"/>
                  </a:cubicBezTo>
                  <a:cubicBezTo>
                    <a:pt x="218599" y="840581"/>
                    <a:pt x="218599" y="840581"/>
                    <a:pt x="219551" y="840581"/>
                  </a:cubicBezTo>
                  <a:cubicBezTo>
                    <a:pt x="219551" y="840581"/>
                    <a:pt x="220504" y="840581"/>
                    <a:pt x="220504" y="840581"/>
                  </a:cubicBezTo>
                  <a:cubicBezTo>
                    <a:pt x="228124" y="842486"/>
                    <a:pt x="235744" y="843439"/>
                    <a:pt x="244316" y="844391"/>
                  </a:cubicBezTo>
                  <a:cubicBezTo>
                    <a:pt x="245269" y="844391"/>
                    <a:pt x="246221" y="844391"/>
                    <a:pt x="247174" y="844391"/>
                  </a:cubicBezTo>
                  <a:cubicBezTo>
                    <a:pt x="254794" y="845344"/>
                    <a:pt x="263366" y="846296"/>
                    <a:pt x="270986" y="846296"/>
                  </a:cubicBezTo>
                  <a:cubicBezTo>
                    <a:pt x="271939" y="846296"/>
                    <a:pt x="271939" y="846296"/>
                    <a:pt x="272891" y="846296"/>
                  </a:cubicBezTo>
                  <a:cubicBezTo>
                    <a:pt x="273844" y="846296"/>
                    <a:pt x="274796" y="846296"/>
                    <a:pt x="274796" y="846296"/>
                  </a:cubicBezTo>
                  <a:cubicBezTo>
                    <a:pt x="280511" y="846296"/>
                    <a:pt x="287179" y="847249"/>
                    <a:pt x="292894" y="847249"/>
                  </a:cubicBezTo>
                  <a:cubicBezTo>
                    <a:pt x="301466" y="847249"/>
                    <a:pt x="310039" y="847249"/>
                    <a:pt x="318611" y="846296"/>
                  </a:cubicBezTo>
                  <a:cubicBezTo>
                    <a:pt x="319564" y="846296"/>
                    <a:pt x="319564" y="846296"/>
                    <a:pt x="320516" y="846296"/>
                  </a:cubicBezTo>
                  <a:cubicBezTo>
                    <a:pt x="320516" y="846296"/>
                    <a:pt x="321469" y="846296"/>
                    <a:pt x="321469" y="846296"/>
                  </a:cubicBezTo>
                  <a:cubicBezTo>
                    <a:pt x="328136" y="845344"/>
                    <a:pt x="334804" y="845344"/>
                    <a:pt x="341471" y="844391"/>
                  </a:cubicBezTo>
                  <a:cubicBezTo>
                    <a:pt x="343376" y="844391"/>
                    <a:pt x="344329" y="844391"/>
                    <a:pt x="346234" y="843439"/>
                  </a:cubicBezTo>
                  <a:cubicBezTo>
                    <a:pt x="352901" y="842486"/>
                    <a:pt x="359569" y="841534"/>
                    <a:pt x="366236" y="840581"/>
                  </a:cubicBezTo>
                  <a:cubicBezTo>
                    <a:pt x="366236" y="840581"/>
                    <a:pt x="366236" y="840581"/>
                    <a:pt x="366236" y="840581"/>
                  </a:cubicBezTo>
                  <a:cubicBezTo>
                    <a:pt x="366236" y="840581"/>
                    <a:pt x="366236" y="840581"/>
                    <a:pt x="367189" y="840581"/>
                  </a:cubicBezTo>
                  <a:cubicBezTo>
                    <a:pt x="374809" y="838676"/>
                    <a:pt x="382429" y="837724"/>
                    <a:pt x="389096" y="835819"/>
                  </a:cubicBezTo>
                  <a:cubicBezTo>
                    <a:pt x="390049" y="835819"/>
                    <a:pt x="390049" y="835819"/>
                    <a:pt x="391001" y="834866"/>
                  </a:cubicBezTo>
                  <a:cubicBezTo>
                    <a:pt x="397669" y="832961"/>
                    <a:pt x="405289" y="831056"/>
                    <a:pt x="411956" y="828199"/>
                  </a:cubicBezTo>
                  <a:cubicBezTo>
                    <a:pt x="412909" y="828199"/>
                    <a:pt x="412909" y="828199"/>
                    <a:pt x="413861" y="827246"/>
                  </a:cubicBezTo>
                  <a:cubicBezTo>
                    <a:pt x="414814" y="827246"/>
                    <a:pt x="414814" y="827246"/>
                    <a:pt x="415766" y="826294"/>
                  </a:cubicBezTo>
                  <a:cubicBezTo>
                    <a:pt x="420529" y="824389"/>
                    <a:pt x="425291" y="822484"/>
                    <a:pt x="431006" y="820579"/>
                  </a:cubicBezTo>
                  <a:cubicBezTo>
                    <a:pt x="431006" y="820579"/>
                    <a:pt x="431006" y="820579"/>
                    <a:pt x="431006" y="820579"/>
                  </a:cubicBezTo>
                  <a:cubicBezTo>
                    <a:pt x="435769" y="818674"/>
                    <a:pt x="440531" y="816769"/>
                    <a:pt x="445294" y="813911"/>
                  </a:cubicBezTo>
                  <a:cubicBezTo>
                    <a:pt x="446246" y="812959"/>
                    <a:pt x="448151" y="812959"/>
                    <a:pt x="449104" y="812006"/>
                  </a:cubicBezTo>
                  <a:cubicBezTo>
                    <a:pt x="452914" y="810101"/>
                    <a:pt x="455771" y="808196"/>
                    <a:pt x="459581" y="807244"/>
                  </a:cubicBezTo>
                  <a:cubicBezTo>
                    <a:pt x="460534" y="806291"/>
                    <a:pt x="462439" y="806291"/>
                    <a:pt x="463391" y="805339"/>
                  </a:cubicBezTo>
                  <a:cubicBezTo>
                    <a:pt x="467201" y="803434"/>
                    <a:pt x="471964" y="800576"/>
                    <a:pt x="475774" y="798671"/>
                  </a:cubicBezTo>
                  <a:cubicBezTo>
                    <a:pt x="475774" y="798671"/>
                    <a:pt x="475774" y="798671"/>
                    <a:pt x="476726" y="798671"/>
                  </a:cubicBezTo>
                  <a:cubicBezTo>
                    <a:pt x="476726" y="798671"/>
                    <a:pt x="476726" y="798671"/>
                    <a:pt x="476726" y="798671"/>
                  </a:cubicBezTo>
                  <a:cubicBezTo>
                    <a:pt x="480536" y="796766"/>
                    <a:pt x="484346" y="793909"/>
                    <a:pt x="488156" y="791051"/>
                  </a:cubicBezTo>
                  <a:cubicBezTo>
                    <a:pt x="489109" y="790099"/>
                    <a:pt x="490061" y="789146"/>
                    <a:pt x="491014" y="789146"/>
                  </a:cubicBezTo>
                  <a:cubicBezTo>
                    <a:pt x="493871" y="787241"/>
                    <a:pt x="495776" y="785336"/>
                    <a:pt x="498634" y="783431"/>
                  </a:cubicBezTo>
                  <a:cubicBezTo>
                    <a:pt x="499586" y="782479"/>
                    <a:pt x="501491" y="781526"/>
                    <a:pt x="502444" y="780574"/>
                  </a:cubicBezTo>
                  <a:cubicBezTo>
                    <a:pt x="504349" y="778669"/>
                    <a:pt x="506254" y="777716"/>
                    <a:pt x="508159" y="775811"/>
                  </a:cubicBezTo>
                  <a:cubicBezTo>
                    <a:pt x="509111" y="774859"/>
                    <a:pt x="511016" y="773906"/>
                    <a:pt x="511969" y="772001"/>
                  </a:cubicBezTo>
                  <a:cubicBezTo>
                    <a:pt x="513874" y="770096"/>
                    <a:pt x="515779" y="769144"/>
                    <a:pt x="517684" y="767239"/>
                  </a:cubicBezTo>
                  <a:cubicBezTo>
                    <a:pt x="518636" y="766286"/>
                    <a:pt x="520541" y="764381"/>
                    <a:pt x="521494" y="763429"/>
                  </a:cubicBezTo>
                  <a:cubicBezTo>
                    <a:pt x="523399" y="761524"/>
                    <a:pt x="525304" y="759619"/>
                    <a:pt x="526256" y="758666"/>
                  </a:cubicBezTo>
                  <a:cubicBezTo>
                    <a:pt x="527209" y="757714"/>
                    <a:pt x="529114" y="755809"/>
                    <a:pt x="530066" y="754856"/>
                  </a:cubicBezTo>
                  <a:cubicBezTo>
                    <a:pt x="531971" y="752951"/>
                    <a:pt x="532924" y="751046"/>
                    <a:pt x="534829" y="749141"/>
                  </a:cubicBezTo>
                  <a:cubicBezTo>
                    <a:pt x="535781" y="748189"/>
                    <a:pt x="536734" y="746284"/>
                    <a:pt x="537686" y="745331"/>
                  </a:cubicBezTo>
                  <a:cubicBezTo>
                    <a:pt x="539591" y="743426"/>
                    <a:pt x="540544" y="741521"/>
                    <a:pt x="542449" y="739616"/>
                  </a:cubicBezTo>
                  <a:cubicBezTo>
                    <a:pt x="543401" y="738664"/>
                    <a:pt x="544354" y="736759"/>
                    <a:pt x="545306" y="735806"/>
                  </a:cubicBezTo>
                  <a:cubicBezTo>
                    <a:pt x="547211" y="733901"/>
                    <a:pt x="548164" y="731996"/>
                    <a:pt x="550069" y="729139"/>
                  </a:cubicBezTo>
                  <a:cubicBezTo>
                    <a:pt x="551021" y="728186"/>
                    <a:pt x="551021" y="727234"/>
                    <a:pt x="551974" y="726281"/>
                  </a:cubicBezTo>
                  <a:cubicBezTo>
                    <a:pt x="551974" y="726281"/>
                    <a:pt x="551974" y="726281"/>
                    <a:pt x="551974" y="725329"/>
                  </a:cubicBezTo>
                  <a:cubicBezTo>
                    <a:pt x="553879" y="721519"/>
                    <a:pt x="556736" y="717709"/>
                    <a:pt x="558641" y="713899"/>
                  </a:cubicBezTo>
                  <a:cubicBezTo>
                    <a:pt x="558641" y="712946"/>
                    <a:pt x="559594" y="711994"/>
                    <a:pt x="559594" y="711041"/>
                  </a:cubicBezTo>
                  <a:cubicBezTo>
                    <a:pt x="561499" y="708184"/>
                    <a:pt x="562451" y="705326"/>
                    <a:pt x="564356" y="702469"/>
                  </a:cubicBezTo>
                  <a:cubicBezTo>
                    <a:pt x="565309" y="701516"/>
                    <a:pt x="565309" y="699611"/>
                    <a:pt x="566261" y="698659"/>
                  </a:cubicBezTo>
                  <a:cubicBezTo>
                    <a:pt x="567214" y="695801"/>
                    <a:pt x="569119" y="692944"/>
                    <a:pt x="570071" y="690086"/>
                  </a:cubicBezTo>
                  <a:cubicBezTo>
                    <a:pt x="570071" y="689134"/>
                    <a:pt x="571024" y="687229"/>
                    <a:pt x="571024" y="686276"/>
                  </a:cubicBezTo>
                  <a:cubicBezTo>
                    <a:pt x="571976" y="682466"/>
                    <a:pt x="573881" y="678656"/>
                    <a:pt x="574834" y="673894"/>
                  </a:cubicBezTo>
                  <a:cubicBezTo>
                    <a:pt x="574834" y="673894"/>
                    <a:pt x="574834" y="673894"/>
                    <a:pt x="574834" y="673894"/>
                  </a:cubicBezTo>
                  <a:cubicBezTo>
                    <a:pt x="575786" y="671036"/>
                    <a:pt x="576739" y="667226"/>
                    <a:pt x="576739" y="664369"/>
                  </a:cubicBezTo>
                  <a:cubicBezTo>
                    <a:pt x="576739" y="663416"/>
                    <a:pt x="576739" y="662464"/>
                    <a:pt x="577691" y="661511"/>
                  </a:cubicBezTo>
                  <a:cubicBezTo>
                    <a:pt x="577691" y="659606"/>
                    <a:pt x="578644" y="656749"/>
                    <a:pt x="578644" y="654844"/>
                  </a:cubicBezTo>
                  <a:cubicBezTo>
                    <a:pt x="578644" y="653891"/>
                    <a:pt x="578644" y="651986"/>
                    <a:pt x="578644" y="651034"/>
                  </a:cubicBezTo>
                  <a:cubicBezTo>
                    <a:pt x="578644" y="649129"/>
                    <a:pt x="579596" y="647224"/>
                    <a:pt x="579596" y="644366"/>
                  </a:cubicBezTo>
                  <a:cubicBezTo>
                    <a:pt x="579596" y="643414"/>
                    <a:pt x="579596" y="641509"/>
                    <a:pt x="579596" y="640556"/>
                  </a:cubicBezTo>
                  <a:cubicBezTo>
                    <a:pt x="579596" y="639604"/>
                    <a:pt x="579596" y="638651"/>
                    <a:pt x="579596" y="636746"/>
                  </a:cubicBezTo>
                  <a:cubicBezTo>
                    <a:pt x="579596" y="634841"/>
                    <a:pt x="579596" y="633889"/>
                    <a:pt x="579596" y="631984"/>
                  </a:cubicBezTo>
                  <a:lnTo>
                    <a:pt x="579596" y="8096"/>
                  </a:lnTo>
                  <a:cubicBezTo>
                    <a:pt x="579596" y="10954"/>
                    <a:pt x="579596" y="13811"/>
                    <a:pt x="579596" y="16669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6" name="任意多边形: 形状 25">
              <a:extLst>
                <a:ext uri="{FF2B5EF4-FFF2-40B4-BE49-F238E27FC236}">
                  <a16:creationId xmlns:a16="http://schemas.microsoft.com/office/drawing/2014/main" id="{6EDC7049-1C0D-4639-BE43-D78BA7F1A44C}"/>
                </a:ext>
              </a:extLst>
            </p:cNvPr>
            <p:cNvSpPr/>
            <p:nvPr/>
          </p:nvSpPr>
          <p:spPr>
            <a:xfrm>
              <a:off x="3938778" y="3309322"/>
              <a:ext cx="27309" cy="673615"/>
            </a:xfrm>
            <a:custGeom>
              <a:avLst/>
              <a:gdLst>
                <a:gd name="connsiteX0" fmla="*/ 21431 w 28575"/>
                <a:gd name="connsiteY0" fmla="*/ 7144 h 704850"/>
                <a:gd name="connsiteX1" fmla="*/ 21431 w 28575"/>
                <a:gd name="connsiteY1" fmla="*/ 631984 h 704850"/>
                <a:gd name="connsiteX2" fmla="*/ 7144 w 28575"/>
                <a:gd name="connsiteY2" fmla="*/ 706279 h 704850"/>
                <a:gd name="connsiteX3" fmla="*/ 7144 w 28575"/>
                <a:gd name="connsiteY3" fmla="*/ 81439 h 704850"/>
                <a:gd name="connsiteX4" fmla="*/ 21431 w 28575"/>
                <a:gd name="connsiteY4" fmla="*/ 7144 h 704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704850">
                  <a:moveTo>
                    <a:pt x="21431" y="7144"/>
                  </a:moveTo>
                  <a:lnTo>
                    <a:pt x="21431" y="631984"/>
                  </a:lnTo>
                  <a:cubicBezTo>
                    <a:pt x="18574" y="656749"/>
                    <a:pt x="13811" y="681514"/>
                    <a:pt x="7144" y="706279"/>
                  </a:cubicBezTo>
                  <a:lnTo>
                    <a:pt x="7144" y="81439"/>
                  </a:lnTo>
                  <a:cubicBezTo>
                    <a:pt x="13811" y="56674"/>
                    <a:pt x="18574" y="31909"/>
                    <a:pt x="21431" y="7144"/>
                  </a:cubicBezTo>
                </a:path>
              </a:pathLst>
            </a:custGeom>
            <a:solidFill>
              <a:srgbClr val="113A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7" name="任意多边形: 形状 26">
              <a:extLst>
                <a:ext uri="{FF2B5EF4-FFF2-40B4-BE49-F238E27FC236}">
                  <a16:creationId xmlns:a16="http://schemas.microsoft.com/office/drawing/2014/main" id="{E5AED7E9-29B9-4216-B770-1D5276745ECC}"/>
                </a:ext>
              </a:extLst>
            </p:cNvPr>
            <p:cNvSpPr/>
            <p:nvPr/>
          </p:nvSpPr>
          <p:spPr>
            <a:xfrm>
              <a:off x="3879609" y="3379414"/>
              <a:ext cx="72824" cy="746438"/>
            </a:xfrm>
            <a:custGeom>
              <a:avLst/>
              <a:gdLst>
                <a:gd name="connsiteX0" fmla="*/ 69056 w 76200"/>
                <a:gd name="connsiteY0" fmla="*/ 7144 h 781050"/>
                <a:gd name="connsiteX1" fmla="*/ 69056 w 76200"/>
                <a:gd name="connsiteY1" fmla="*/ 631984 h 781050"/>
                <a:gd name="connsiteX2" fmla="*/ 7144 w 76200"/>
                <a:gd name="connsiteY2" fmla="*/ 776764 h 781050"/>
                <a:gd name="connsiteX3" fmla="*/ 7144 w 76200"/>
                <a:gd name="connsiteY3" fmla="*/ 151924 h 781050"/>
                <a:gd name="connsiteX4" fmla="*/ 69056 w 76200"/>
                <a:gd name="connsiteY4" fmla="*/ 7144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781050">
                  <a:moveTo>
                    <a:pt x="69056" y="7144"/>
                  </a:moveTo>
                  <a:lnTo>
                    <a:pt x="69056" y="631984"/>
                  </a:lnTo>
                  <a:cubicBezTo>
                    <a:pt x="55721" y="682466"/>
                    <a:pt x="34766" y="731044"/>
                    <a:pt x="7144" y="776764"/>
                  </a:cubicBezTo>
                  <a:lnTo>
                    <a:pt x="7144" y="151924"/>
                  </a:lnTo>
                  <a:cubicBezTo>
                    <a:pt x="34766" y="106204"/>
                    <a:pt x="55721" y="57626"/>
                    <a:pt x="69056" y="7144"/>
                  </a:cubicBezTo>
                </a:path>
              </a:pathLst>
            </a:custGeom>
            <a:solidFill>
              <a:schemeClr val="tx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8" name="任意多边形: 形状 27">
              <a:extLst>
                <a:ext uri="{FF2B5EF4-FFF2-40B4-BE49-F238E27FC236}">
                  <a16:creationId xmlns:a16="http://schemas.microsoft.com/office/drawing/2014/main" id="{F3566214-3089-481D-8102-4040E18EA6E4}"/>
                </a:ext>
              </a:extLst>
            </p:cNvPr>
            <p:cNvSpPr/>
            <p:nvPr/>
          </p:nvSpPr>
          <p:spPr>
            <a:xfrm>
              <a:off x="3746707" y="3676168"/>
              <a:ext cx="446042" cy="828364"/>
            </a:xfrm>
            <a:custGeom>
              <a:avLst/>
              <a:gdLst>
                <a:gd name="connsiteX0" fmla="*/ 459581 w 466725"/>
                <a:gd name="connsiteY0" fmla="*/ 240506 h 866775"/>
                <a:gd name="connsiteX1" fmla="*/ 459581 w 466725"/>
                <a:gd name="connsiteY1" fmla="*/ 865346 h 866775"/>
                <a:gd name="connsiteX2" fmla="*/ 7144 w 466725"/>
                <a:gd name="connsiteY2" fmla="*/ 631984 h 866775"/>
                <a:gd name="connsiteX3" fmla="*/ 7144 w 466725"/>
                <a:gd name="connsiteY3" fmla="*/ 7144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6725" h="866775">
                  <a:moveTo>
                    <a:pt x="459581" y="240506"/>
                  </a:moveTo>
                  <a:lnTo>
                    <a:pt x="459581" y="865346"/>
                  </a:lnTo>
                  <a:lnTo>
                    <a:pt x="7144" y="631984"/>
                  </a:lnTo>
                  <a:lnTo>
                    <a:pt x="7144" y="7144"/>
                  </a:lnTo>
                  <a:close/>
                </a:path>
              </a:pathLst>
            </a:custGeom>
            <a:solidFill>
              <a:schemeClr val="tx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9" name="任意多边形: 形状 28">
              <a:extLst>
                <a:ext uri="{FF2B5EF4-FFF2-40B4-BE49-F238E27FC236}">
                  <a16:creationId xmlns:a16="http://schemas.microsoft.com/office/drawing/2014/main" id="{2C6856FE-6338-4821-82FA-F30F65490C6C}"/>
                </a:ext>
              </a:extLst>
            </p:cNvPr>
            <p:cNvSpPr/>
            <p:nvPr/>
          </p:nvSpPr>
          <p:spPr>
            <a:xfrm>
              <a:off x="2213778" y="3248332"/>
              <a:ext cx="1538391" cy="1265304"/>
            </a:xfrm>
            <a:custGeom>
              <a:avLst/>
              <a:gdLst>
                <a:gd name="connsiteX0" fmla="*/ 1525429 w 1609725"/>
                <a:gd name="connsiteY0" fmla="*/ 1145381 h 1323975"/>
                <a:gd name="connsiteX1" fmla="*/ 1552099 w 1609725"/>
                <a:gd name="connsiteY1" fmla="*/ 1126331 h 1323975"/>
                <a:gd name="connsiteX2" fmla="*/ 1556861 w 1609725"/>
                <a:gd name="connsiteY2" fmla="*/ 1122521 h 1323975"/>
                <a:gd name="connsiteX3" fmla="*/ 1581626 w 1609725"/>
                <a:gd name="connsiteY3" fmla="*/ 1103471 h 1323975"/>
                <a:gd name="connsiteX4" fmla="*/ 1586389 w 1609725"/>
                <a:gd name="connsiteY4" fmla="*/ 1099661 h 1323975"/>
                <a:gd name="connsiteX5" fmla="*/ 1611154 w 1609725"/>
                <a:gd name="connsiteY5" fmla="*/ 1078706 h 1323975"/>
                <a:gd name="connsiteX6" fmla="*/ 1611154 w 1609725"/>
                <a:gd name="connsiteY6" fmla="*/ 454819 h 1323975"/>
                <a:gd name="connsiteX7" fmla="*/ 1586389 w 1609725"/>
                <a:gd name="connsiteY7" fmla="*/ 475774 h 1323975"/>
                <a:gd name="connsiteX8" fmla="*/ 1581626 w 1609725"/>
                <a:gd name="connsiteY8" fmla="*/ 479584 h 1323975"/>
                <a:gd name="connsiteX9" fmla="*/ 1556861 w 1609725"/>
                <a:gd name="connsiteY9" fmla="*/ 498634 h 1323975"/>
                <a:gd name="connsiteX10" fmla="*/ 1552099 w 1609725"/>
                <a:gd name="connsiteY10" fmla="*/ 502444 h 1323975"/>
                <a:gd name="connsiteX11" fmla="*/ 1525429 w 1609725"/>
                <a:gd name="connsiteY11" fmla="*/ 521494 h 1323975"/>
                <a:gd name="connsiteX12" fmla="*/ 1523524 w 1609725"/>
                <a:gd name="connsiteY12" fmla="*/ 522446 h 1323975"/>
                <a:gd name="connsiteX13" fmla="*/ 1496854 w 1609725"/>
                <a:gd name="connsiteY13" fmla="*/ 539591 h 1323975"/>
                <a:gd name="connsiteX14" fmla="*/ 1492091 w 1609725"/>
                <a:gd name="connsiteY14" fmla="*/ 542449 h 1323975"/>
                <a:gd name="connsiteX15" fmla="*/ 1474946 w 1609725"/>
                <a:gd name="connsiteY15" fmla="*/ 552926 h 1323975"/>
                <a:gd name="connsiteX16" fmla="*/ 1471136 w 1609725"/>
                <a:gd name="connsiteY16" fmla="*/ 555784 h 1323975"/>
                <a:gd name="connsiteX17" fmla="*/ 1449229 w 1609725"/>
                <a:gd name="connsiteY17" fmla="*/ 568166 h 1323975"/>
                <a:gd name="connsiteX18" fmla="*/ 1443514 w 1609725"/>
                <a:gd name="connsiteY18" fmla="*/ 571024 h 1323975"/>
                <a:gd name="connsiteX19" fmla="*/ 1427321 w 1609725"/>
                <a:gd name="connsiteY19" fmla="*/ 579596 h 1323975"/>
                <a:gd name="connsiteX20" fmla="*/ 1419701 w 1609725"/>
                <a:gd name="connsiteY20" fmla="*/ 583406 h 1323975"/>
                <a:gd name="connsiteX21" fmla="*/ 1405414 w 1609725"/>
                <a:gd name="connsiteY21" fmla="*/ 591026 h 1323975"/>
                <a:gd name="connsiteX22" fmla="*/ 1396841 w 1609725"/>
                <a:gd name="connsiteY22" fmla="*/ 594836 h 1323975"/>
                <a:gd name="connsiteX23" fmla="*/ 1381601 w 1609725"/>
                <a:gd name="connsiteY23" fmla="*/ 601504 h 1323975"/>
                <a:gd name="connsiteX24" fmla="*/ 1373981 w 1609725"/>
                <a:gd name="connsiteY24" fmla="*/ 605314 h 1323975"/>
                <a:gd name="connsiteX25" fmla="*/ 1354931 w 1609725"/>
                <a:gd name="connsiteY25" fmla="*/ 612934 h 1323975"/>
                <a:gd name="connsiteX26" fmla="*/ 1350169 w 1609725"/>
                <a:gd name="connsiteY26" fmla="*/ 614839 h 1323975"/>
                <a:gd name="connsiteX27" fmla="*/ 1326356 w 1609725"/>
                <a:gd name="connsiteY27" fmla="*/ 624364 h 1323975"/>
                <a:gd name="connsiteX28" fmla="*/ 1319689 w 1609725"/>
                <a:gd name="connsiteY28" fmla="*/ 627221 h 1323975"/>
                <a:gd name="connsiteX29" fmla="*/ 1301591 w 1609725"/>
                <a:gd name="connsiteY29" fmla="*/ 633889 h 1323975"/>
                <a:gd name="connsiteX30" fmla="*/ 1294924 w 1609725"/>
                <a:gd name="connsiteY30" fmla="*/ 636746 h 1323975"/>
                <a:gd name="connsiteX31" fmla="*/ 1263491 w 1609725"/>
                <a:gd name="connsiteY31" fmla="*/ 647224 h 1323975"/>
                <a:gd name="connsiteX32" fmla="*/ 1261586 w 1609725"/>
                <a:gd name="connsiteY32" fmla="*/ 648176 h 1323975"/>
                <a:gd name="connsiteX33" fmla="*/ 1228249 w 1609725"/>
                <a:gd name="connsiteY33" fmla="*/ 657701 h 1323975"/>
                <a:gd name="connsiteX34" fmla="*/ 1221581 w 1609725"/>
                <a:gd name="connsiteY34" fmla="*/ 659606 h 1323975"/>
                <a:gd name="connsiteX35" fmla="*/ 1188244 w 1609725"/>
                <a:gd name="connsiteY35" fmla="*/ 668179 h 1323975"/>
                <a:gd name="connsiteX36" fmla="*/ 1182529 w 1609725"/>
                <a:gd name="connsiteY36" fmla="*/ 669131 h 1323975"/>
                <a:gd name="connsiteX37" fmla="*/ 1150144 w 1609725"/>
                <a:gd name="connsiteY37" fmla="*/ 675799 h 1323975"/>
                <a:gd name="connsiteX38" fmla="*/ 1145381 w 1609725"/>
                <a:gd name="connsiteY38" fmla="*/ 676751 h 1323975"/>
                <a:gd name="connsiteX39" fmla="*/ 1113949 w 1609725"/>
                <a:gd name="connsiteY39" fmla="*/ 682466 h 1323975"/>
                <a:gd name="connsiteX40" fmla="*/ 1106329 w 1609725"/>
                <a:gd name="connsiteY40" fmla="*/ 683419 h 1323975"/>
                <a:gd name="connsiteX41" fmla="*/ 1080611 w 1609725"/>
                <a:gd name="connsiteY41" fmla="*/ 687229 h 1323975"/>
                <a:gd name="connsiteX42" fmla="*/ 1073944 w 1609725"/>
                <a:gd name="connsiteY42" fmla="*/ 688181 h 1323975"/>
                <a:gd name="connsiteX43" fmla="*/ 1042511 w 1609725"/>
                <a:gd name="connsiteY43" fmla="*/ 691991 h 1323975"/>
                <a:gd name="connsiteX44" fmla="*/ 1035844 w 1609725"/>
                <a:gd name="connsiteY44" fmla="*/ 692944 h 1323975"/>
                <a:gd name="connsiteX45" fmla="*/ 1009174 w 1609725"/>
                <a:gd name="connsiteY45" fmla="*/ 694849 h 1323975"/>
                <a:gd name="connsiteX46" fmla="*/ 1001554 w 1609725"/>
                <a:gd name="connsiteY46" fmla="*/ 695801 h 1323975"/>
                <a:gd name="connsiteX47" fmla="*/ 964406 w 1609725"/>
                <a:gd name="connsiteY47" fmla="*/ 697706 h 1323975"/>
                <a:gd name="connsiteX48" fmla="*/ 957739 w 1609725"/>
                <a:gd name="connsiteY48" fmla="*/ 697706 h 1323975"/>
                <a:gd name="connsiteX49" fmla="*/ 918686 w 1609725"/>
                <a:gd name="connsiteY49" fmla="*/ 698659 h 1323975"/>
                <a:gd name="connsiteX50" fmla="*/ 889159 w 1609725"/>
                <a:gd name="connsiteY50" fmla="*/ 698659 h 1323975"/>
                <a:gd name="connsiteX51" fmla="*/ 880586 w 1609725"/>
                <a:gd name="connsiteY51" fmla="*/ 698659 h 1323975"/>
                <a:gd name="connsiteX52" fmla="*/ 857726 w 1609725"/>
                <a:gd name="connsiteY52" fmla="*/ 697706 h 1323975"/>
                <a:gd name="connsiteX53" fmla="*/ 851059 w 1609725"/>
                <a:gd name="connsiteY53" fmla="*/ 697706 h 1323975"/>
                <a:gd name="connsiteX54" fmla="*/ 812959 w 1609725"/>
                <a:gd name="connsiteY54" fmla="*/ 694849 h 1323975"/>
                <a:gd name="connsiteX55" fmla="*/ 807244 w 1609725"/>
                <a:gd name="connsiteY55" fmla="*/ 693896 h 1323975"/>
                <a:gd name="connsiteX56" fmla="*/ 770096 w 1609725"/>
                <a:gd name="connsiteY56" fmla="*/ 690086 h 1323975"/>
                <a:gd name="connsiteX57" fmla="*/ 764381 w 1609725"/>
                <a:gd name="connsiteY57" fmla="*/ 689134 h 1323975"/>
                <a:gd name="connsiteX58" fmla="*/ 728186 w 1609725"/>
                <a:gd name="connsiteY58" fmla="*/ 683419 h 1323975"/>
                <a:gd name="connsiteX59" fmla="*/ 722471 w 1609725"/>
                <a:gd name="connsiteY59" fmla="*/ 682466 h 1323975"/>
                <a:gd name="connsiteX60" fmla="*/ 686276 w 1609725"/>
                <a:gd name="connsiteY60" fmla="*/ 675799 h 1323975"/>
                <a:gd name="connsiteX61" fmla="*/ 680561 w 1609725"/>
                <a:gd name="connsiteY61" fmla="*/ 674846 h 1323975"/>
                <a:gd name="connsiteX62" fmla="*/ 648176 w 1609725"/>
                <a:gd name="connsiteY62" fmla="*/ 668179 h 1323975"/>
                <a:gd name="connsiteX63" fmla="*/ 648176 w 1609725"/>
                <a:gd name="connsiteY63" fmla="*/ 668179 h 1323975"/>
                <a:gd name="connsiteX64" fmla="*/ 615791 w 1609725"/>
                <a:gd name="connsiteY64" fmla="*/ 659606 h 1323975"/>
                <a:gd name="connsiteX65" fmla="*/ 610076 w 1609725"/>
                <a:gd name="connsiteY65" fmla="*/ 657701 h 1323975"/>
                <a:gd name="connsiteX66" fmla="*/ 579596 w 1609725"/>
                <a:gd name="connsiteY66" fmla="*/ 649129 h 1323975"/>
                <a:gd name="connsiteX67" fmla="*/ 573881 w 1609725"/>
                <a:gd name="connsiteY67" fmla="*/ 647224 h 1323975"/>
                <a:gd name="connsiteX68" fmla="*/ 543401 w 1609725"/>
                <a:gd name="connsiteY68" fmla="*/ 637699 h 1323975"/>
                <a:gd name="connsiteX69" fmla="*/ 542449 w 1609725"/>
                <a:gd name="connsiteY69" fmla="*/ 637699 h 1323975"/>
                <a:gd name="connsiteX70" fmla="*/ 512921 w 1609725"/>
                <a:gd name="connsiteY70" fmla="*/ 627221 h 1323975"/>
                <a:gd name="connsiteX71" fmla="*/ 507206 w 1609725"/>
                <a:gd name="connsiteY71" fmla="*/ 625316 h 1323975"/>
                <a:gd name="connsiteX72" fmla="*/ 478631 w 1609725"/>
                <a:gd name="connsiteY72" fmla="*/ 613886 h 1323975"/>
                <a:gd name="connsiteX73" fmla="*/ 472916 w 1609725"/>
                <a:gd name="connsiteY73" fmla="*/ 611981 h 1323975"/>
                <a:gd name="connsiteX74" fmla="*/ 444341 w 1609725"/>
                <a:gd name="connsiteY74" fmla="*/ 599599 h 1323975"/>
                <a:gd name="connsiteX75" fmla="*/ 442436 w 1609725"/>
                <a:gd name="connsiteY75" fmla="*/ 598646 h 1323975"/>
                <a:gd name="connsiteX76" fmla="*/ 415766 w 1609725"/>
                <a:gd name="connsiteY76" fmla="*/ 585311 h 1323975"/>
                <a:gd name="connsiteX77" fmla="*/ 411004 w 1609725"/>
                <a:gd name="connsiteY77" fmla="*/ 583406 h 1323975"/>
                <a:gd name="connsiteX78" fmla="*/ 384334 w 1609725"/>
                <a:gd name="connsiteY78" fmla="*/ 569119 h 1323975"/>
                <a:gd name="connsiteX79" fmla="*/ 379571 w 1609725"/>
                <a:gd name="connsiteY79" fmla="*/ 566261 h 1323975"/>
                <a:gd name="connsiteX80" fmla="*/ 353854 w 1609725"/>
                <a:gd name="connsiteY80" fmla="*/ 551021 h 1323975"/>
                <a:gd name="connsiteX81" fmla="*/ 351949 w 1609725"/>
                <a:gd name="connsiteY81" fmla="*/ 550069 h 1323975"/>
                <a:gd name="connsiteX82" fmla="*/ 328136 w 1609725"/>
                <a:gd name="connsiteY82" fmla="*/ 534829 h 1323975"/>
                <a:gd name="connsiteX83" fmla="*/ 324326 w 1609725"/>
                <a:gd name="connsiteY83" fmla="*/ 531971 h 1323975"/>
                <a:gd name="connsiteX84" fmla="*/ 300514 w 1609725"/>
                <a:gd name="connsiteY84" fmla="*/ 515779 h 1323975"/>
                <a:gd name="connsiteX85" fmla="*/ 295751 w 1609725"/>
                <a:gd name="connsiteY85" fmla="*/ 512921 h 1323975"/>
                <a:gd name="connsiteX86" fmla="*/ 272891 w 1609725"/>
                <a:gd name="connsiteY86" fmla="*/ 495776 h 1323975"/>
                <a:gd name="connsiteX87" fmla="*/ 270034 w 1609725"/>
                <a:gd name="connsiteY87" fmla="*/ 493871 h 1323975"/>
                <a:gd name="connsiteX88" fmla="*/ 248126 w 1609725"/>
                <a:gd name="connsiteY88" fmla="*/ 476726 h 1323975"/>
                <a:gd name="connsiteX89" fmla="*/ 245269 w 1609725"/>
                <a:gd name="connsiteY89" fmla="*/ 473869 h 1323975"/>
                <a:gd name="connsiteX90" fmla="*/ 224314 w 1609725"/>
                <a:gd name="connsiteY90" fmla="*/ 455771 h 1323975"/>
                <a:gd name="connsiteX91" fmla="*/ 220504 w 1609725"/>
                <a:gd name="connsiteY91" fmla="*/ 451961 h 1323975"/>
                <a:gd name="connsiteX92" fmla="*/ 200501 w 1609725"/>
                <a:gd name="connsiteY92" fmla="*/ 432911 h 1323975"/>
                <a:gd name="connsiteX93" fmla="*/ 197644 w 1609725"/>
                <a:gd name="connsiteY93" fmla="*/ 430054 h 1323975"/>
                <a:gd name="connsiteX94" fmla="*/ 179546 w 1609725"/>
                <a:gd name="connsiteY94" fmla="*/ 411004 h 1323975"/>
                <a:gd name="connsiteX95" fmla="*/ 176689 w 1609725"/>
                <a:gd name="connsiteY95" fmla="*/ 408146 h 1323975"/>
                <a:gd name="connsiteX96" fmla="*/ 158591 w 1609725"/>
                <a:gd name="connsiteY96" fmla="*/ 388144 h 1323975"/>
                <a:gd name="connsiteX97" fmla="*/ 154781 w 1609725"/>
                <a:gd name="connsiteY97" fmla="*/ 384334 h 1323975"/>
                <a:gd name="connsiteX98" fmla="*/ 137636 w 1609725"/>
                <a:gd name="connsiteY98" fmla="*/ 363379 h 1323975"/>
                <a:gd name="connsiteX99" fmla="*/ 135731 w 1609725"/>
                <a:gd name="connsiteY99" fmla="*/ 360521 h 1323975"/>
                <a:gd name="connsiteX100" fmla="*/ 120491 w 1609725"/>
                <a:gd name="connsiteY100" fmla="*/ 340519 h 1323975"/>
                <a:gd name="connsiteX101" fmla="*/ 118586 w 1609725"/>
                <a:gd name="connsiteY101" fmla="*/ 337661 h 1323975"/>
                <a:gd name="connsiteX102" fmla="*/ 103346 w 1609725"/>
                <a:gd name="connsiteY102" fmla="*/ 315754 h 1323975"/>
                <a:gd name="connsiteX103" fmla="*/ 100489 w 1609725"/>
                <a:gd name="connsiteY103" fmla="*/ 310991 h 1323975"/>
                <a:gd name="connsiteX104" fmla="*/ 86201 w 1609725"/>
                <a:gd name="connsiteY104" fmla="*/ 289084 h 1323975"/>
                <a:gd name="connsiteX105" fmla="*/ 84296 w 1609725"/>
                <a:gd name="connsiteY105" fmla="*/ 285274 h 1323975"/>
                <a:gd name="connsiteX106" fmla="*/ 71914 w 1609725"/>
                <a:gd name="connsiteY106" fmla="*/ 263366 h 1323975"/>
                <a:gd name="connsiteX107" fmla="*/ 70961 w 1609725"/>
                <a:gd name="connsiteY107" fmla="*/ 261461 h 1323975"/>
                <a:gd name="connsiteX108" fmla="*/ 59531 w 1609725"/>
                <a:gd name="connsiteY108" fmla="*/ 237649 h 1323975"/>
                <a:gd name="connsiteX109" fmla="*/ 57626 w 1609725"/>
                <a:gd name="connsiteY109" fmla="*/ 232886 h 1323975"/>
                <a:gd name="connsiteX110" fmla="*/ 47149 w 1609725"/>
                <a:gd name="connsiteY110" fmla="*/ 209074 h 1323975"/>
                <a:gd name="connsiteX111" fmla="*/ 45244 w 1609725"/>
                <a:gd name="connsiteY111" fmla="*/ 205264 h 1323975"/>
                <a:gd name="connsiteX112" fmla="*/ 36671 w 1609725"/>
                <a:gd name="connsiteY112" fmla="*/ 181451 h 1323975"/>
                <a:gd name="connsiteX113" fmla="*/ 35719 w 1609725"/>
                <a:gd name="connsiteY113" fmla="*/ 179546 h 1323975"/>
                <a:gd name="connsiteX114" fmla="*/ 28099 w 1609725"/>
                <a:gd name="connsiteY114" fmla="*/ 154781 h 1323975"/>
                <a:gd name="connsiteX115" fmla="*/ 27146 w 1609725"/>
                <a:gd name="connsiteY115" fmla="*/ 150019 h 1323975"/>
                <a:gd name="connsiteX116" fmla="*/ 20479 w 1609725"/>
                <a:gd name="connsiteY116" fmla="*/ 125254 h 1323975"/>
                <a:gd name="connsiteX117" fmla="*/ 19526 w 1609725"/>
                <a:gd name="connsiteY117" fmla="*/ 120491 h 1323975"/>
                <a:gd name="connsiteX118" fmla="*/ 14764 w 1609725"/>
                <a:gd name="connsiteY118" fmla="*/ 95726 h 1323975"/>
                <a:gd name="connsiteX119" fmla="*/ 14764 w 1609725"/>
                <a:gd name="connsiteY119" fmla="*/ 94774 h 1323975"/>
                <a:gd name="connsiteX120" fmla="*/ 10954 w 1609725"/>
                <a:gd name="connsiteY120" fmla="*/ 69056 h 1323975"/>
                <a:gd name="connsiteX121" fmla="*/ 10001 w 1609725"/>
                <a:gd name="connsiteY121" fmla="*/ 64294 h 1323975"/>
                <a:gd name="connsiteX122" fmla="*/ 8096 w 1609725"/>
                <a:gd name="connsiteY122" fmla="*/ 38576 h 1323975"/>
                <a:gd name="connsiteX123" fmla="*/ 8096 w 1609725"/>
                <a:gd name="connsiteY123" fmla="*/ 33814 h 1323975"/>
                <a:gd name="connsiteX124" fmla="*/ 7144 w 1609725"/>
                <a:gd name="connsiteY124" fmla="*/ 7144 h 1323975"/>
                <a:gd name="connsiteX125" fmla="*/ 7144 w 1609725"/>
                <a:gd name="connsiteY125" fmla="*/ 631984 h 1323975"/>
                <a:gd name="connsiteX126" fmla="*/ 8096 w 1609725"/>
                <a:gd name="connsiteY126" fmla="*/ 658654 h 1323975"/>
                <a:gd name="connsiteX127" fmla="*/ 8096 w 1609725"/>
                <a:gd name="connsiteY127" fmla="*/ 663416 h 1323975"/>
                <a:gd name="connsiteX128" fmla="*/ 10001 w 1609725"/>
                <a:gd name="connsiteY128" fmla="*/ 689134 h 1323975"/>
                <a:gd name="connsiteX129" fmla="*/ 10954 w 1609725"/>
                <a:gd name="connsiteY129" fmla="*/ 693896 h 1323975"/>
                <a:gd name="connsiteX130" fmla="*/ 14764 w 1609725"/>
                <a:gd name="connsiteY130" fmla="*/ 719614 h 1323975"/>
                <a:gd name="connsiteX131" fmla="*/ 14764 w 1609725"/>
                <a:gd name="connsiteY131" fmla="*/ 720566 h 1323975"/>
                <a:gd name="connsiteX132" fmla="*/ 19526 w 1609725"/>
                <a:gd name="connsiteY132" fmla="*/ 745331 h 1323975"/>
                <a:gd name="connsiteX133" fmla="*/ 20479 w 1609725"/>
                <a:gd name="connsiteY133" fmla="*/ 750094 h 1323975"/>
                <a:gd name="connsiteX134" fmla="*/ 27146 w 1609725"/>
                <a:gd name="connsiteY134" fmla="*/ 774859 h 1323975"/>
                <a:gd name="connsiteX135" fmla="*/ 28099 w 1609725"/>
                <a:gd name="connsiteY135" fmla="*/ 779621 h 1323975"/>
                <a:gd name="connsiteX136" fmla="*/ 35719 w 1609725"/>
                <a:gd name="connsiteY136" fmla="*/ 804386 h 1323975"/>
                <a:gd name="connsiteX137" fmla="*/ 36671 w 1609725"/>
                <a:gd name="connsiteY137" fmla="*/ 806291 h 1323975"/>
                <a:gd name="connsiteX138" fmla="*/ 45244 w 1609725"/>
                <a:gd name="connsiteY138" fmla="*/ 830104 h 1323975"/>
                <a:gd name="connsiteX139" fmla="*/ 47149 w 1609725"/>
                <a:gd name="connsiteY139" fmla="*/ 833914 h 1323975"/>
                <a:gd name="connsiteX140" fmla="*/ 57626 w 1609725"/>
                <a:gd name="connsiteY140" fmla="*/ 857726 h 1323975"/>
                <a:gd name="connsiteX141" fmla="*/ 59531 w 1609725"/>
                <a:gd name="connsiteY141" fmla="*/ 862489 h 1323975"/>
                <a:gd name="connsiteX142" fmla="*/ 70961 w 1609725"/>
                <a:gd name="connsiteY142" fmla="*/ 886301 h 1323975"/>
                <a:gd name="connsiteX143" fmla="*/ 71914 w 1609725"/>
                <a:gd name="connsiteY143" fmla="*/ 888206 h 1323975"/>
                <a:gd name="connsiteX144" fmla="*/ 84296 w 1609725"/>
                <a:gd name="connsiteY144" fmla="*/ 910114 h 1323975"/>
                <a:gd name="connsiteX145" fmla="*/ 86201 w 1609725"/>
                <a:gd name="connsiteY145" fmla="*/ 913924 h 1323975"/>
                <a:gd name="connsiteX146" fmla="*/ 100489 w 1609725"/>
                <a:gd name="connsiteY146" fmla="*/ 935831 h 1323975"/>
                <a:gd name="connsiteX147" fmla="*/ 103346 w 1609725"/>
                <a:gd name="connsiteY147" fmla="*/ 940594 h 1323975"/>
                <a:gd name="connsiteX148" fmla="*/ 118586 w 1609725"/>
                <a:gd name="connsiteY148" fmla="*/ 962501 h 1323975"/>
                <a:gd name="connsiteX149" fmla="*/ 120491 w 1609725"/>
                <a:gd name="connsiteY149" fmla="*/ 965359 h 1323975"/>
                <a:gd name="connsiteX150" fmla="*/ 135731 w 1609725"/>
                <a:gd name="connsiteY150" fmla="*/ 985361 h 1323975"/>
                <a:gd name="connsiteX151" fmla="*/ 137636 w 1609725"/>
                <a:gd name="connsiteY151" fmla="*/ 988219 h 1323975"/>
                <a:gd name="connsiteX152" fmla="*/ 154781 w 1609725"/>
                <a:gd name="connsiteY152" fmla="*/ 1009174 h 1323975"/>
                <a:gd name="connsiteX153" fmla="*/ 158591 w 1609725"/>
                <a:gd name="connsiteY153" fmla="*/ 1012984 h 1323975"/>
                <a:gd name="connsiteX154" fmla="*/ 176689 w 1609725"/>
                <a:gd name="connsiteY154" fmla="*/ 1032986 h 1323975"/>
                <a:gd name="connsiteX155" fmla="*/ 179546 w 1609725"/>
                <a:gd name="connsiteY155" fmla="*/ 1035844 h 1323975"/>
                <a:gd name="connsiteX156" fmla="*/ 197644 w 1609725"/>
                <a:gd name="connsiteY156" fmla="*/ 1054894 h 1323975"/>
                <a:gd name="connsiteX157" fmla="*/ 200501 w 1609725"/>
                <a:gd name="connsiteY157" fmla="*/ 1057751 h 1323975"/>
                <a:gd name="connsiteX158" fmla="*/ 220504 w 1609725"/>
                <a:gd name="connsiteY158" fmla="*/ 1076801 h 1323975"/>
                <a:gd name="connsiteX159" fmla="*/ 224314 w 1609725"/>
                <a:gd name="connsiteY159" fmla="*/ 1080611 h 1323975"/>
                <a:gd name="connsiteX160" fmla="*/ 245269 w 1609725"/>
                <a:gd name="connsiteY160" fmla="*/ 1098709 h 1323975"/>
                <a:gd name="connsiteX161" fmla="*/ 248126 w 1609725"/>
                <a:gd name="connsiteY161" fmla="*/ 1101566 h 1323975"/>
                <a:gd name="connsiteX162" fmla="*/ 270034 w 1609725"/>
                <a:gd name="connsiteY162" fmla="*/ 1118711 h 1323975"/>
                <a:gd name="connsiteX163" fmla="*/ 272891 w 1609725"/>
                <a:gd name="connsiteY163" fmla="*/ 1120616 h 1323975"/>
                <a:gd name="connsiteX164" fmla="*/ 295751 w 1609725"/>
                <a:gd name="connsiteY164" fmla="*/ 1137761 h 1323975"/>
                <a:gd name="connsiteX165" fmla="*/ 300514 w 1609725"/>
                <a:gd name="connsiteY165" fmla="*/ 1140619 h 1323975"/>
                <a:gd name="connsiteX166" fmla="*/ 324326 w 1609725"/>
                <a:gd name="connsiteY166" fmla="*/ 1156811 h 1323975"/>
                <a:gd name="connsiteX167" fmla="*/ 328136 w 1609725"/>
                <a:gd name="connsiteY167" fmla="*/ 1159669 h 1323975"/>
                <a:gd name="connsiteX168" fmla="*/ 351949 w 1609725"/>
                <a:gd name="connsiteY168" fmla="*/ 1174909 h 1323975"/>
                <a:gd name="connsiteX169" fmla="*/ 353854 w 1609725"/>
                <a:gd name="connsiteY169" fmla="*/ 1175861 h 1323975"/>
                <a:gd name="connsiteX170" fmla="*/ 379571 w 1609725"/>
                <a:gd name="connsiteY170" fmla="*/ 1191101 h 1323975"/>
                <a:gd name="connsiteX171" fmla="*/ 384334 w 1609725"/>
                <a:gd name="connsiteY171" fmla="*/ 1193959 h 1323975"/>
                <a:gd name="connsiteX172" fmla="*/ 411004 w 1609725"/>
                <a:gd name="connsiteY172" fmla="*/ 1208246 h 1323975"/>
                <a:gd name="connsiteX173" fmla="*/ 415766 w 1609725"/>
                <a:gd name="connsiteY173" fmla="*/ 1210151 h 1323975"/>
                <a:gd name="connsiteX174" fmla="*/ 442436 w 1609725"/>
                <a:gd name="connsiteY174" fmla="*/ 1223486 h 1323975"/>
                <a:gd name="connsiteX175" fmla="*/ 444341 w 1609725"/>
                <a:gd name="connsiteY175" fmla="*/ 1224439 h 1323975"/>
                <a:gd name="connsiteX176" fmla="*/ 472916 w 1609725"/>
                <a:gd name="connsiteY176" fmla="*/ 1236821 h 1323975"/>
                <a:gd name="connsiteX177" fmla="*/ 478631 w 1609725"/>
                <a:gd name="connsiteY177" fmla="*/ 1238726 h 1323975"/>
                <a:gd name="connsiteX178" fmla="*/ 507206 w 1609725"/>
                <a:gd name="connsiteY178" fmla="*/ 1250156 h 1323975"/>
                <a:gd name="connsiteX179" fmla="*/ 512921 w 1609725"/>
                <a:gd name="connsiteY179" fmla="*/ 1252061 h 1323975"/>
                <a:gd name="connsiteX180" fmla="*/ 542449 w 1609725"/>
                <a:gd name="connsiteY180" fmla="*/ 1262539 h 1323975"/>
                <a:gd name="connsiteX181" fmla="*/ 543401 w 1609725"/>
                <a:gd name="connsiteY181" fmla="*/ 1262539 h 1323975"/>
                <a:gd name="connsiteX182" fmla="*/ 573881 w 1609725"/>
                <a:gd name="connsiteY182" fmla="*/ 1272064 h 1323975"/>
                <a:gd name="connsiteX183" fmla="*/ 579596 w 1609725"/>
                <a:gd name="connsiteY183" fmla="*/ 1273969 h 1323975"/>
                <a:gd name="connsiteX184" fmla="*/ 610076 w 1609725"/>
                <a:gd name="connsiteY184" fmla="*/ 1282541 h 1323975"/>
                <a:gd name="connsiteX185" fmla="*/ 615791 w 1609725"/>
                <a:gd name="connsiteY185" fmla="*/ 1284446 h 1323975"/>
                <a:gd name="connsiteX186" fmla="*/ 648176 w 1609725"/>
                <a:gd name="connsiteY186" fmla="*/ 1293019 h 1323975"/>
                <a:gd name="connsiteX187" fmla="*/ 648176 w 1609725"/>
                <a:gd name="connsiteY187" fmla="*/ 1293019 h 1323975"/>
                <a:gd name="connsiteX188" fmla="*/ 680561 w 1609725"/>
                <a:gd name="connsiteY188" fmla="*/ 1299686 h 1323975"/>
                <a:gd name="connsiteX189" fmla="*/ 684371 w 1609725"/>
                <a:gd name="connsiteY189" fmla="*/ 1300639 h 1323975"/>
                <a:gd name="connsiteX190" fmla="*/ 686276 w 1609725"/>
                <a:gd name="connsiteY190" fmla="*/ 1300639 h 1323975"/>
                <a:gd name="connsiteX191" fmla="*/ 722471 w 1609725"/>
                <a:gd name="connsiteY191" fmla="*/ 1307306 h 1323975"/>
                <a:gd name="connsiteX192" fmla="*/ 728186 w 1609725"/>
                <a:gd name="connsiteY192" fmla="*/ 1308259 h 1323975"/>
                <a:gd name="connsiteX193" fmla="*/ 764381 w 1609725"/>
                <a:gd name="connsiteY193" fmla="*/ 1313974 h 1323975"/>
                <a:gd name="connsiteX194" fmla="*/ 770096 w 1609725"/>
                <a:gd name="connsiteY194" fmla="*/ 1314926 h 1323975"/>
                <a:gd name="connsiteX195" fmla="*/ 807244 w 1609725"/>
                <a:gd name="connsiteY195" fmla="*/ 1318736 h 1323975"/>
                <a:gd name="connsiteX196" fmla="*/ 812959 w 1609725"/>
                <a:gd name="connsiteY196" fmla="*/ 1319689 h 1323975"/>
                <a:gd name="connsiteX197" fmla="*/ 851059 w 1609725"/>
                <a:gd name="connsiteY197" fmla="*/ 1322546 h 1323975"/>
                <a:gd name="connsiteX198" fmla="*/ 852964 w 1609725"/>
                <a:gd name="connsiteY198" fmla="*/ 1322546 h 1323975"/>
                <a:gd name="connsiteX199" fmla="*/ 857726 w 1609725"/>
                <a:gd name="connsiteY199" fmla="*/ 1322546 h 1323975"/>
                <a:gd name="connsiteX200" fmla="*/ 880586 w 1609725"/>
                <a:gd name="connsiteY200" fmla="*/ 1323499 h 1323975"/>
                <a:gd name="connsiteX201" fmla="*/ 889159 w 1609725"/>
                <a:gd name="connsiteY201" fmla="*/ 1323499 h 1323975"/>
                <a:gd name="connsiteX202" fmla="*/ 918686 w 1609725"/>
                <a:gd name="connsiteY202" fmla="*/ 1323499 h 1323975"/>
                <a:gd name="connsiteX203" fmla="*/ 957739 w 1609725"/>
                <a:gd name="connsiteY203" fmla="*/ 1322546 h 1323975"/>
                <a:gd name="connsiteX204" fmla="*/ 964406 w 1609725"/>
                <a:gd name="connsiteY204" fmla="*/ 1322546 h 1323975"/>
                <a:gd name="connsiteX205" fmla="*/ 1001554 w 1609725"/>
                <a:gd name="connsiteY205" fmla="*/ 1320641 h 1323975"/>
                <a:gd name="connsiteX206" fmla="*/ 1004411 w 1609725"/>
                <a:gd name="connsiteY206" fmla="*/ 1320641 h 1323975"/>
                <a:gd name="connsiteX207" fmla="*/ 1009174 w 1609725"/>
                <a:gd name="connsiteY207" fmla="*/ 1320641 h 1323975"/>
                <a:gd name="connsiteX208" fmla="*/ 1035844 w 1609725"/>
                <a:gd name="connsiteY208" fmla="*/ 1318736 h 1323975"/>
                <a:gd name="connsiteX209" fmla="*/ 1042511 w 1609725"/>
                <a:gd name="connsiteY209" fmla="*/ 1317784 h 1323975"/>
                <a:gd name="connsiteX210" fmla="*/ 1073944 w 1609725"/>
                <a:gd name="connsiteY210" fmla="*/ 1313974 h 1323975"/>
                <a:gd name="connsiteX211" fmla="*/ 1080611 w 1609725"/>
                <a:gd name="connsiteY211" fmla="*/ 1313021 h 1323975"/>
                <a:gd name="connsiteX212" fmla="*/ 1106329 w 1609725"/>
                <a:gd name="connsiteY212" fmla="*/ 1309211 h 1323975"/>
                <a:gd name="connsiteX213" fmla="*/ 1113949 w 1609725"/>
                <a:gd name="connsiteY213" fmla="*/ 1308259 h 1323975"/>
                <a:gd name="connsiteX214" fmla="*/ 1145381 w 1609725"/>
                <a:gd name="connsiteY214" fmla="*/ 1302544 h 1323975"/>
                <a:gd name="connsiteX215" fmla="*/ 1146334 w 1609725"/>
                <a:gd name="connsiteY215" fmla="*/ 1302544 h 1323975"/>
                <a:gd name="connsiteX216" fmla="*/ 1149191 w 1609725"/>
                <a:gd name="connsiteY216" fmla="*/ 1301591 h 1323975"/>
                <a:gd name="connsiteX217" fmla="*/ 1181576 w 1609725"/>
                <a:gd name="connsiteY217" fmla="*/ 1294924 h 1323975"/>
                <a:gd name="connsiteX218" fmla="*/ 1187291 w 1609725"/>
                <a:gd name="connsiteY218" fmla="*/ 1293971 h 1323975"/>
                <a:gd name="connsiteX219" fmla="*/ 1220629 w 1609725"/>
                <a:gd name="connsiteY219" fmla="*/ 1285399 h 1323975"/>
                <a:gd name="connsiteX220" fmla="*/ 1227296 w 1609725"/>
                <a:gd name="connsiteY220" fmla="*/ 1283494 h 1323975"/>
                <a:gd name="connsiteX221" fmla="*/ 1260634 w 1609725"/>
                <a:gd name="connsiteY221" fmla="*/ 1273969 h 1323975"/>
                <a:gd name="connsiteX222" fmla="*/ 1262539 w 1609725"/>
                <a:gd name="connsiteY222" fmla="*/ 1273016 h 1323975"/>
                <a:gd name="connsiteX223" fmla="*/ 1293971 w 1609725"/>
                <a:gd name="connsiteY223" fmla="*/ 1262539 h 1323975"/>
                <a:gd name="connsiteX224" fmla="*/ 1297781 w 1609725"/>
                <a:gd name="connsiteY224" fmla="*/ 1261586 h 1323975"/>
                <a:gd name="connsiteX225" fmla="*/ 1300639 w 1609725"/>
                <a:gd name="connsiteY225" fmla="*/ 1260634 h 1323975"/>
                <a:gd name="connsiteX226" fmla="*/ 1318736 w 1609725"/>
                <a:gd name="connsiteY226" fmla="*/ 1253966 h 1323975"/>
                <a:gd name="connsiteX227" fmla="*/ 1325404 w 1609725"/>
                <a:gd name="connsiteY227" fmla="*/ 1251109 h 1323975"/>
                <a:gd name="connsiteX228" fmla="*/ 1349216 w 1609725"/>
                <a:gd name="connsiteY228" fmla="*/ 1241584 h 1323975"/>
                <a:gd name="connsiteX229" fmla="*/ 1353979 w 1609725"/>
                <a:gd name="connsiteY229" fmla="*/ 1239679 h 1323975"/>
                <a:gd name="connsiteX230" fmla="*/ 1373029 w 1609725"/>
                <a:gd name="connsiteY230" fmla="*/ 1232059 h 1323975"/>
                <a:gd name="connsiteX231" fmla="*/ 1380649 w 1609725"/>
                <a:gd name="connsiteY231" fmla="*/ 1228249 h 1323975"/>
                <a:gd name="connsiteX232" fmla="*/ 1395889 w 1609725"/>
                <a:gd name="connsiteY232" fmla="*/ 1221581 h 1323975"/>
                <a:gd name="connsiteX233" fmla="*/ 1404461 w 1609725"/>
                <a:gd name="connsiteY233" fmla="*/ 1217771 h 1323975"/>
                <a:gd name="connsiteX234" fmla="*/ 1418749 w 1609725"/>
                <a:gd name="connsiteY234" fmla="*/ 1210151 h 1323975"/>
                <a:gd name="connsiteX235" fmla="*/ 1426369 w 1609725"/>
                <a:gd name="connsiteY235" fmla="*/ 1206341 h 1323975"/>
                <a:gd name="connsiteX236" fmla="*/ 1442561 w 1609725"/>
                <a:gd name="connsiteY236" fmla="*/ 1197769 h 1323975"/>
                <a:gd name="connsiteX237" fmla="*/ 1448276 w 1609725"/>
                <a:gd name="connsiteY237" fmla="*/ 1194911 h 1323975"/>
                <a:gd name="connsiteX238" fmla="*/ 1470184 w 1609725"/>
                <a:gd name="connsiteY238" fmla="*/ 1182529 h 1323975"/>
                <a:gd name="connsiteX239" fmla="*/ 1473994 w 1609725"/>
                <a:gd name="connsiteY239" fmla="*/ 1179671 h 1323975"/>
                <a:gd name="connsiteX240" fmla="*/ 1491139 w 1609725"/>
                <a:gd name="connsiteY240" fmla="*/ 1169194 h 1323975"/>
                <a:gd name="connsiteX241" fmla="*/ 1493044 w 1609725"/>
                <a:gd name="connsiteY241" fmla="*/ 1168241 h 1323975"/>
                <a:gd name="connsiteX242" fmla="*/ 1495901 w 1609725"/>
                <a:gd name="connsiteY242" fmla="*/ 1166336 h 1323975"/>
                <a:gd name="connsiteX243" fmla="*/ 1522571 w 1609725"/>
                <a:gd name="connsiteY243" fmla="*/ 1149191 h 1323975"/>
                <a:gd name="connsiteX244" fmla="*/ 1525429 w 1609725"/>
                <a:gd name="connsiteY244" fmla="*/ 1145381 h 1323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</a:cxnLst>
              <a:rect l="l" t="t" r="r" b="b"/>
              <a:pathLst>
                <a:path w="1609725" h="1323975">
                  <a:moveTo>
                    <a:pt x="1525429" y="1145381"/>
                  </a:moveTo>
                  <a:cubicBezTo>
                    <a:pt x="1534001" y="1139666"/>
                    <a:pt x="1543526" y="1132999"/>
                    <a:pt x="1552099" y="1126331"/>
                  </a:cubicBezTo>
                  <a:cubicBezTo>
                    <a:pt x="1554004" y="1125379"/>
                    <a:pt x="1554956" y="1123474"/>
                    <a:pt x="1556861" y="1122521"/>
                  </a:cubicBezTo>
                  <a:cubicBezTo>
                    <a:pt x="1565434" y="1115854"/>
                    <a:pt x="1573054" y="1110139"/>
                    <a:pt x="1581626" y="1103471"/>
                  </a:cubicBezTo>
                  <a:cubicBezTo>
                    <a:pt x="1583531" y="1102519"/>
                    <a:pt x="1584484" y="1100614"/>
                    <a:pt x="1586389" y="1099661"/>
                  </a:cubicBezTo>
                  <a:cubicBezTo>
                    <a:pt x="1594961" y="1092994"/>
                    <a:pt x="1602581" y="1086326"/>
                    <a:pt x="1611154" y="1078706"/>
                  </a:cubicBezTo>
                  <a:lnTo>
                    <a:pt x="1611154" y="454819"/>
                  </a:lnTo>
                  <a:cubicBezTo>
                    <a:pt x="1603534" y="461486"/>
                    <a:pt x="1594961" y="469106"/>
                    <a:pt x="1586389" y="475774"/>
                  </a:cubicBezTo>
                  <a:cubicBezTo>
                    <a:pt x="1584484" y="476726"/>
                    <a:pt x="1583531" y="478631"/>
                    <a:pt x="1581626" y="479584"/>
                  </a:cubicBezTo>
                  <a:cubicBezTo>
                    <a:pt x="1574006" y="486251"/>
                    <a:pt x="1565434" y="491966"/>
                    <a:pt x="1556861" y="498634"/>
                  </a:cubicBezTo>
                  <a:cubicBezTo>
                    <a:pt x="1554956" y="499586"/>
                    <a:pt x="1554004" y="501491"/>
                    <a:pt x="1552099" y="502444"/>
                  </a:cubicBezTo>
                  <a:cubicBezTo>
                    <a:pt x="1543526" y="509111"/>
                    <a:pt x="1534954" y="514826"/>
                    <a:pt x="1525429" y="521494"/>
                  </a:cubicBezTo>
                  <a:cubicBezTo>
                    <a:pt x="1525429" y="521494"/>
                    <a:pt x="1524476" y="522446"/>
                    <a:pt x="1523524" y="522446"/>
                  </a:cubicBezTo>
                  <a:cubicBezTo>
                    <a:pt x="1514951" y="528161"/>
                    <a:pt x="1505426" y="533876"/>
                    <a:pt x="1496854" y="539591"/>
                  </a:cubicBezTo>
                  <a:cubicBezTo>
                    <a:pt x="1494949" y="540544"/>
                    <a:pt x="1493044" y="541496"/>
                    <a:pt x="1492091" y="542449"/>
                  </a:cubicBezTo>
                  <a:cubicBezTo>
                    <a:pt x="1486376" y="546259"/>
                    <a:pt x="1480661" y="549116"/>
                    <a:pt x="1474946" y="552926"/>
                  </a:cubicBezTo>
                  <a:cubicBezTo>
                    <a:pt x="1473994" y="553879"/>
                    <a:pt x="1472089" y="554831"/>
                    <a:pt x="1471136" y="555784"/>
                  </a:cubicBezTo>
                  <a:cubicBezTo>
                    <a:pt x="1464469" y="559594"/>
                    <a:pt x="1456849" y="564356"/>
                    <a:pt x="1449229" y="568166"/>
                  </a:cubicBezTo>
                  <a:cubicBezTo>
                    <a:pt x="1447324" y="569119"/>
                    <a:pt x="1445419" y="570071"/>
                    <a:pt x="1443514" y="571024"/>
                  </a:cubicBezTo>
                  <a:cubicBezTo>
                    <a:pt x="1437799" y="573881"/>
                    <a:pt x="1433036" y="576739"/>
                    <a:pt x="1427321" y="579596"/>
                  </a:cubicBezTo>
                  <a:cubicBezTo>
                    <a:pt x="1424464" y="580549"/>
                    <a:pt x="1421606" y="582454"/>
                    <a:pt x="1419701" y="583406"/>
                  </a:cubicBezTo>
                  <a:cubicBezTo>
                    <a:pt x="1414939" y="586264"/>
                    <a:pt x="1410176" y="588169"/>
                    <a:pt x="1405414" y="591026"/>
                  </a:cubicBezTo>
                  <a:cubicBezTo>
                    <a:pt x="1402556" y="591979"/>
                    <a:pt x="1399699" y="593884"/>
                    <a:pt x="1396841" y="594836"/>
                  </a:cubicBezTo>
                  <a:cubicBezTo>
                    <a:pt x="1392079" y="596741"/>
                    <a:pt x="1386364" y="599599"/>
                    <a:pt x="1381601" y="601504"/>
                  </a:cubicBezTo>
                  <a:cubicBezTo>
                    <a:pt x="1378744" y="602456"/>
                    <a:pt x="1375886" y="604361"/>
                    <a:pt x="1373981" y="605314"/>
                  </a:cubicBezTo>
                  <a:cubicBezTo>
                    <a:pt x="1368266" y="608171"/>
                    <a:pt x="1361599" y="611029"/>
                    <a:pt x="1354931" y="612934"/>
                  </a:cubicBezTo>
                  <a:cubicBezTo>
                    <a:pt x="1353026" y="613886"/>
                    <a:pt x="1352074" y="613886"/>
                    <a:pt x="1350169" y="614839"/>
                  </a:cubicBezTo>
                  <a:cubicBezTo>
                    <a:pt x="1342549" y="617696"/>
                    <a:pt x="1333976" y="621506"/>
                    <a:pt x="1326356" y="624364"/>
                  </a:cubicBezTo>
                  <a:cubicBezTo>
                    <a:pt x="1324451" y="625316"/>
                    <a:pt x="1321594" y="626269"/>
                    <a:pt x="1319689" y="627221"/>
                  </a:cubicBezTo>
                  <a:cubicBezTo>
                    <a:pt x="1313974" y="629126"/>
                    <a:pt x="1308259" y="631984"/>
                    <a:pt x="1301591" y="633889"/>
                  </a:cubicBezTo>
                  <a:cubicBezTo>
                    <a:pt x="1299686" y="634841"/>
                    <a:pt x="1296829" y="635794"/>
                    <a:pt x="1294924" y="636746"/>
                  </a:cubicBezTo>
                  <a:cubicBezTo>
                    <a:pt x="1284446" y="640556"/>
                    <a:pt x="1273969" y="643414"/>
                    <a:pt x="1263491" y="647224"/>
                  </a:cubicBezTo>
                  <a:cubicBezTo>
                    <a:pt x="1262539" y="647224"/>
                    <a:pt x="1262539" y="647224"/>
                    <a:pt x="1261586" y="648176"/>
                  </a:cubicBezTo>
                  <a:cubicBezTo>
                    <a:pt x="1250156" y="651986"/>
                    <a:pt x="1239679" y="654844"/>
                    <a:pt x="1228249" y="657701"/>
                  </a:cubicBezTo>
                  <a:cubicBezTo>
                    <a:pt x="1226344" y="658654"/>
                    <a:pt x="1223486" y="658654"/>
                    <a:pt x="1221581" y="659606"/>
                  </a:cubicBezTo>
                  <a:cubicBezTo>
                    <a:pt x="1210151" y="662464"/>
                    <a:pt x="1199674" y="665321"/>
                    <a:pt x="1188244" y="668179"/>
                  </a:cubicBezTo>
                  <a:cubicBezTo>
                    <a:pt x="1186339" y="668179"/>
                    <a:pt x="1184434" y="669131"/>
                    <a:pt x="1182529" y="669131"/>
                  </a:cubicBezTo>
                  <a:cubicBezTo>
                    <a:pt x="1172051" y="671989"/>
                    <a:pt x="1161574" y="673894"/>
                    <a:pt x="1150144" y="675799"/>
                  </a:cubicBezTo>
                  <a:cubicBezTo>
                    <a:pt x="1148239" y="675799"/>
                    <a:pt x="1147286" y="676751"/>
                    <a:pt x="1145381" y="676751"/>
                  </a:cubicBezTo>
                  <a:cubicBezTo>
                    <a:pt x="1134904" y="678656"/>
                    <a:pt x="1124426" y="680561"/>
                    <a:pt x="1113949" y="682466"/>
                  </a:cubicBezTo>
                  <a:cubicBezTo>
                    <a:pt x="1111091" y="682466"/>
                    <a:pt x="1109186" y="683419"/>
                    <a:pt x="1106329" y="683419"/>
                  </a:cubicBezTo>
                  <a:cubicBezTo>
                    <a:pt x="1097756" y="684371"/>
                    <a:pt x="1089184" y="686276"/>
                    <a:pt x="1080611" y="687229"/>
                  </a:cubicBezTo>
                  <a:cubicBezTo>
                    <a:pt x="1078706" y="687229"/>
                    <a:pt x="1075849" y="688181"/>
                    <a:pt x="1073944" y="688181"/>
                  </a:cubicBezTo>
                  <a:cubicBezTo>
                    <a:pt x="1063466" y="689134"/>
                    <a:pt x="1052989" y="691039"/>
                    <a:pt x="1042511" y="691991"/>
                  </a:cubicBezTo>
                  <a:cubicBezTo>
                    <a:pt x="1040606" y="691991"/>
                    <a:pt x="1037749" y="691991"/>
                    <a:pt x="1035844" y="692944"/>
                  </a:cubicBezTo>
                  <a:cubicBezTo>
                    <a:pt x="1027271" y="693896"/>
                    <a:pt x="1017746" y="694849"/>
                    <a:pt x="1009174" y="694849"/>
                  </a:cubicBezTo>
                  <a:cubicBezTo>
                    <a:pt x="1006316" y="694849"/>
                    <a:pt x="1003459" y="694849"/>
                    <a:pt x="1001554" y="695801"/>
                  </a:cubicBezTo>
                  <a:cubicBezTo>
                    <a:pt x="989171" y="696754"/>
                    <a:pt x="976789" y="697706"/>
                    <a:pt x="964406" y="697706"/>
                  </a:cubicBezTo>
                  <a:cubicBezTo>
                    <a:pt x="962501" y="697706"/>
                    <a:pt x="959644" y="697706"/>
                    <a:pt x="957739" y="697706"/>
                  </a:cubicBezTo>
                  <a:cubicBezTo>
                    <a:pt x="944404" y="697706"/>
                    <a:pt x="932021" y="698659"/>
                    <a:pt x="918686" y="698659"/>
                  </a:cubicBezTo>
                  <a:cubicBezTo>
                    <a:pt x="909161" y="698659"/>
                    <a:pt x="899636" y="698659"/>
                    <a:pt x="889159" y="698659"/>
                  </a:cubicBezTo>
                  <a:cubicBezTo>
                    <a:pt x="886301" y="698659"/>
                    <a:pt x="883444" y="698659"/>
                    <a:pt x="880586" y="698659"/>
                  </a:cubicBezTo>
                  <a:cubicBezTo>
                    <a:pt x="872966" y="698659"/>
                    <a:pt x="865346" y="697706"/>
                    <a:pt x="857726" y="697706"/>
                  </a:cubicBezTo>
                  <a:cubicBezTo>
                    <a:pt x="855821" y="697706"/>
                    <a:pt x="852964" y="697706"/>
                    <a:pt x="851059" y="697706"/>
                  </a:cubicBezTo>
                  <a:cubicBezTo>
                    <a:pt x="837724" y="696754"/>
                    <a:pt x="825341" y="695801"/>
                    <a:pt x="812959" y="694849"/>
                  </a:cubicBezTo>
                  <a:cubicBezTo>
                    <a:pt x="811054" y="694849"/>
                    <a:pt x="809149" y="694849"/>
                    <a:pt x="807244" y="693896"/>
                  </a:cubicBezTo>
                  <a:cubicBezTo>
                    <a:pt x="794861" y="692944"/>
                    <a:pt x="782479" y="691039"/>
                    <a:pt x="770096" y="690086"/>
                  </a:cubicBezTo>
                  <a:cubicBezTo>
                    <a:pt x="768191" y="690086"/>
                    <a:pt x="766286" y="689134"/>
                    <a:pt x="764381" y="689134"/>
                  </a:cubicBezTo>
                  <a:cubicBezTo>
                    <a:pt x="751999" y="687229"/>
                    <a:pt x="739616" y="685324"/>
                    <a:pt x="728186" y="683419"/>
                  </a:cubicBezTo>
                  <a:cubicBezTo>
                    <a:pt x="726281" y="683419"/>
                    <a:pt x="724376" y="682466"/>
                    <a:pt x="722471" y="682466"/>
                  </a:cubicBezTo>
                  <a:cubicBezTo>
                    <a:pt x="710089" y="680561"/>
                    <a:pt x="698659" y="678656"/>
                    <a:pt x="686276" y="675799"/>
                  </a:cubicBezTo>
                  <a:cubicBezTo>
                    <a:pt x="684371" y="675799"/>
                    <a:pt x="682466" y="674846"/>
                    <a:pt x="680561" y="674846"/>
                  </a:cubicBezTo>
                  <a:cubicBezTo>
                    <a:pt x="670084" y="672941"/>
                    <a:pt x="658654" y="670084"/>
                    <a:pt x="648176" y="668179"/>
                  </a:cubicBezTo>
                  <a:cubicBezTo>
                    <a:pt x="648176" y="668179"/>
                    <a:pt x="648176" y="668179"/>
                    <a:pt x="648176" y="668179"/>
                  </a:cubicBezTo>
                  <a:cubicBezTo>
                    <a:pt x="637699" y="665321"/>
                    <a:pt x="626269" y="662464"/>
                    <a:pt x="615791" y="659606"/>
                  </a:cubicBezTo>
                  <a:cubicBezTo>
                    <a:pt x="613886" y="658654"/>
                    <a:pt x="611981" y="658654"/>
                    <a:pt x="610076" y="657701"/>
                  </a:cubicBezTo>
                  <a:cubicBezTo>
                    <a:pt x="599599" y="654844"/>
                    <a:pt x="590074" y="651986"/>
                    <a:pt x="579596" y="649129"/>
                  </a:cubicBezTo>
                  <a:cubicBezTo>
                    <a:pt x="577691" y="648176"/>
                    <a:pt x="575786" y="648176"/>
                    <a:pt x="573881" y="647224"/>
                  </a:cubicBezTo>
                  <a:cubicBezTo>
                    <a:pt x="563404" y="644366"/>
                    <a:pt x="552926" y="640556"/>
                    <a:pt x="543401" y="637699"/>
                  </a:cubicBezTo>
                  <a:cubicBezTo>
                    <a:pt x="543401" y="637699"/>
                    <a:pt x="542449" y="637699"/>
                    <a:pt x="542449" y="637699"/>
                  </a:cubicBezTo>
                  <a:cubicBezTo>
                    <a:pt x="532924" y="633889"/>
                    <a:pt x="522446" y="631031"/>
                    <a:pt x="512921" y="627221"/>
                  </a:cubicBezTo>
                  <a:cubicBezTo>
                    <a:pt x="511016" y="626269"/>
                    <a:pt x="509111" y="626269"/>
                    <a:pt x="507206" y="625316"/>
                  </a:cubicBezTo>
                  <a:cubicBezTo>
                    <a:pt x="497681" y="621506"/>
                    <a:pt x="488156" y="617696"/>
                    <a:pt x="478631" y="613886"/>
                  </a:cubicBezTo>
                  <a:cubicBezTo>
                    <a:pt x="476726" y="612934"/>
                    <a:pt x="474821" y="611981"/>
                    <a:pt x="472916" y="611981"/>
                  </a:cubicBezTo>
                  <a:cubicBezTo>
                    <a:pt x="463391" y="608171"/>
                    <a:pt x="453866" y="603409"/>
                    <a:pt x="444341" y="599599"/>
                  </a:cubicBezTo>
                  <a:cubicBezTo>
                    <a:pt x="443389" y="599599"/>
                    <a:pt x="443389" y="598646"/>
                    <a:pt x="442436" y="598646"/>
                  </a:cubicBezTo>
                  <a:cubicBezTo>
                    <a:pt x="432911" y="594836"/>
                    <a:pt x="424339" y="590074"/>
                    <a:pt x="415766" y="585311"/>
                  </a:cubicBezTo>
                  <a:cubicBezTo>
                    <a:pt x="413861" y="584359"/>
                    <a:pt x="412909" y="583406"/>
                    <a:pt x="411004" y="583406"/>
                  </a:cubicBezTo>
                  <a:cubicBezTo>
                    <a:pt x="402431" y="578644"/>
                    <a:pt x="392906" y="573881"/>
                    <a:pt x="384334" y="569119"/>
                  </a:cubicBezTo>
                  <a:cubicBezTo>
                    <a:pt x="382429" y="568166"/>
                    <a:pt x="380524" y="567214"/>
                    <a:pt x="379571" y="566261"/>
                  </a:cubicBezTo>
                  <a:cubicBezTo>
                    <a:pt x="370999" y="561499"/>
                    <a:pt x="362426" y="556736"/>
                    <a:pt x="353854" y="551021"/>
                  </a:cubicBezTo>
                  <a:cubicBezTo>
                    <a:pt x="352901" y="551021"/>
                    <a:pt x="351949" y="550069"/>
                    <a:pt x="351949" y="550069"/>
                  </a:cubicBezTo>
                  <a:cubicBezTo>
                    <a:pt x="343376" y="545306"/>
                    <a:pt x="335756" y="540544"/>
                    <a:pt x="328136" y="534829"/>
                  </a:cubicBezTo>
                  <a:cubicBezTo>
                    <a:pt x="327184" y="533876"/>
                    <a:pt x="325279" y="532924"/>
                    <a:pt x="324326" y="531971"/>
                  </a:cubicBezTo>
                  <a:cubicBezTo>
                    <a:pt x="315754" y="526256"/>
                    <a:pt x="308134" y="521494"/>
                    <a:pt x="300514" y="515779"/>
                  </a:cubicBezTo>
                  <a:cubicBezTo>
                    <a:pt x="298609" y="514826"/>
                    <a:pt x="297656" y="513874"/>
                    <a:pt x="295751" y="512921"/>
                  </a:cubicBezTo>
                  <a:cubicBezTo>
                    <a:pt x="288131" y="507206"/>
                    <a:pt x="280511" y="501491"/>
                    <a:pt x="272891" y="495776"/>
                  </a:cubicBezTo>
                  <a:cubicBezTo>
                    <a:pt x="271939" y="494824"/>
                    <a:pt x="270986" y="494824"/>
                    <a:pt x="270034" y="493871"/>
                  </a:cubicBezTo>
                  <a:cubicBezTo>
                    <a:pt x="262414" y="488156"/>
                    <a:pt x="255746" y="482441"/>
                    <a:pt x="248126" y="476726"/>
                  </a:cubicBezTo>
                  <a:cubicBezTo>
                    <a:pt x="247174" y="475774"/>
                    <a:pt x="246221" y="474821"/>
                    <a:pt x="245269" y="473869"/>
                  </a:cubicBezTo>
                  <a:cubicBezTo>
                    <a:pt x="237649" y="468154"/>
                    <a:pt x="230981" y="461486"/>
                    <a:pt x="224314" y="455771"/>
                  </a:cubicBezTo>
                  <a:cubicBezTo>
                    <a:pt x="223361" y="454819"/>
                    <a:pt x="221456" y="452914"/>
                    <a:pt x="220504" y="451961"/>
                  </a:cubicBezTo>
                  <a:cubicBezTo>
                    <a:pt x="213836" y="445294"/>
                    <a:pt x="207169" y="439579"/>
                    <a:pt x="200501" y="432911"/>
                  </a:cubicBezTo>
                  <a:cubicBezTo>
                    <a:pt x="199549" y="431959"/>
                    <a:pt x="198596" y="431006"/>
                    <a:pt x="197644" y="430054"/>
                  </a:cubicBezTo>
                  <a:cubicBezTo>
                    <a:pt x="190976" y="424339"/>
                    <a:pt x="185261" y="417671"/>
                    <a:pt x="179546" y="411004"/>
                  </a:cubicBezTo>
                  <a:cubicBezTo>
                    <a:pt x="178594" y="410051"/>
                    <a:pt x="177641" y="409099"/>
                    <a:pt x="176689" y="408146"/>
                  </a:cubicBezTo>
                  <a:cubicBezTo>
                    <a:pt x="170021" y="401479"/>
                    <a:pt x="164306" y="394811"/>
                    <a:pt x="158591" y="388144"/>
                  </a:cubicBezTo>
                  <a:cubicBezTo>
                    <a:pt x="157639" y="387191"/>
                    <a:pt x="155734" y="385286"/>
                    <a:pt x="154781" y="384334"/>
                  </a:cubicBezTo>
                  <a:cubicBezTo>
                    <a:pt x="149066" y="377666"/>
                    <a:pt x="143351" y="370999"/>
                    <a:pt x="137636" y="363379"/>
                  </a:cubicBezTo>
                  <a:cubicBezTo>
                    <a:pt x="136684" y="362426"/>
                    <a:pt x="135731" y="361474"/>
                    <a:pt x="135731" y="360521"/>
                  </a:cubicBezTo>
                  <a:cubicBezTo>
                    <a:pt x="130016" y="353854"/>
                    <a:pt x="125254" y="347186"/>
                    <a:pt x="120491" y="340519"/>
                  </a:cubicBezTo>
                  <a:cubicBezTo>
                    <a:pt x="119539" y="339566"/>
                    <a:pt x="119539" y="338614"/>
                    <a:pt x="118586" y="337661"/>
                  </a:cubicBezTo>
                  <a:cubicBezTo>
                    <a:pt x="113824" y="330041"/>
                    <a:pt x="108109" y="323374"/>
                    <a:pt x="103346" y="315754"/>
                  </a:cubicBezTo>
                  <a:cubicBezTo>
                    <a:pt x="102394" y="313849"/>
                    <a:pt x="101441" y="312896"/>
                    <a:pt x="100489" y="310991"/>
                  </a:cubicBezTo>
                  <a:cubicBezTo>
                    <a:pt x="95726" y="303371"/>
                    <a:pt x="90964" y="296704"/>
                    <a:pt x="86201" y="289084"/>
                  </a:cubicBezTo>
                  <a:cubicBezTo>
                    <a:pt x="85249" y="288131"/>
                    <a:pt x="85249" y="287179"/>
                    <a:pt x="84296" y="285274"/>
                  </a:cubicBezTo>
                  <a:cubicBezTo>
                    <a:pt x="80486" y="277654"/>
                    <a:pt x="75724" y="270986"/>
                    <a:pt x="71914" y="263366"/>
                  </a:cubicBezTo>
                  <a:cubicBezTo>
                    <a:pt x="71914" y="262414"/>
                    <a:pt x="70961" y="261461"/>
                    <a:pt x="70961" y="261461"/>
                  </a:cubicBezTo>
                  <a:cubicBezTo>
                    <a:pt x="67151" y="253841"/>
                    <a:pt x="63341" y="246221"/>
                    <a:pt x="59531" y="237649"/>
                  </a:cubicBezTo>
                  <a:cubicBezTo>
                    <a:pt x="58579" y="235744"/>
                    <a:pt x="57626" y="234791"/>
                    <a:pt x="57626" y="232886"/>
                  </a:cubicBezTo>
                  <a:cubicBezTo>
                    <a:pt x="53816" y="225266"/>
                    <a:pt x="50959" y="217646"/>
                    <a:pt x="47149" y="209074"/>
                  </a:cubicBezTo>
                  <a:cubicBezTo>
                    <a:pt x="46196" y="208121"/>
                    <a:pt x="46196" y="206216"/>
                    <a:pt x="45244" y="205264"/>
                  </a:cubicBezTo>
                  <a:cubicBezTo>
                    <a:pt x="42386" y="197644"/>
                    <a:pt x="39529" y="190024"/>
                    <a:pt x="36671" y="181451"/>
                  </a:cubicBezTo>
                  <a:cubicBezTo>
                    <a:pt x="36671" y="180499"/>
                    <a:pt x="36671" y="180499"/>
                    <a:pt x="35719" y="179546"/>
                  </a:cubicBezTo>
                  <a:cubicBezTo>
                    <a:pt x="32861" y="170974"/>
                    <a:pt x="30004" y="163354"/>
                    <a:pt x="28099" y="154781"/>
                  </a:cubicBezTo>
                  <a:cubicBezTo>
                    <a:pt x="28099" y="152876"/>
                    <a:pt x="27146" y="151924"/>
                    <a:pt x="27146" y="150019"/>
                  </a:cubicBezTo>
                  <a:cubicBezTo>
                    <a:pt x="25241" y="141446"/>
                    <a:pt x="22384" y="133826"/>
                    <a:pt x="20479" y="125254"/>
                  </a:cubicBezTo>
                  <a:cubicBezTo>
                    <a:pt x="20479" y="123349"/>
                    <a:pt x="19526" y="122396"/>
                    <a:pt x="19526" y="120491"/>
                  </a:cubicBezTo>
                  <a:cubicBezTo>
                    <a:pt x="17621" y="111919"/>
                    <a:pt x="15716" y="103346"/>
                    <a:pt x="14764" y="95726"/>
                  </a:cubicBezTo>
                  <a:cubicBezTo>
                    <a:pt x="14764" y="95726"/>
                    <a:pt x="14764" y="94774"/>
                    <a:pt x="14764" y="94774"/>
                  </a:cubicBezTo>
                  <a:cubicBezTo>
                    <a:pt x="12859" y="86201"/>
                    <a:pt x="11906" y="77629"/>
                    <a:pt x="10954" y="69056"/>
                  </a:cubicBezTo>
                  <a:cubicBezTo>
                    <a:pt x="10954" y="67151"/>
                    <a:pt x="10954" y="66199"/>
                    <a:pt x="10001" y="64294"/>
                  </a:cubicBezTo>
                  <a:cubicBezTo>
                    <a:pt x="9049" y="55721"/>
                    <a:pt x="8096" y="47149"/>
                    <a:pt x="8096" y="38576"/>
                  </a:cubicBezTo>
                  <a:cubicBezTo>
                    <a:pt x="8096" y="36671"/>
                    <a:pt x="8096" y="35719"/>
                    <a:pt x="8096" y="33814"/>
                  </a:cubicBezTo>
                  <a:cubicBezTo>
                    <a:pt x="8096" y="25241"/>
                    <a:pt x="7144" y="15716"/>
                    <a:pt x="7144" y="7144"/>
                  </a:cubicBezTo>
                  <a:lnTo>
                    <a:pt x="7144" y="631984"/>
                  </a:lnTo>
                  <a:cubicBezTo>
                    <a:pt x="7144" y="640556"/>
                    <a:pt x="7144" y="650081"/>
                    <a:pt x="8096" y="658654"/>
                  </a:cubicBezTo>
                  <a:cubicBezTo>
                    <a:pt x="8096" y="660559"/>
                    <a:pt x="8096" y="661511"/>
                    <a:pt x="8096" y="663416"/>
                  </a:cubicBezTo>
                  <a:cubicBezTo>
                    <a:pt x="9049" y="671989"/>
                    <a:pt x="9049" y="680561"/>
                    <a:pt x="10001" y="689134"/>
                  </a:cubicBezTo>
                  <a:cubicBezTo>
                    <a:pt x="10001" y="691039"/>
                    <a:pt x="10001" y="691991"/>
                    <a:pt x="10954" y="693896"/>
                  </a:cubicBezTo>
                  <a:cubicBezTo>
                    <a:pt x="11906" y="702469"/>
                    <a:pt x="12859" y="711041"/>
                    <a:pt x="14764" y="719614"/>
                  </a:cubicBezTo>
                  <a:cubicBezTo>
                    <a:pt x="14764" y="719614"/>
                    <a:pt x="14764" y="720566"/>
                    <a:pt x="14764" y="720566"/>
                  </a:cubicBezTo>
                  <a:cubicBezTo>
                    <a:pt x="16669" y="729139"/>
                    <a:pt x="17621" y="737711"/>
                    <a:pt x="19526" y="745331"/>
                  </a:cubicBezTo>
                  <a:cubicBezTo>
                    <a:pt x="19526" y="747236"/>
                    <a:pt x="20479" y="748189"/>
                    <a:pt x="20479" y="750094"/>
                  </a:cubicBezTo>
                  <a:cubicBezTo>
                    <a:pt x="22384" y="758666"/>
                    <a:pt x="24289" y="766286"/>
                    <a:pt x="27146" y="774859"/>
                  </a:cubicBezTo>
                  <a:cubicBezTo>
                    <a:pt x="27146" y="776764"/>
                    <a:pt x="28099" y="777716"/>
                    <a:pt x="28099" y="779621"/>
                  </a:cubicBezTo>
                  <a:cubicBezTo>
                    <a:pt x="30956" y="788194"/>
                    <a:pt x="32861" y="795814"/>
                    <a:pt x="35719" y="804386"/>
                  </a:cubicBezTo>
                  <a:cubicBezTo>
                    <a:pt x="35719" y="805339"/>
                    <a:pt x="35719" y="805339"/>
                    <a:pt x="36671" y="806291"/>
                  </a:cubicBezTo>
                  <a:cubicBezTo>
                    <a:pt x="39529" y="813911"/>
                    <a:pt x="42386" y="822484"/>
                    <a:pt x="45244" y="830104"/>
                  </a:cubicBezTo>
                  <a:cubicBezTo>
                    <a:pt x="46196" y="831056"/>
                    <a:pt x="46196" y="832961"/>
                    <a:pt x="47149" y="833914"/>
                  </a:cubicBezTo>
                  <a:cubicBezTo>
                    <a:pt x="50006" y="841534"/>
                    <a:pt x="53816" y="849154"/>
                    <a:pt x="57626" y="857726"/>
                  </a:cubicBezTo>
                  <a:cubicBezTo>
                    <a:pt x="58579" y="859631"/>
                    <a:pt x="59531" y="860584"/>
                    <a:pt x="59531" y="862489"/>
                  </a:cubicBezTo>
                  <a:cubicBezTo>
                    <a:pt x="63341" y="870109"/>
                    <a:pt x="67151" y="877729"/>
                    <a:pt x="70961" y="886301"/>
                  </a:cubicBezTo>
                  <a:cubicBezTo>
                    <a:pt x="70961" y="887254"/>
                    <a:pt x="71914" y="888206"/>
                    <a:pt x="71914" y="888206"/>
                  </a:cubicBezTo>
                  <a:cubicBezTo>
                    <a:pt x="75724" y="895826"/>
                    <a:pt x="79534" y="902494"/>
                    <a:pt x="84296" y="910114"/>
                  </a:cubicBezTo>
                  <a:cubicBezTo>
                    <a:pt x="85249" y="911066"/>
                    <a:pt x="85249" y="912019"/>
                    <a:pt x="86201" y="913924"/>
                  </a:cubicBezTo>
                  <a:cubicBezTo>
                    <a:pt x="90964" y="921544"/>
                    <a:pt x="95726" y="929164"/>
                    <a:pt x="100489" y="935831"/>
                  </a:cubicBezTo>
                  <a:cubicBezTo>
                    <a:pt x="101441" y="937736"/>
                    <a:pt x="102394" y="938689"/>
                    <a:pt x="103346" y="940594"/>
                  </a:cubicBezTo>
                  <a:cubicBezTo>
                    <a:pt x="108109" y="948214"/>
                    <a:pt x="112871" y="954881"/>
                    <a:pt x="118586" y="962501"/>
                  </a:cubicBezTo>
                  <a:cubicBezTo>
                    <a:pt x="119539" y="963454"/>
                    <a:pt x="119539" y="964406"/>
                    <a:pt x="120491" y="965359"/>
                  </a:cubicBezTo>
                  <a:cubicBezTo>
                    <a:pt x="125254" y="972026"/>
                    <a:pt x="130969" y="978694"/>
                    <a:pt x="135731" y="985361"/>
                  </a:cubicBezTo>
                  <a:cubicBezTo>
                    <a:pt x="136684" y="986314"/>
                    <a:pt x="137636" y="987266"/>
                    <a:pt x="137636" y="988219"/>
                  </a:cubicBezTo>
                  <a:cubicBezTo>
                    <a:pt x="143351" y="994886"/>
                    <a:pt x="149066" y="1002506"/>
                    <a:pt x="154781" y="1009174"/>
                  </a:cubicBezTo>
                  <a:cubicBezTo>
                    <a:pt x="155734" y="1010126"/>
                    <a:pt x="157639" y="1012031"/>
                    <a:pt x="158591" y="1012984"/>
                  </a:cubicBezTo>
                  <a:cubicBezTo>
                    <a:pt x="164306" y="1019651"/>
                    <a:pt x="170974" y="1026319"/>
                    <a:pt x="176689" y="1032986"/>
                  </a:cubicBezTo>
                  <a:cubicBezTo>
                    <a:pt x="177641" y="1033939"/>
                    <a:pt x="178594" y="1034891"/>
                    <a:pt x="179546" y="1035844"/>
                  </a:cubicBezTo>
                  <a:cubicBezTo>
                    <a:pt x="185261" y="1042511"/>
                    <a:pt x="191929" y="1048226"/>
                    <a:pt x="197644" y="1054894"/>
                  </a:cubicBezTo>
                  <a:cubicBezTo>
                    <a:pt x="198596" y="1055846"/>
                    <a:pt x="199549" y="1056799"/>
                    <a:pt x="200501" y="1057751"/>
                  </a:cubicBezTo>
                  <a:cubicBezTo>
                    <a:pt x="207169" y="1064419"/>
                    <a:pt x="213836" y="1070134"/>
                    <a:pt x="220504" y="1076801"/>
                  </a:cubicBezTo>
                  <a:cubicBezTo>
                    <a:pt x="221456" y="1077754"/>
                    <a:pt x="223361" y="1079659"/>
                    <a:pt x="224314" y="1080611"/>
                  </a:cubicBezTo>
                  <a:cubicBezTo>
                    <a:pt x="230981" y="1086326"/>
                    <a:pt x="238601" y="1092994"/>
                    <a:pt x="245269" y="1098709"/>
                  </a:cubicBezTo>
                  <a:cubicBezTo>
                    <a:pt x="246221" y="1099661"/>
                    <a:pt x="247174" y="1100614"/>
                    <a:pt x="248126" y="1101566"/>
                  </a:cubicBezTo>
                  <a:cubicBezTo>
                    <a:pt x="254794" y="1107281"/>
                    <a:pt x="262414" y="1112996"/>
                    <a:pt x="270034" y="1118711"/>
                  </a:cubicBezTo>
                  <a:cubicBezTo>
                    <a:pt x="270986" y="1119664"/>
                    <a:pt x="271939" y="1119664"/>
                    <a:pt x="272891" y="1120616"/>
                  </a:cubicBezTo>
                  <a:cubicBezTo>
                    <a:pt x="280511" y="1126331"/>
                    <a:pt x="288131" y="1132046"/>
                    <a:pt x="295751" y="1137761"/>
                  </a:cubicBezTo>
                  <a:cubicBezTo>
                    <a:pt x="297656" y="1138714"/>
                    <a:pt x="298609" y="1139666"/>
                    <a:pt x="300514" y="1140619"/>
                  </a:cubicBezTo>
                  <a:cubicBezTo>
                    <a:pt x="308134" y="1146334"/>
                    <a:pt x="316706" y="1151096"/>
                    <a:pt x="324326" y="1156811"/>
                  </a:cubicBezTo>
                  <a:cubicBezTo>
                    <a:pt x="325279" y="1157764"/>
                    <a:pt x="327184" y="1158716"/>
                    <a:pt x="328136" y="1159669"/>
                  </a:cubicBezTo>
                  <a:cubicBezTo>
                    <a:pt x="335756" y="1164431"/>
                    <a:pt x="344329" y="1170146"/>
                    <a:pt x="351949" y="1174909"/>
                  </a:cubicBezTo>
                  <a:cubicBezTo>
                    <a:pt x="352901" y="1174909"/>
                    <a:pt x="353854" y="1175861"/>
                    <a:pt x="353854" y="1175861"/>
                  </a:cubicBezTo>
                  <a:cubicBezTo>
                    <a:pt x="362426" y="1180624"/>
                    <a:pt x="370999" y="1186339"/>
                    <a:pt x="379571" y="1191101"/>
                  </a:cubicBezTo>
                  <a:cubicBezTo>
                    <a:pt x="381476" y="1192054"/>
                    <a:pt x="383381" y="1193006"/>
                    <a:pt x="384334" y="1193959"/>
                  </a:cubicBezTo>
                  <a:cubicBezTo>
                    <a:pt x="392906" y="1198721"/>
                    <a:pt x="401479" y="1203484"/>
                    <a:pt x="411004" y="1208246"/>
                  </a:cubicBezTo>
                  <a:cubicBezTo>
                    <a:pt x="412909" y="1209199"/>
                    <a:pt x="413861" y="1210151"/>
                    <a:pt x="415766" y="1210151"/>
                  </a:cubicBezTo>
                  <a:cubicBezTo>
                    <a:pt x="424339" y="1214914"/>
                    <a:pt x="433864" y="1218724"/>
                    <a:pt x="442436" y="1223486"/>
                  </a:cubicBezTo>
                  <a:cubicBezTo>
                    <a:pt x="443389" y="1223486"/>
                    <a:pt x="443389" y="1224439"/>
                    <a:pt x="444341" y="1224439"/>
                  </a:cubicBezTo>
                  <a:cubicBezTo>
                    <a:pt x="453866" y="1229201"/>
                    <a:pt x="463391" y="1233011"/>
                    <a:pt x="472916" y="1236821"/>
                  </a:cubicBezTo>
                  <a:cubicBezTo>
                    <a:pt x="474821" y="1237774"/>
                    <a:pt x="476726" y="1238726"/>
                    <a:pt x="478631" y="1238726"/>
                  </a:cubicBezTo>
                  <a:cubicBezTo>
                    <a:pt x="488156" y="1242536"/>
                    <a:pt x="497681" y="1246346"/>
                    <a:pt x="507206" y="1250156"/>
                  </a:cubicBezTo>
                  <a:cubicBezTo>
                    <a:pt x="509111" y="1251109"/>
                    <a:pt x="511016" y="1251109"/>
                    <a:pt x="512921" y="1252061"/>
                  </a:cubicBezTo>
                  <a:cubicBezTo>
                    <a:pt x="522446" y="1255871"/>
                    <a:pt x="532924" y="1259681"/>
                    <a:pt x="542449" y="1262539"/>
                  </a:cubicBezTo>
                  <a:cubicBezTo>
                    <a:pt x="542449" y="1262539"/>
                    <a:pt x="543401" y="1262539"/>
                    <a:pt x="543401" y="1262539"/>
                  </a:cubicBezTo>
                  <a:cubicBezTo>
                    <a:pt x="553879" y="1266349"/>
                    <a:pt x="563404" y="1269206"/>
                    <a:pt x="573881" y="1272064"/>
                  </a:cubicBezTo>
                  <a:cubicBezTo>
                    <a:pt x="575786" y="1273016"/>
                    <a:pt x="577691" y="1273016"/>
                    <a:pt x="579596" y="1273969"/>
                  </a:cubicBezTo>
                  <a:cubicBezTo>
                    <a:pt x="590074" y="1276826"/>
                    <a:pt x="599599" y="1279684"/>
                    <a:pt x="610076" y="1282541"/>
                  </a:cubicBezTo>
                  <a:cubicBezTo>
                    <a:pt x="611981" y="1283494"/>
                    <a:pt x="613886" y="1283494"/>
                    <a:pt x="615791" y="1284446"/>
                  </a:cubicBezTo>
                  <a:cubicBezTo>
                    <a:pt x="626269" y="1287304"/>
                    <a:pt x="636746" y="1290161"/>
                    <a:pt x="648176" y="1293019"/>
                  </a:cubicBezTo>
                  <a:cubicBezTo>
                    <a:pt x="648176" y="1293019"/>
                    <a:pt x="648176" y="1293019"/>
                    <a:pt x="648176" y="1293019"/>
                  </a:cubicBezTo>
                  <a:cubicBezTo>
                    <a:pt x="658654" y="1295876"/>
                    <a:pt x="670084" y="1297781"/>
                    <a:pt x="680561" y="1299686"/>
                  </a:cubicBezTo>
                  <a:cubicBezTo>
                    <a:pt x="681514" y="1299686"/>
                    <a:pt x="683419" y="1300639"/>
                    <a:pt x="684371" y="1300639"/>
                  </a:cubicBezTo>
                  <a:cubicBezTo>
                    <a:pt x="685324" y="1300639"/>
                    <a:pt x="685324" y="1300639"/>
                    <a:pt x="686276" y="1300639"/>
                  </a:cubicBezTo>
                  <a:cubicBezTo>
                    <a:pt x="698659" y="1303496"/>
                    <a:pt x="710089" y="1305401"/>
                    <a:pt x="722471" y="1307306"/>
                  </a:cubicBezTo>
                  <a:cubicBezTo>
                    <a:pt x="724376" y="1307306"/>
                    <a:pt x="726281" y="1308259"/>
                    <a:pt x="728186" y="1308259"/>
                  </a:cubicBezTo>
                  <a:cubicBezTo>
                    <a:pt x="740569" y="1310164"/>
                    <a:pt x="752951" y="1312069"/>
                    <a:pt x="764381" y="1313974"/>
                  </a:cubicBezTo>
                  <a:cubicBezTo>
                    <a:pt x="766286" y="1313974"/>
                    <a:pt x="768191" y="1314926"/>
                    <a:pt x="770096" y="1314926"/>
                  </a:cubicBezTo>
                  <a:cubicBezTo>
                    <a:pt x="782479" y="1316831"/>
                    <a:pt x="794861" y="1317784"/>
                    <a:pt x="807244" y="1318736"/>
                  </a:cubicBezTo>
                  <a:cubicBezTo>
                    <a:pt x="809149" y="1318736"/>
                    <a:pt x="811054" y="1318736"/>
                    <a:pt x="812959" y="1319689"/>
                  </a:cubicBezTo>
                  <a:cubicBezTo>
                    <a:pt x="825341" y="1320641"/>
                    <a:pt x="838676" y="1321594"/>
                    <a:pt x="851059" y="1322546"/>
                  </a:cubicBezTo>
                  <a:cubicBezTo>
                    <a:pt x="852011" y="1322546"/>
                    <a:pt x="852011" y="1322546"/>
                    <a:pt x="852964" y="1322546"/>
                  </a:cubicBezTo>
                  <a:cubicBezTo>
                    <a:pt x="854869" y="1322546"/>
                    <a:pt x="855821" y="1322546"/>
                    <a:pt x="857726" y="1322546"/>
                  </a:cubicBezTo>
                  <a:cubicBezTo>
                    <a:pt x="865346" y="1322546"/>
                    <a:pt x="872966" y="1323499"/>
                    <a:pt x="880586" y="1323499"/>
                  </a:cubicBezTo>
                  <a:cubicBezTo>
                    <a:pt x="883444" y="1323499"/>
                    <a:pt x="886301" y="1323499"/>
                    <a:pt x="889159" y="1323499"/>
                  </a:cubicBezTo>
                  <a:cubicBezTo>
                    <a:pt x="898684" y="1323499"/>
                    <a:pt x="908209" y="1323499"/>
                    <a:pt x="918686" y="1323499"/>
                  </a:cubicBezTo>
                  <a:cubicBezTo>
                    <a:pt x="932021" y="1323499"/>
                    <a:pt x="944404" y="1323499"/>
                    <a:pt x="957739" y="1322546"/>
                  </a:cubicBezTo>
                  <a:cubicBezTo>
                    <a:pt x="959644" y="1322546"/>
                    <a:pt x="962501" y="1322546"/>
                    <a:pt x="964406" y="1322546"/>
                  </a:cubicBezTo>
                  <a:cubicBezTo>
                    <a:pt x="976789" y="1322546"/>
                    <a:pt x="989171" y="1321594"/>
                    <a:pt x="1001554" y="1320641"/>
                  </a:cubicBezTo>
                  <a:cubicBezTo>
                    <a:pt x="1002506" y="1320641"/>
                    <a:pt x="1003459" y="1320641"/>
                    <a:pt x="1004411" y="1320641"/>
                  </a:cubicBezTo>
                  <a:cubicBezTo>
                    <a:pt x="1006316" y="1320641"/>
                    <a:pt x="1008221" y="1320641"/>
                    <a:pt x="1009174" y="1320641"/>
                  </a:cubicBezTo>
                  <a:cubicBezTo>
                    <a:pt x="1017746" y="1319689"/>
                    <a:pt x="1027271" y="1318736"/>
                    <a:pt x="1035844" y="1318736"/>
                  </a:cubicBezTo>
                  <a:cubicBezTo>
                    <a:pt x="1037749" y="1318736"/>
                    <a:pt x="1040606" y="1318736"/>
                    <a:pt x="1042511" y="1317784"/>
                  </a:cubicBezTo>
                  <a:cubicBezTo>
                    <a:pt x="1052989" y="1316831"/>
                    <a:pt x="1063466" y="1315879"/>
                    <a:pt x="1073944" y="1313974"/>
                  </a:cubicBezTo>
                  <a:cubicBezTo>
                    <a:pt x="1075849" y="1313974"/>
                    <a:pt x="1078706" y="1313021"/>
                    <a:pt x="1080611" y="1313021"/>
                  </a:cubicBezTo>
                  <a:cubicBezTo>
                    <a:pt x="1089184" y="1312069"/>
                    <a:pt x="1097756" y="1310164"/>
                    <a:pt x="1106329" y="1309211"/>
                  </a:cubicBezTo>
                  <a:cubicBezTo>
                    <a:pt x="1109186" y="1309211"/>
                    <a:pt x="1111091" y="1308259"/>
                    <a:pt x="1113949" y="1308259"/>
                  </a:cubicBezTo>
                  <a:cubicBezTo>
                    <a:pt x="1124426" y="1306354"/>
                    <a:pt x="1134904" y="1304449"/>
                    <a:pt x="1145381" y="1302544"/>
                  </a:cubicBezTo>
                  <a:cubicBezTo>
                    <a:pt x="1145381" y="1302544"/>
                    <a:pt x="1146334" y="1302544"/>
                    <a:pt x="1146334" y="1302544"/>
                  </a:cubicBezTo>
                  <a:cubicBezTo>
                    <a:pt x="1147286" y="1302544"/>
                    <a:pt x="1148239" y="1302544"/>
                    <a:pt x="1149191" y="1301591"/>
                  </a:cubicBezTo>
                  <a:cubicBezTo>
                    <a:pt x="1159669" y="1299686"/>
                    <a:pt x="1171099" y="1296829"/>
                    <a:pt x="1181576" y="1294924"/>
                  </a:cubicBezTo>
                  <a:cubicBezTo>
                    <a:pt x="1183481" y="1294924"/>
                    <a:pt x="1185386" y="1293971"/>
                    <a:pt x="1187291" y="1293971"/>
                  </a:cubicBezTo>
                  <a:cubicBezTo>
                    <a:pt x="1198721" y="1291114"/>
                    <a:pt x="1209199" y="1288256"/>
                    <a:pt x="1220629" y="1285399"/>
                  </a:cubicBezTo>
                  <a:cubicBezTo>
                    <a:pt x="1222534" y="1284446"/>
                    <a:pt x="1225391" y="1284446"/>
                    <a:pt x="1227296" y="1283494"/>
                  </a:cubicBezTo>
                  <a:cubicBezTo>
                    <a:pt x="1238726" y="1280636"/>
                    <a:pt x="1250156" y="1276826"/>
                    <a:pt x="1260634" y="1273969"/>
                  </a:cubicBezTo>
                  <a:cubicBezTo>
                    <a:pt x="1261586" y="1273969"/>
                    <a:pt x="1261586" y="1273969"/>
                    <a:pt x="1262539" y="1273016"/>
                  </a:cubicBezTo>
                  <a:cubicBezTo>
                    <a:pt x="1273016" y="1270159"/>
                    <a:pt x="1283494" y="1266349"/>
                    <a:pt x="1293971" y="1262539"/>
                  </a:cubicBezTo>
                  <a:cubicBezTo>
                    <a:pt x="1294924" y="1262539"/>
                    <a:pt x="1296829" y="1261586"/>
                    <a:pt x="1297781" y="1261586"/>
                  </a:cubicBezTo>
                  <a:cubicBezTo>
                    <a:pt x="1298734" y="1261586"/>
                    <a:pt x="1299686" y="1260634"/>
                    <a:pt x="1300639" y="1260634"/>
                  </a:cubicBezTo>
                  <a:cubicBezTo>
                    <a:pt x="1306354" y="1258729"/>
                    <a:pt x="1313021" y="1256824"/>
                    <a:pt x="1318736" y="1253966"/>
                  </a:cubicBezTo>
                  <a:cubicBezTo>
                    <a:pt x="1320641" y="1253014"/>
                    <a:pt x="1323499" y="1252061"/>
                    <a:pt x="1325404" y="1251109"/>
                  </a:cubicBezTo>
                  <a:cubicBezTo>
                    <a:pt x="1333024" y="1248251"/>
                    <a:pt x="1341596" y="1244441"/>
                    <a:pt x="1349216" y="1241584"/>
                  </a:cubicBezTo>
                  <a:cubicBezTo>
                    <a:pt x="1351121" y="1240631"/>
                    <a:pt x="1352074" y="1240631"/>
                    <a:pt x="1353979" y="1239679"/>
                  </a:cubicBezTo>
                  <a:cubicBezTo>
                    <a:pt x="1360646" y="1236821"/>
                    <a:pt x="1366361" y="1234916"/>
                    <a:pt x="1373029" y="1232059"/>
                  </a:cubicBezTo>
                  <a:cubicBezTo>
                    <a:pt x="1375886" y="1231106"/>
                    <a:pt x="1378744" y="1229201"/>
                    <a:pt x="1380649" y="1228249"/>
                  </a:cubicBezTo>
                  <a:cubicBezTo>
                    <a:pt x="1385411" y="1226344"/>
                    <a:pt x="1391126" y="1223486"/>
                    <a:pt x="1395889" y="1221581"/>
                  </a:cubicBezTo>
                  <a:cubicBezTo>
                    <a:pt x="1398746" y="1220629"/>
                    <a:pt x="1401604" y="1218724"/>
                    <a:pt x="1404461" y="1217771"/>
                  </a:cubicBezTo>
                  <a:cubicBezTo>
                    <a:pt x="1409224" y="1215866"/>
                    <a:pt x="1413986" y="1213009"/>
                    <a:pt x="1418749" y="1210151"/>
                  </a:cubicBezTo>
                  <a:cubicBezTo>
                    <a:pt x="1421606" y="1209199"/>
                    <a:pt x="1424464" y="1207294"/>
                    <a:pt x="1426369" y="1206341"/>
                  </a:cubicBezTo>
                  <a:cubicBezTo>
                    <a:pt x="1432084" y="1203484"/>
                    <a:pt x="1436846" y="1200626"/>
                    <a:pt x="1442561" y="1197769"/>
                  </a:cubicBezTo>
                  <a:cubicBezTo>
                    <a:pt x="1444466" y="1196816"/>
                    <a:pt x="1446371" y="1195864"/>
                    <a:pt x="1448276" y="1194911"/>
                  </a:cubicBezTo>
                  <a:cubicBezTo>
                    <a:pt x="1455896" y="1191101"/>
                    <a:pt x="1462564" y="1187291"/>
                    <a:pt x="1470184" y="1182529"/>
                  </a:cubicBezTo>
                  <a:cubicBezTo>
                    <a:pt x="1471136" y="1181576"/>
                    <a:pt x="1473041" y="1180624"/>
                    <a:pt x="1473994" y="1179671"/>
                  </a:cubicBezTo>
                  <a:cubicBezTo>
                    <a:pt x="1479709" y="1175861"/>
                    <a:pt x="1485424" y="1173004"/>
                    <a:pt x="1491139" y="1169194"/>
                  </a:cubicBezTo>
                  <a:cubicBezTo>
                    <a:pt x="1492091" y="1169194"/>
                    <a:pt x="1493044" y="1168241"/>
                    <a:pt x="1493044" y="1168241"/>
                  </a:cubicBezTo>
                  <a:cubicBezTo>
                    <a:pt x="1493996" y="1167289"/>
                    <a:pt x="1494949" y="1167289"/>
                    <a:pt x="1495901" y="1166336"/>
                  </a:cubicBezTo>
                  <a:cubicBezTo>
                    <a:pt x="1505426" y="1160621"/>
                    <a:pt x="1513999" y="1154906"/>
                    <a:pt x="1522571" y="1149191"/>
                  </a:cubicBezTo>
                  <a:cubicBezTo>
                    <a:pt x="1524476" y="1146334"/>
                    <a:pt x="1525429" y="1146334"/>
                    <a:pt x="1525429" y="1145381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0" name="任意多边形: 形状 29">
              <a:extLst>
                <a:ext uri="{FF2B5EF4-FFF2-40B4-BE49-F238E27FC236}">
                  <a16:creationId xmlns:a16="http://schemas.microsoft.com/office/drawing/2014/main" id="{DDF40DC3-CFEB-4F31-A2A1-A119B681F0A2}"/>
                </a:ext>
              </a:extLst>
            </p:cNvPr>
            <p:cNvSpPr/>
            <p:nvPr/>
          </p:nvSpPr>
          <p:spPr>
            <a:xfrm>
              <a:off x="1581126" y="3755364"/>
              <a:ext cx="200264" cy="855673"/>
            </a:xfrm>
            <a:custGeom>
              <a:avLst/>
              <a:gdLst>
                <a:gd name="connsiteX0" fmla="*/ 209074 w 209550"/>
                <a:gd name="connsiteY0" fmla="*/ 263366 h 895350"/>
                <a:gd name="connsiteX1" fmla="*/ 209074 w 209550"/>
                <a:gd name="connsiteY1" fmla="*/ 888206 h 895350"/>
                <a:gd name="connsiteX2" fmla="*/ 7144 w 209550"/>
                <a:gd name="connsiteY2" fmla="*/ 631984 h 895350"/>
                <a:gd name="connsiteX3" fmla="*/ 7144 w 209550"/>
                <a:gd name="connsiteY3" fmla="*/ 7144 h 895350"/>
                <a:gd name="connsiteX4" fmla="*/ 209074 w 209550"/>
                <a:gd name="connsiteY4" fmla="*/ 263366 h 895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50" h="895350">
                  <a:moveTo>
                    <a:pt x="209074" y="263366"/>
                  </a:moveTo>
                  <a:lnTo>
                    <a:pt x="209074" y="888206"/>
                  </a:lnTo>
                  <a:cubicBezTo>
                    <a:pt x="129064" y="809149"/>
                    <a:pt x="61436" y="723424"/>
                    <a:pt x="7144" y="631984"/>
                  </a:cubicBezTo>
                  <a:lnTo>
                    <a:pt x="7144" y="7144"/>
                  </a:lnTo>
                  <a:cubicBezTo>
                    <a:pt x="61436" y="98584"/>
                    <a:pt x="130016" y="184309"/>
                    <a:pt x="209074" y="263366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1" name="任意多边形: 形状 30">
              <a:extLst>
                <a:ext uri="{FF2B5EF4-FFF2-40B4-BE49-F238E27FC236}">
                  <a16:creationId xmlns:a16="http://schemas.microsoft.com/office/drawing/2014/main" id="{3E22B9FD-D80E-4DE0-8058-975F57DEA7BE}"/>
                </a:ext>
              </a:extLst>
            </p:cNvPr>
            <p:cNvSpPr/>
            <p:nvPr/>
          </p:nvSpPr>
          <p:spPr>
            <a:xfrm>
              <a:off x="3854121" y="3248332"/>
              <a:ext cx="882982" cy="1702243"/>
            </a:xfrm>
            <a:custGeom>
              <a:avLst/>
              <a:gdLst>
                <a:gd name="connsiteX0" fmla="*/ 920592 w 923925"/>
                <a:gd name="connsiteY0" fmla="*/ 7144 h 1781175"/>
                <a:gd name="connsiteX1" fmla="*/ 920592 w 923925"/>
                <a:gd name="connsiteY1" fmla="*/ 33814 h 1781175"/>
                <a:gd name="connsiteX2" fmla="*/ 920592 w 923925"/>
                <a:gd name="connsiteY2" fmla="*/ 42386 h 1781175"/>
                <a:gd name="connsiteX3" fmla="*/ 919639 w 923925"/>
                <a:gd name="connsiteY3" fmla="*/ 61436 h 1781175"/>
                <a:gd name="connsiteX4" fmla="*/ 918686 w 923925"/>
                <a:gd name="connsiteY4" fmla="*/ 70009 h 1781175"/>
                <a:gd name="connsiteX5" fmla="*/ 916781 w 923925"/>
                <a:gd name="connsiteY5" fmla="*/ 90011 h 1781175"/>
                <a:gd name="connsiteX6" fmla="*/ 915829 w 923925"/>
                <a:gd name="connsiteY6" fmla="*/ 97631 h 1781175"/>
                <a:gd name="connsiteX7" fmla="*/ 912971 w 923925"/>
                <a:gd name="connsiteY7" fmla="*/ 124301 h 1781175"/>
                <a:gd name="connsiteX8" fmla="*/ 912019 w 923925"/>
                <a:gd name="connsiteY8" fmla="*/ 129064 h 1781175"/>
                <a:gd name="connsiteX9" fmla="*/ 909161 w 923925"/>
                <a:gd name="connsiteY9" fmla="*/ 150971 h 1781175"/>
                <a:gd name="connsiteX10" fmla="*/ 908209 w 923925"/>
                <a:gd name="connsiteY10" fmla="*/ 159544 h 1781175"/>
                <a:gd name="connsiteX11" fmla="*/ 905351 w 923925"/>
                <a:gd name="connsiteY11" fmla="*/ 177641 h 1781175"/>
                <a:gd name="connsiteX12" fmla="*/ 903446 w 923925"/>
                <a:gd name="connsiteY12" fmla="*/ 186214 h 1781175"/>
                <a:gd name="connsiteX13" fmla="*/ 899636 w 923925"/>
                <a:gd name="connsiteY13" fmla="*/ 207169 h 1781175"/>
                <a:gd name="connsiteX14" fmla="*/ 898684 w 923925"/>
                <a:gd name="connsiteY14" fmla="*/ 211931 h 1781175"/>
                <a:gd name="connsiteX15" fmla="*/ 892969 w 923925"/>
                <a:gd name="connsiteY15" fmla="*/ 237649 h 1781175"/>
                <a:gd name="connsiteX16" fmla="*/ 891064 w 923925"/>
                <a:gd name="connsiteY16" fmla="*/ 244316 h 1781175"/>
                <a:gd name="connsiteX17" fmla="*/ 886301 w 923925"/>
                <a:gd name="connsiteY17" fmla="*/ 263366 h 1781175"/>
                <a:gd name="connsiteX18" fmla="*/ 884396 w 923925"/>
                <a:gd name="connsiteY18" fmla="*/ 270034 h 1781175"/>
                <a:gd name="connsiteX19" fmla="*/ 873919 w 923925"/>
                <a:gd name="connsiteY19" fmla="*/ 305276 h 1781175"/>
                <a:gd name="connsiteX20" fmla="*/ 872014 w 923925"/>
                <a:gd name="connsiteY20" fmla="*/ 310039 h 1781175"/>
                <a:gd name="connsiteX21" fmla="*/ 859631 w 923925"/>
                <a:gd name="connsiteY21" fmla="*/ 346234 h 1781175"/>
                <a:gd name="connsiteX22" fmla="*/ 858679 w 923925"/>
                <a:gd name="connsiteY22" fmla="*/ 350044 h 1781175"/>
                <a:gd name="connsiteX23" fmla="*/ 844392 w 923925"/>
                <a:gd name="connsiteY23" fmla="*/ 387191 h 1781175"/>
                <a:gd name="connsiteX24" fmla="*/ 844392 w 923925"/>
                <a:gd name="connsiteY24" fmla="*/ 388144 h 1781175"/>
                <a:gd name="connsiteX25" fmla="*/ 829151 w 923925"/>
                <a:gd name="connsiteY25" fmla="*/ 424339 h 1781175"/>
                <a:gd name="connsiteX26" fmla="*/ 828199 w 923925"/>
                <a:gd name="connsiteY26" fmla="*/ 427196 h 1781175"/>
                <a:gd name="connsiteX27" fmla="*/ 812006 w 923925"/>
                <a:gd name="connsiteY27" fmla="*/ 462439 h 1781175"/>
                <a:gd name="connsiteX28" fmla="*/ 810101 w 923925"/>
                <a:gd name="connsiteY28" fmla="*/ 467201 h 1781175"/>
                <a:gd name="connsiteX29" fmla="*/ 792956 w 923925"/>
                <a:gd name="connsiteY29" fmla="*/ 500539 h 1781175"/>
                <a:gd name="connsiteX30" fmla="*/ 790099 w 923925"/>
                <a:gd name="connsiteY30" fmla="*/ 505301 h 1781175"/>
                <a:gd name="connsiteX31" fmla="*/ 771049 w 923925"/>
                <a:gd name="connsiteY31" fmla="*/ 537686 h 1781175"/>
                <a:gd name="connsiteX32" fmla="*/ 768192 w 923925"/>
                <a:gd name="connsiteY32" fmla="*/ 543401 h 1781175"/>
                <a:gd name="connsiteX33" fmla="*/ 748189 w 923925"/>
                <a:gd name="connsiteY33" fmla="*/ 575786 h 1781175"/>
                <a:gd name="connsiteX34" fmla="*/ 744379 w 923925"/>
                <a:gd name="connsiteY34" fmla="*/ 581501 h 1781175"/>
                <a:gd name="connsiteX35" fmla="*/ 726281 w 923925"/>
                <a:gd name="connsiteY35" fmla="*/ 608171 h 1781175"/>
                <a:gd name="connsiteX36" fmla="*/ 725329 w 923925"/>
                <a:gd name="connsiteY36" fmla="*/ 610076 h 1781175"/>
                <a:gd name="connsiteX37" fmla="*/ 705326 w 923925"/>
                <a:gd name="connsiteY37" fmla="*/ 637699 h 1781175"/>
                <a:gd name="connsiteX38" fmla="*/ 701517 w 923925"/>
                <a:gd name="connsiteY38" fmla="*/ 643414 h 1781175"/>
                <a:gd name="connsiteX39" fmla="*/ 681514 w 923925"/>
                <a:gd name="connsiteY39" fmla="*/ 670084 h 1781175"/>
                <a:gd name="connsiteX40" fmla="*/ 678656 w 923925"/>
                <a:gd name="connsiteY40" fmla="*/ 673894 h 1781175"/>
                <a:gd name="connsiteX41" fmla="*/ 658654 w 923925"/>
                <a:gd name="connsiteY41" fmla="*/ 697706 h 1781175"/>
                <a:gd name="connsiteX42" fmla="*/ 654844 w 923925"/>
                <a:gd name="connsiteY42" fmla="*/ 702469 h 1781175"/>
                <a:gd name="connsiteX43" fmla="*/ 632936 w 923925"/>
                <a:gd name="connsiteY43" fmla="*/ 728186 h 1781175"/>
                <a:gd name="connsiteX44" fmla="*/ 628174 w 923925"/>
                <a:gd name="connsiteY44" fmla="*/ 733901 h 1781175"/>
                <a:gd name="connsiteX45" fmla="*/ 604361 w 923925"/>
                <a:gd name="connsiteY45" fmla="*/ 759619 h 1781175"/>
                <a:gd name="connsiteX46" fmla="*/ 603409 w 923925"/>
                <a:gd name="connsiteY46" fmla="*/ 760571 h 1781175"/>
                <a:gd name="connsiteX47" fmla="*/ 579596 w 923925"/>
                <a:gd name="connsiteY47" fmla="*/ 785336 h 1781175"/>
                <a:gd name="connsiteX48" fmla="*/ 574834 w 923925"/>
                <a:gd name="connsiteY48" fmla="*/ 790099 h 1781175"/>
                <a:gd name="connsiteX49" fmla="*/ 550069 w 923925"/>
                <a:gd name="connsiteY49" fmla="*/ 813911 h 1781175"/>
                <a:gd name="connsiteX50" fmla="*/ 545306 w 923925"/>
                <a:gd name="connsiteY50" fmla="*/ 818674 h 1781175"/>
                <a:gd name="connsiteX51" fmla="*/ 521494 w 923925"/>
                <a:gd name="connsiteY51" fmla="*/ 840581 h 1781175"/>
                <a:gd name="connsiteX52" fmla="*/ 518636 w 923925"/>
                <a:gd name="connsiteY52" fmla="*/ 843439 h 1781175"/>
                <a:gd name="connsiteX53" fmla="*/ 491966 w 923925"/>
                <a:gd name="connsiteY53" fmla="*/ 866299 h 1781175"/>
                <a:gd name="connsiteX54" fmla="*/ 486251 w 923925"/>
                <a:gd name="connsiteY54" fmla="*/ 871061 h 1781175"/>
                <a:gd name="connsiteX55" fmla="*/ 458629 w 923925"/>
                <a:gd name="connsiteY55" fmla="*/ 893921 h 1781175"/>
                <a:gd name="connsiteX56" fmla="*/ 455771 w 923925"/>
                <a:gd name="connsiteY56" fmla="*/ 895826 h 1781175"/>
                <a:gd name="connsiteX57" fmla="*/ 429101 w 923925"/>
                <a:gd name="connsiteY57" fmla="*/ 916781 h 1781175"/>
                <a:gd name="connsiteX58" fmla="*/ 423386 w 923925"/>
                <a:gd name="connsiteY58" fmla="*/ 920591 h 1781175"/>
                <a:gd name="connsiteX59" fmla="*/ 394811 w 923925"/>
                <a:gd name="connsiteY59" fmla="*/ 941546 h 1781175"/>
                <a:gd name="connsiteX60" fmla="*/ 389096 w 923925"/>
                <a:gd name="connsiteY60" fmla="*/ 946309 h 1781175"/>
                <a:gd name="connsiteX61" fmla="*/ 360521 w 923925"/>
                <a:gd name="connsiteY61" fmla="*/ 966311 h 1781175"/>
                <a:gd name="connsiteX62" fmla="*/ 358616 w 923925"/>
                <a:gd name="connsiteY62" fmla="*/ 967264 h 1781175"/>
                <a:gd name="connsiteX63" fmla="*/ 328136 w 923925"/>
                <a:gd name="connsiteY63" fmla="*/ 988219 h 1781175"/>
                <a:gd name="connsiteX64" fmla="*/ 321469 w 923925"/>
                <a:gd name="connsiteY64" fmla="*/ 992981 h 1781175"/>
                <a:gd name="connsiteX65" fmla="*/ 290989 w 923925"/>
                <a:gd name="connsiteY65" fmla="*/ 1012984 h 1781175"/>
                <a:gd name="connsiteX66" fmla="*/ 285274 w 923925"/>
                <a:gd name="connsiteY66" fmla="*/ 1015841 h 1781175"/>
                <a:gd name="connsiteX67" fmla="*/ 260509 w 923925"/>
                <a:gd name="connsiteY67" fmla="*/ 1031081 h 1781175"/>
                <a:gd name="connsiteX68" fmla="*/ 252889 w 923925"/>
                <a:gd name="connsiteY68" fmla="*/ 1035844 h 1781175"/>
                <a:gd name="connsiteX69" fmla="*/ 223361 w 923925"/>
                <a:gd name="connsiteY69" fmla="*/ 1052989 h 1781175"/>
                <a:gd name="connsiteX70" fmla="*/ 218599 w 923925"/>
                <a:gd name="connsiteY70" fmla="*/ 1055846 h 1781175"/>
                <a:gd name="connsiteX71" fmla="*/ 191929 w 923925"/>
                <a:gd name="connsiteY71" fmla="*/ 1070134 h 1781175"/>
                <a:gd name="connsiteX72" fmla="*/ 184309 w 923925"/>
                <a:gd name="connsiteY72" fmla="*/ 1073944 h 1781175"/>
                <a:gd name="connsiteX73" fmla="*/ 153829 w 923925"/>
                <a:gd name="connsiteY73" fmla="*/ 1090136 h 1781175"/>
                <a:gd name="connsiteX74" fmla="*/ 150019 w 923925"/>
                <a:gd name="connsiteY74" fmla="*/ 1092041 h 1781175"/>
                <a:gd name="connsiteX75" fmla="*/ 121444 w 923925"/>
                <a:gd name="connsiteY75" fmla="*/ 1106329 h 1781175"/>
                <a:gd name="connsiteX76" fmla="*/ 113824 w 923925"/>
                <a:gd name="connsiteY76" fmla="*/ 1110139 h 1781175"/>
                <a:gd name="connsiteX77" fmla="*/ 81439 w 923925"/>
                <a:gd name="connsiteY77" fmla="*/ 1125379 h 1781175"/>
                <a:gd name="connsiteX78" fmla="*/ 79534 w 923925"/>
                <a:gd name="connsiteY78" fmla="*/ 1126331 h 1781175"/>
                <a:gd name="connsiteX79" fmla="*/ 49054 w 923925"/>
                <a:gd name="connsiteY79" fmla="*/ 1139666 h 1781175"/>
                <a:gd name="connsiteX80" fmla="*/ 40481 w 923925"/>
                <a:gd name="connsiteY80" fmla="*/ 1143476 h 1781175"/>
                <a:gd name="connsiteX81" fmla="*/ 7144 w 923925"/>
                <a:gd name="connsiteY81" fmla="*/ 1156811 h 1781175"/>
                <a:gd name="connsiteX82" fmla="*/ 7144 w 923925"/>
                <a:gd name="connsiteY82" fmla="*/ 1156811 h 1781175"/>
                <a:gd name="connsiteX83" fmla="*/ 7144 w 923925"/>
                <a:gd name="connsiteY83" fmla="*/ 1781651 h 1781175"/>
                <a:gd name="connsiteX84" fmla="*/ 40481 w 923925"/>
                <a:gd name="connsiteY84" fmla="*/ 1768316 h 1781175"/>
                <a:gd name="connsiteX85" fmla="*/ 49054 w 923925"/>
                <a:gd name="connsiteY85" fmla="*/ 1764506 h 1781175"/>
                <a:gd name="connsiteX86" fmla="*/ 79534 w 923925"/>
                <a:gd name="connsiteY86" fmla="*/ 1751171 h 1781175"/>
                <a:gd name="connsiteX87" fmla="*/ 81439 w 923925"/>
                <a:gd name="connsiteY87" fmla="*/ 1750219 h 1781175"/>
                <a:gd name="connsiteX88" fmla="*/ 113824 w 923925"/>
                <a:gd name="connsiteY88" fmla="*/ 1734979 h 1781175"/>
                <a:gd name="connsiteX89" fmla="*/ 122396 w 923925"/>
                <a:gd name="connsiteY89" fmla="*/ 1731169 h 1781175"/>
                <a:gd name="connsiteX90" fmla="*/ 150971 w 923925"/>
                <a:gd name="connsiteY90" fmla="*/ 1716881 h 1781175"/>
                <a:gd name="connsiteX91" fmla="*/ 154781 w 923925"/>
                <a:gd name="connsiteY91" fmla="*/ 1714976 h 1781175"/>
                <a:gd name="connsiteX92" fmla="*/ 185261 w 923925"/>
                <a:gd name="connsiteY92" fmla="*/ 1698784 h 1781175"/>
                <a:gd name="connsiteX93" fmla="*/ 192881 w 923925"/>
                <a:gd name="connsiteY93" fmla="*/ 1694974 h 1781175"/>
                <a:gd name="connsiteX94" fmla="*/ 219551 w 923925"/>
                <a:gd name="connsiteY94" fmla="*/ 1680686 h 1781175"/>
                <a:gd name="connsiteX95" fmla="*/ 224314 w 923925"/>
                <a:gd name="connsiteY95" fmla="*/ 1677829 h 1781175"/>
                <a:gd name="connsiteX96" fmla="*/ 253841 w 923925"/>
                <a:gd name="connsiteY96" fmla="*/ 1660684 h 1781175"/>
                <a:gd name="connsiteX97" fmla="*/ 261461 w 923925"/>
                <a:gd name="connsiteY97" fmla="*/ 1655921 h 1781175"/>
                <a:gd name="connsiteX98" fmla="*/ 286226 w 923925"/>
                <a:gd name="connsiteY98" fmla="*/ 1640681 h 1781175"/>
                <a:gd name="connsiteX99" fmla="*/ 290036 w 923925"/>
                <a:gd name="connsiteY99" fmla="*/ 1638776 h 1781175"/>
                <a:gd name="connsiteX100" fmla="*/ 290989 w 923925"/>
                <a:gd name="connsiteY100" fmla="*/ 1637824 h 1781175"/>
                <a:gd name="connsiteX101" fmla="*/ 321469 w 923925"/>
                <a:gd name="connsiteY101" fmla="*/ 1617821 h 1781175"/>
                <a:gd name="connsiteX102" fmla="*/ 328136 w 923925"/>
                <a:gd name="connsiteY102" fmla="*/ 1613059 h 1781175"/>
                <a:gd name="connsiteX103" fmla="*/ 358616 w 923925"/>
                <a:gd name="connsiteY103" fmla="*/ 1592104 h 1781175"/>
                <a:gd name="connsiteX104" fmla="*/ 360521 w 923925"/>
                <a:gd name="connsiteY104" fmla="*/ 1591151 h 1781175"/>
                <a:gd name="connsiteX105" fmla="*/ 389096 w 923925"/>
                <a:gd name="connsiteY105" fmla="*/ 1571149 h 1781175"/>
                <a:gd name="connsiteX106" fmla="*/ 394811 w 923925"/>
                <a:gd name="connsiteY106" fmla="*/ 1566386 h 1781175"/>
                <a:gd name="connsiteX107" fmla="*/ 423386 w 923925"/>
                <a:gd name="connsiteY107" fmla="*/ 1545431 h 1781175"/>
                <a:gd name="connsiteX108" fmla="*/ 429101 w 923925"/>
                <a:gd name="connsiteY108" fmla="*/ 1541621 h 1781175"/>
                <a:gd name="connsiteX109" fmla="*/ 455771 w 923925"/>
                <a:gd name="connsiteY109" fmla="*/ 1520666 h 1781175"/>
                <a:gd name="connsiteX110" fmla="*/ 458629 w 923925"/>
                <a:gd name="connsiteY110" fmla="*/ 1518761 h 1781175"/>
                <a:gd name="connsiteX111" fmla="*/ 486251 w 923925"/>
                <a:gd name="connsiteY111" fmla="*/ 1495901 h 1781175"/>
                <a:gd name="connsiteX112" fmla="*/ 491966 w 923925"/>
                <a:gd name="connsiteY112" fmla="*/ 1491139 h 1781175"/>
                <a:gd name="connsiteX113" fmla="*/ 518636 w 923925"/>
                <a:gd name="connsiteY113" fmla="*/ 1468279 h 1781175"/>
                <a:gd name="connsiteX114" fmla="*/ 521494 w 923925"/>
                <a:gd name="connsiteY114" fmla="*/ 1465421 h 1781175"/>
                <a:gd name="connsiteX115" fmla="*/ 545306 w 923925"/>
                <a:gd name="connsiteY115" fmla="*/ 1443514 h 1781175"/>
                <a:gd name="connsiteX116" fmla="*/ 550069 w 923925"/>
                <a:gd name="connsiteY116" fmla="*/ 1438751 h 1781175"/>
                <a:gd name="connsiteX117" fmla="*/ 574834 w 923925"/>
                <a:gd name="connsiteY117" fmla="*/ 1414939 h 1781175"/>
                <a:gd name="connsiteX118" fmla="*/ 579596 w 923925"/>
                <a:gd name="connsiteY118" fmla="*/ 1410176 h 1781175"/>
                <a:gd name="connsiteX119" fmla="*/ 603409 w 923925"/>
                <a:gd name="connsiteY119" fmla="*/ 1385411 h 1781175"/>
                <a:gd name="connsiteX120" fmla="*/ 604361 w 923925"/>
                <a:gd name="connsiteY120" fmla="*/ 1384459 h 1781175"/>
                <a:gd name="connsiteX121" fmla="*/ 628174 w 923925"/>
                <a:gd name="connsiteY121" fmla="*/ 1358741 h 1781175"/>
                <a:gd name="connsiteX122" fmla="*/ 632936 w 923925"/>
                <a:gd name="connsiteY122" fmla="*/ 1353026 h 1781175"/>
                <a:gd name="connsiteX123" fmla="*/ 654844 w 923925"/>
                <a:gd name="connsiteY123" fmla="*/ 1327309 h 1781175"/>
                <a:gd name="connsiteX124" fmla="*/ 658654 w 923925"/>
                <a:gd name="connsiteY124" fmla="*/ 1322546 h 1781175"/>
                <a:gd name="connsiteX125" fmla="*/ 678656 w 923925"/>
                <a:gd name="connsiteY125" fmla="*/ 1298734 h 1781175"/>
                <a:gd name="connsiteX126" fmla="*/ 681514 w 923925"/>
                <a:gd name="connsiteY126" fmla="*/ 1294924 h 1781175"/>
                <a:gd name="connsiteX127" fmla="*/ 701517 w 923925"/>
                <a:gd name="connsiteY127" fmla="*/ 1268254 h 1781175"/>
                <a:gd name="connsiteX128" fmla="*/ 705326 w 923925"/>
                <a:gd name="connsiteY128" fmla="*/ 1262539 h 1781175"/>
                <a:gd name="connsiteX129" fmla="*/ 725329 w 923925"/>
                <a:gd name="connsiteY129" fmla="*/ 1234916 h 1781175"/>
                <a:gd name="connsiteX130" fmla="*/ 726281 w 923925"/>
                <a:gd name="connsiteY130" fmla="*/ 1233011 h 1781175"/>
                <a:gd name="connsiteX131" fmla="*/ 744379 w 923925"/>
                <a:gd name="connsiteY131" fmla="*/ 1206341 h 1781175"/>
                <a:gd name="connsiteX132" fmla="*/ 746284 w 923925"/>
                <a:gd name="connsiteY132" fmla="*/ 1202531 h 1781175"/>
                <a:gd name="connsiteX133" fmla="*/ 747236 w 923925"/>
                <a:gd name="connsiteY133" fmla="*/ 1200626 h 1781175"/>
                <a:gd name="connsiteX134" fmla="*/ 767239 w 923925"/>
                <a:gd name="connsiteY134" fmla="*/ 1168241 h 1781175"/>
                <a:gd name="connsiteX135" fmla="*/ 770096 w 923925"/>
                <a:gd name="connsiteY135" fmla="*/ 1162526 h 1781175"/>
                <a:gd name="connsiteX136" fmla="*/ 789146 w 923925"/>
                <a:gd name="connsiteY136" fmla="*/ 1130141 h 1781175"/>
                <a:gd name="connsiteX137" fmla="*/ 792004 w 923925"/>
                <a:gd name="connsiteY137" fmla="*/ 1125379 h 1781175"/>
                <a:gd name="connsiteX138" fmla="*/ 809149 w 923925"/>
                <a:gd name="connsiteY138" fmla="*/ 1092041 h 1781175"/>
                <a:gd name="connsiteX139" fmla="*/ 811054 w 923925"/>
                <a:gd name="connsiteY139" fmla="*/ 1087279 h 1781175"/>
                <a:gd name="connsiteX140" fmla="*/ 827246 w 923925"/>
                <a:gd name="connsiteY140" fmla="*/ 1052036 h 1781175"/>
                <a:gd name="connsiteX141" fmla="*/ 828199 w 923925"/>
                <a:gd name="connsiteY141" fmla="*/ 1049179 h 1781175"/>
                <a:gd name="connsiteX142" fmla="*/ 843439 w 923925"/>
                <a:gd name="connsiteY142" fmla="*/ 1012984 h 1781175"/>
                <a:gd name="connsiteX143" fmla="*/ 843439 w 923925"/>
                <a:gd name="connsiteY143" fmla="*/ 1012031 h 1781175"/>
                <a:gd name="connsiteX144" fmla="*/ 857726 w 923925"/>
                <a:gd name="connsiteY144" fmla="*/ 974884 h 1781175"/>
                <a:gd name="connsiteX145" fmla="*/ 858679 w 923925"/>
                <a:gd name="connsiteY145" fmla="*/ 971074 h 1781175"/>
                <a:gd name="connsiteX146" fmla="*/ 871061 w 923925"/>
                <a:gd name="connsiteY146" fmla="*/ 934879 h 1781175"/>
                <a:gd name="connsiteX147" fmla="*/ 872967 w 923925"/>
                <a:gd name="connsiteY147" fmla="*/ 930116 h 1781175"/>
                <a:gd name="connsiteX148" fmla="*/ 883444 w 923925"/>
                <a:gd name="connsiteY148" fmla="*/ 894874 h 1781175"/>
                <a:gd name="connsiteX149" fmla="*/ 884396 w 923925"/>
                <a:gd name="connsiteY149" fmla="*/ 892016 h 1781175"/>
                <a:gd name="connsiteX150" fmla="*/ 885349 w 923925"/>
                <a:gd name="connsiteY150" fmla="*/ 888206 h 1781175"/>
                <a:gd name="connsiteX151" fmla="*/ 890111 w 923925"/>
                <a:gd name="connsiteY151" fmla="*/ 869156 h 1781175"/>
                <a:gd name="connsiteX152" fmla="*/ 892017 w 923925"/>
                <a:gd name="connsiteY152" fmla="*/ 862489 h 1781175"/>
                <a:gd name="connsiteX153" fmla="*/ 897731 w 923925"/>
                <a:gd name="connsiteY153" fmla="*/ 836771 h 1781175"/>
                <a:gd name="connsiteX154" fmla="*/ 898684 w 923925"/>
                <a:gd name="connsiteY154" fmla="*/ 832009 h 1781175"/>
                <a:gd name="connsiteX155" fmla="*/ 902494 w 923925"/>
                <a:gd name="connsiteY155" fmla="*/ 811054 h 1781175"/>
                <a:gd name="connsiteX156" fmla="*/ 904399 w 923925"/>
                <a:gd name="connsiteY156" fmla="*/ 802481 h 1781175"/>
                <a:gd name="connsiteX157" fmla="*/ 907256 w 923925"/>
                <a:gd name="connsiteY157" fmla="*/ 784384 h 1781175"/>
                <a:gd name="connsiteX158" fmla="*/ 908209 w 923925"/>
                <a:gd name="connsiteY158" fmla="*/ 775811 h 1781175"/>
                <a:gd name="connsiteX159" fmla="*/ 911067 w 923925"/>
                <a:gd name="connsiteY159" fmla="*/ 753904 h 1781175"/>
                <a:gd name="connsiteX160" fmla="*/ 912019 w 923925"/>
                <a:gd name="connsiteY160" fmla="*/ 749141 h 1781175"/>
                <a:gd name="connsiteX161" fmla="*/ 914876 w 923925"/>
                <a:gd name="connsiteY161" fmla="*/ 722471 h 1781175"/>
                <a:gd name="connsiteX162" fmla="*/ 915829 w 923925"/>
                <a:gd name="connsiteY162" fmla="*/ 714851 h 1781175"/>
                <a:gd name="connsiteX163" fmla="*/ 917734 w 923925"/>
                <a:gd name="connsiteY163" fmla="*/ 694849 h 1781175"/>
                <a:gd name="connsiteX164" fmla="*/ 918686 w 923925"/>
                <a:gd name="connsiteY164" fmla="*/ 686276 h 1781175"/>
                <a:gd name="connsiteX165" fmla="*/ 919639 w 923925"/>
                <a:gd name="connsiteY165" fmla="*/ 667226 h 1781175"/>
                <a:gd name="connsiteX166" fmla="*/ 919639 w 923925"/>
                <a:gd name="connsiteY166" fmla="*/ 661511 h 1781175"/>
                <a:gd name="connsiteX167" fmla="*/ 919639 w 923925"/>
                <a:gd name="connsiteY167" fmla="*/ 658654 h 1781175"/>
                <a:gd name="connsiteX168" fmla="*/ 919639 w 923925"/>
                <a:gd name="connsiteY168" fmla="*/ 631984 h 1781175"/>
                <a:gd name="connsiteX169" fmla="*/ 919639 w 923925"/>
                <a:gd name="connsiteY169" fmla="*/ 7144 h 1781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923925" h="1781175">
                  <a:moveTo>
                    <a:pt x="920592" y="7144"/>
                  </a:moveTo>
                  <a:cubicBezTo>
                    <a:pt x="920592" y="15716"/>
                    <a:pt x="920592" y="25241"/>
                    <a:pt x="920592" y="33814"/>
                  </a:cubicBezTo>
                  <a:cubicBezTo>
                    <a:pt x="920592" y="36671"/>
                    <a:pt x="920592" y="39529"/>
                    <a:pt x="920592" y="42386"/>
                  </a:cubicBezTo>
                  <a:cubicBezTo>
                    <a:pt x="920592" y="49054"/>
                    <a:pt x="919639" y="54769"/>
                    <a:pt x="919639" y="61436"/>
                  </a:cubicBezTo>
                  <a:cubicBezTo>
                    <a:pt x="919639" y="64294"/>
                    <a:pt x="919639" y="67151"/>
                    <a:pt x="918686" y="70009"/>
                  </a:cubicBezTo>
                  <a:cubicBezTo>
                    <a:pt x="918686" y="76676"/>
                    <a:pt x="917734" y="83344"/>
                    <a:pt x="916781" y="90011"/>
                  </a:cubicBezTo>
                  <a:cubicBezTo>
                    <a:pt x="916781" y="92869"/>
                    <a:pt x="916781" y="94774"/>
                    <a:pt x="915829" y="97631"/>
                  </a:cubicBezTo>
                  <a:cubicBezTo>
                    <a:pt x="914876" y="106204"/>
                    <a:pt x="913924" y="114776"/>
                    <a:pt x="912971" y="124301"/>
                  </a:cubicBezTo>
                  <a:cubicBezTo>
                    <a:pt x="912971" y="126206"/>
                    <a:pt x="912971" y="127159"/>
                    <a:pt x="912019" y="129064"/>
                  </a:cubicBezTo>
                  <a:cubicBezTo>
                    <a:pt x="911067" y="136684"/>
                    <a:pt x="910114" y="143351"/>
                    <a:pt x="909161" y="150971"/>
                  </a:cubicBezTo>
                  <a:cubicBezTo>
                    <a:pt x="909161" y="153829"/>
                    <a:pt x="908209" y="156686"/>
                    <a:pt x="908209" y="159544"/>
                  </a:cubicBezTo>
                  <a:cubicBezTo>
                    <a:pt x="907256" y="165259"/>
                    <a:pt x="906304" y="171926"/>
                    <a:pt x="905351" y="177641"/>
                  </a:cubicBezTo>
                  <a:cubicBezTo>
                    <a:pt x="904399" y="180499"/>
                    <a:pt x="904399" y="183356"/>
                    <a:pt x="903446" y="186214"/>
                  </a:cubicBezTo>
                  <a:cubicBezTo>
                    <a:pt x="902494" y="192881"/>
                    <a:pt x="900589" y="200501"/>
                    <a:pt x="899636" y="207169"/>
                  </a:cubicBezTo>
                  <a:cubicBezTo>
                    <a:pt x="899636" y="209074"/>
                    <a:pt x="898684" y="210979"/>
                    <a:pt x="898684" y="211931"/>
                  </a:cubicBezTo>
                  <a:cubicBezTo>
                    <a:pt x="896779" y="220504"/>
                    <a:pt x="894874" y="229076"/>
                    <a:pt x="892969" y="237649"/>
                  </a:cubicBezTo>
                  <a:cubicBezTo>
                    <a:pt x="892017" y="239554"/>
                    <a:pt x="892017" y="242411"/>
                    <a:pt x="891064" y="244316"/>
                  </a:cubicBezTo>
                  <a:cubicBezTo>
                    <a:pt x="889159" y="250984"/>
                    <a:pt x="888206" y="256699"/>
                    <a:pt x="886301" y="263366"/>
                  </a:cubicBezTo>
                  <a:cubicBezTo>
                    <a:pt x="885349" y="265271"/>
                    <a:pt x="885349" y="268129"/>
                    <a:pt x="884396" y="270034"/>
                  </a:cubicBezTo>
                  <a:cubicBezTo>
                    <a:pt x="881539" y="281464"/>
                    <a:pt x="877729" y="293846"/>
                    <a:pt x="873919" y="305276"/>
                  </a:cubicBezTo>
                  <a:cubicBezTo>
                    <a:pt x="872967" y="307181"/>
                    <a:pt x="872967" y="309086"/>
                    <a:pt x="872014" y="310039"/>
                  </a:cubicBezTo>
                  <a:cubicBezTo>
                    <a:pt x="868204" y="322421"/>
                    <a:pt x="864394" y="333851"/>
                    <a:pt x="859631" y="346234"/>
                  </a:cubicBezTo>
                  <a:cubicBezTo>
                    <a:pt x="859631" y="347186"/>
                    <a:pt x="858679" y="349091"/>
                    <a:pt x="858679" y="350044"/>
                  </a:cubicBezTo>
                  <a:cubicBezTo>
                    <a:pt x="853917" y="362426"/>
                    <a:pt x="849154" y="374809"/>
                    <a:pt x="844392" y="387191"/>
                  </a:cubicBezTo>
                  <a:cubicBezTo>
                    <a:pt x="844392" y="387191"/>
                    <a:pt x="844392" y="388144"/>
                    <a:pt x="844392" y="388144"/>
                  </a:cubicBezTo>
                  <a:cubicBezTo>
                    <a:pt x="839629" y="400526"/>
                    <a:pt x="833914" y="412909"/>
                    <a:pt x="829151" y="424339"/>
                  </a:cubicBezTo>
                  <a:cubicBezTo>
                    <a:pt x="829151" y="425291"/>
                    <a:pt x="828199" y="426244"/>
                    <a:pt x="828199" y="427196"/>
                  </a:cubicBezTo>
                  <a:cubicBezTo>
                    <a:pt x="822484" y="438626"/>
                    <a:pt x="817721" y="451009"/>
                    <a:pt x="812006" y="462439"/>
                  </a:cubicBezTo>
                  <a:cubicBezTo>
                    <a:pt x="811054" y="464344"/>
                    <a:pt x="810101" y="465296"/>
                    <a:pt x="810101" y="467201"/>
                  </a:cubicBezTo>
                  <a:cubicBezTo>
                    <a:pt x="804386" y="478631"/>
                    <a:pt x="798671" y="489109"/>
                    <a:pt x="792956" y="500539"/>
                  </a:cubicBezTo>
                  <a:cubicBezTo>
                    <a:pt x="792004" y="502444"/>
                    <a:pt x="791051" y="504349"/>
                    <a:pt x="790099" y="505301"/>
                  </a:cubicBezTo>
                  <a:cubicBezTo>
                    <a:pt x="784384" y="515779"/>
                    <a:pt x="777717" y="527209"/>
                    <a:pt x="771049" y="537686"/>
                  </a:cubicBezTo>
                  <a:cubicBezTo>
                    <a:pt x="770096" y="539591"/>
                    <a:pt x="769144" y="541496"/>
                    <a:pt x="768192" y="543401"/>
                  </a:cubicBezTo>
                  <a:cubicBezTo>
                    <a:pt x="761524" y="553879"/>
                    <a:pt x="754856" y="564356"/>
                    <a:pt x="748189" y="575786"/>
                  </a:cubicBezTo>
                  <a:cubicBezTo>
                    <a:pt x="747236" y="577691"/>
                    <a:pt x="746284" y="579596"/>
                    <a:pt x="744379" y="581501"/>
                  </a:cubicBezTo>
                  <a:cubicBezTo>
                    <a:pt x="738664" y="590074"/>
                    <a:pt x="732949" y="599599"/>
                    <a:pt x="726281" y="608171"/>
                  </a:cubicBezTo>
                  <a:cubicBezTo>
                    <a:pt x="726281" y="609124"/>
                    <a:pt x="725329" y="609124"/>
                    <a:pt x="725329" y="610076"/>
                  </a:cubicBezTo>
                  <a:cubicBezTo>
                    <a:pt x="718661" y="619601"/>
                    <a:pt x="711994" y="628174"/>
                    <a:pt x="705326" y="637699"/>
                  </a:cubicBezTo>
                  <a:cubicBezTo>
                    <a:pt x="704374" y="639604"/>
                    <a:pt x="702469" y="641509"/>
                    <a:pt x="701517" y="643414"/>
                  </a:cubicBezTo>
                  <a:cubicBezTo>
                    <a:pt x="694849" y="651986"/>
                    <a:pt x="688181" y="661511"/>
                    <a:pt x="681514" y="670084"/>
                  </a:cubicBezTo>
                  <a:cubicBezTo>
                    <a:pt x="680561" y="671036"/>
                    <a:pt x="679609" y="672941"/>
                    <a:pt x="678656" y="673894"/>
                  </a:cubicBezTo>
                  <a:cubicBezTo>
                    <a:pt x="671989" y="681514"/>
                    <a:pt x="665321" y="690086"/>
                    <a:pt x="658654" y="697706"/>
                  </a:cubicBezTo>
                  <a:cubicBezTo>
                    <a:pt x="657701" y="699611"/>
                    <a:pt x="656749" y="700564"/>
                    <a:pt x="654844" y="702469"/>
                  </a:cubicBezTo>
                  <a:cubicBezTo>
                    <a:pt x="647224" y="711041"/>
                    <a:pt x="640556" y="719614"/>
                    <a:pt x="632936" y="728186"/>
                  </a:cubicBezTo>
                  <a:cubicBezTo>
                    <a:pt x="631031" y="730091"/>
                    <a:pt x="630079" y="731996"/>
                    <a:pt x="628174" y="733901"/>
                  </a:cubicBezTo>
                  <a:cubicBezTo>
                    <a:pt x="620554" y="742474"/>
                    <a:pt x="612934" y="751046"/>
                    <a:pt x="604361" y="759619"/>
                  </a:cubicBezTo>
                  <a:cubicBezTo>
                    <a:pt x="604361" y="759619"/>
                    <a:pt x="603409" y="760571"/>
                    <a:pt x="603409" y="760571"/>
                  </a:cubicBezTo>
                  <a:cubicBezTo>
                    <a:pt x="595789" y="769144"/>
                    <a:pt x="588169" y="776764"/>
                    <a:pt x="579596" y="785336"/>
                  </a:cubicBezTo>
                  <a:cubicBezTo>
                    <a:pt x="577692" y="787241"/>
                    <a:pt x="575786" y="789146"/>
                    <a:pt x="574834" y="790099"/>
                  </a:cubicBezTo>
                  <a:cubicBezTo>
                    <a:pt x="567214" y="797719"/>
                    <a:pt x="558642" y="806291"/>
                    <a:pt x="550069" y="813911"/>
                  </a:cubicBezTo>
                  <a:cubicBezTo>
                    <a:pt x="548164" y="815816"/>
                    <a:pt x="547211" y="816769"/>
                    <a:pt x="545306" y="818674"/>
                  </a:cubicBezTo>
                  <a:cubicBezTo>
                    <a:pt x="537686" y="826294"/>
                    <a:pt x="529114" y="832961"/>
                    <a:pt x="521494" y="840581"/>
                  </a:cubicBezTo>
                  <a:cubicBezTo>
                    <a:pt x="520541" y="841534"/>
                    <a:pt x="519589" y="842486"/>
                    <a:pt x="518636" y="843439"/>
                  </a:cubicBezTo>
                  <a:cubicBezTo>
                    <a:pt x="510064" y="851059"/>
                    <a:pt x="501491" y="858679"/>
                    <a:pt x="491966" y="866299"/>
                  </a:cubicBezTo>
                  <a:cubicBezTo>
                    <a:pt x="490061" y="868204"/>
                    <a:pt x="488156" y="870109"/>
                    <a:pt x="486251" y="871061"/>
                  </a:cubicBezTo>
                  <a:cubicBezTo>
                    <a:pt x="477679" y="878681"/>
                    <a:pt x="468154" y="886301"/>
                    <a:pt x="458629" y="893921"/>
                  </a:cubicBezTo>
                  <a:cubicBezTo>
                    <a:pt x="457676" y="894874"/>
                    <a:pt x="456724" y="895826"/>
                    <a:pt x="455771" y="895826"/>
                  </a:cubicBezTo>
                  <a:cubicBezTo>
                    <a:pt x="447199" y="902494"/>
                    <a:pt x="438626" y="910114"/>
                    <a:pt x="429101" y="916781"/>
                  </a:cubicBezTo>
                  <a:cubicBezTo>
                    <a:pt x="427196" y="917734"/>
                    <a:pt x="425291" y="919639"/>
                    <a:pt x="423386" y="920591"/>
                  </a:cubicBezTo>
                  <a:cubicBezTo>
                    <a:pt x="413861" y="928211"/>
                    <a:pt x="404336" y="934879"/>
                    <a:pt x="394811" y="941546"/>
                  </a:cubicBezTo>
                  <a:cubicBezTo>
                    <a:pt x="392906" y="943451"/>
                    <a:pt x="391001" y="944404"/>
                    <a:pt x="389096" y="946309"/>
                  </a:cubicBezTo>
                  <a:cubicBezTo>
                    <a:pt x="379571" y="952976"/>
                    <a:pt x="370046" y="959644"/>
                    <a:pt x="360521" y="966311"/>
                  </a:cubicBezTo>
                  <a:cubicBezTo>
                    <a:pt x="359569" y="966311"/>
                    <a:pt x="359569" y="967264"/>
                    <a:pt x="358616" y="967264"/>
                  </a:cubicBezTo>
                  <a:cubicBezTo>
                    <a:pt x="348139" y="973931"/>
                    <a:pt x="338614" y="980599"/>
                    <a:pt x="328136" y="988219"/>
                  </a:cubicBezTo>
                  <a:cubicBezTo>
                    <a:pt x="326231" y="990124"/>
                    <a:pt x="323374" y="991076"/>
                    <a:pt x="321469" y="992981"/>
                  </a:cubicBezTo>
                  <a:cubicBezTo>
                    <a:pt x="310991" y="999649"/>
                    <a:pt x="301466" y="1006316"/>
                    <a:pt x="290989" y="1012984"/>
                  </a:cubicBezTo>
                  <a:cubicBezTo>
                    <a:pt x="289084" y="1013936"/>
                    <a:pt x="287179" y="1014889"/>
                    <a:pt x="285274" y="1015841"/>
                  </a:cubicBezTo>
                  <a:cubicBezTo>
                    <a:pt x="276701" y="1020604"/>
                    <a:pt x="269081" y="1026319"/>
                    <a:pt x="260509" y="1031081"/>
                  </a:cubicBezTo>
                  <a:cubicBezTo>
                    <a:pt x="257651" y="1032986"/>
                    <a:pt x="255746" y="1033939"/>
                    <a:pt x="252889" y="1035844"/>
                  </a:cubicBezTo>
                  <a:cubicBezTo>
                    <a:pt x="243364" y="1041559"/>
                    <a:pt x="232886" y="1047274"/>
                    <a:pt x="223361" y="1052989"/>
                  </a:cubicBezTo>
                  <a:cubicBezTo>
                    <a:pt x="221456" y="1053941"/>
                    <a:pt x="220504" y="1054894"/>
                    <a:pt x="218599" y="1055846"/>
                  </a:cubicBezTo>
                  <a:cubicBezTo>
                    <a:pt x="210026" y="1060609"/>
                    <a:pt x="201454" y="1065371"/>
                    <a:pt x="191929" y="1070134"/>
                  </a:cubicBezTo>
                  <a:cubicBezTo>
                    <a:pt x="189071" y="1071086"/>
                    <a:pt x="187166" y="1072991"/>
                    <a:pt x="184309" y="1073944"/>
                  </a:cubicBezTo>
                  <a:cubicBezTo>
                    <a:pt x="173831" y="1079659"/>
                    <a:pt x="164306" y="1084421"/>
                    <a:pt x="153829" y="1090136"/>
                  </a:cubicBezTo>
                  <a:cubicBezTo>
                    <a:pt x="152876" y="1091089"/>
                    <a:pt x="150971" y="1091089"/>
                    <a:pt x="150019" y="1092041"/>
                  </a:cubicBezTo>
                  <a:cubicBezTo>
                    <a:pt x="140494" y="1096804"/>
                    <a:pt x="130969" y="1101566"/>
                    <a:pt x="121444" y="1106329"/>
                  </a:cubicBezTo>
                  <a:cubicBezTo>
                    <a:pt x="118586" y="1107281"/>
                    <a:pt x="115729" y="1109186"/>
                    <a:pt x="113824" y="1110139"/>
                  </a:cubicBezTo>
                  <a:cubicBezTo>
                    <a:pt x="103346" y="1114901"/>
                    <a:pt x="92869" y="1120616"/>
                    <a:pt x="81439" y="1125379"/>
                  </a:cubicBezTo>
                  <a:cubicBezTo>
                    <a:pt x="80486" y="1125379"/>
                    <a:pt x="80486" y="1126331"/>
                    <a:pt x="79534" y="1126331"/>
                  </a:cubicBezTo>
                  <a:cubicBezTo>
                    <a:pt x="69056" y="1131094"/>
                    <a:pt x="59531" y="1135856"/>
                    <a:pt x="49054" y="1139666"/>
                  </a:cubicBezTo>
                  <a:cubicBezTo>
                    <a:pt x="46196" y="1140619"/>
                    <a:pt x="43339" y="1142524"/>
                    <a:pt x="40481" y="1143476"/>
                  </a:cubicBezTo>
                  <a:cubicBezTo>
                    <a:pt x="29051" y="1148239"/>
                    <a:pt x="18574" y="1153001"/>
                    <a:pt x="7144" y="1156811"/>
                  </a:cubicBezTo>
                  <a:lnTo>
                    <a:pt x="7144" y="1156811"/>
                  </a:lnTo>
                  <a:lnTo>
                    <a:pt x="7144" y="1781651"/>
                  </a:lnTo>
                  <a:cubicBezTo>
                    <a:pt x="18574" y="1776889"/>
                    <a:pt x="29051" y="1772126"/>
                    <a:pt x="40481" y="1768316"/>
                  </a:cubicBezTo>
                  <a:cubicBezTo>
                    <a:pt x="43339" y="1767364"/>
                    <a:pt x="46196" y="1765459"/>
                    <a:pt x="49054" y="1764506"/>
                  </a:cubicBezTo>
                  <a:cubicBezTo>
                    <a:pt x="59531" y="1759744"/>
                    <a:pt x="69056" y="1755934"/>
                    <a:pt x="79534" y="1751171"/>
                  </a:cubicBezTo>
                  <a:cubicBezTo>
                    <a:pt x="80486" y="1751171"/>
                    <a:pt x="81439" y="1750219"/>
                    <a:pt x="81439" y="1750219"/>
                  </a:cubicBezTo>
                  <a:cubicBezTo>
                    <a:pt x="91916" y="1745456"/>
                    <a:pt x="102394" y="1740694"/>
                    <a:pt x="113824" y="1734979"/>
                  </a:cubicBezTo>
                  <a:cubicBezTo>
                    <a:pt x="116681" y="1734026"/>
                    <a:pt x="119539" y="1732121"/>
                    <a:pt x="122396" y="1731169"/>
                  </a:cubicBezTo>
                  <a:cubicBezTo>
                    <a:pt x="131921" y="1726406"/>
                    <a:pt x="141446" y="1721644"/>
                    <a:pt x="150971" y="1716881"/>
                  </a:cubicBezTo>
                  <a:cubicBezTo>
                    <a:pt x="151924" y="1715929"/>
                    <a:pt x="153829" y="1715929"/>
                    <a:pt x="154781" y="1714976"/>
                  </a:cubicBezTo>
                  <a:cubicBezTo>
                    <a:pt x="165259" y="1710214"/>
                    <a:pt x="175736" y="1704499"/>
                    <a:pt x="185261" y="1698784"/>
                  </a:cubicBezTo>
                  <a:cubicBezTo>
                    <a:pt x="188119" y="1697831"/>
                    <a:pt x="190024" y="1695926"/>
                    <a:pt x="192881" y="1694974"/>
                  </a:cubicBezTo>
                  <a:cubicBezTo>
                    <a:pt x="201454" y="1690211"/>
                    <a:pt x="210979" y="1685449"/>
                    <a:pt x="219551" y="1680686"/>
                  </a:cubicBezTo>
                  <a:cubicBezTo>
                    <a:pt x="221456" y="1679734"/>
                    <a:pt x="222409" y="1678781"/>
                    <a:pt x="224314" y="1677829"/>
                  </a:cubicBezTo>
                  <a:cubicBezTo>
                    <a:pt x="233839" y="1672114"/>
                    <a:pt x="244316" y="1666399"/>
                    <a:pt x="253841" y="1660684"/>
                  </a:cubicBezTo>
                  <a:cubicBezTo>
                    <a:pt x="256699" y="1659731"/>
                    <a:pt x="258604" y="1657826"/>
                    <a:pt x="261461" y="1655921"/>
                  </a:cubicBezTo>
                  <a:cubicBezTo>
                    <a:pt x="270034" y="1651159"/>
                    <a:pt x="277654" y="1646396"/>
                    <a:pt x="286226" y="1640681"/>
                  </a:cubicBezTo>
                  <a:cubicBezTo>
                    <a:pt x="287179" y="1639729"/>
                    <a:pt x="289084" y="1638776"/>
                    <a:pt x="290036" y="1638776"/>
                  </a:cubicBezTo>
                  <a:cubicBezTo>
                    <a:pt x="290036" y="1638776"/>
                    <a:pt x="290989" y="1637824"/>
                    <a:pt x="290989" y="1637824"/>
                  </a:cubicBezTo>
                  <a:cubicBezTo>
                    <a:pt x="301466" y="1631156"/>
                    <a:pt x="311944" y="1624489"/>
                    <a:pt x="321469" y="1617821"/>
                  </a:cubicBezTo>
                  <a:cubicBezTo>
                    <a:pt x="323374" y="1615916"/>
                    <a:pt x="326231" y="1614964"/>
                    <a:pt x="328136" y="1613059"/>
                  </a:cubicBezTo>
                  <a:cubicBezTo>
                    <a:pt x="338614" y="1606391"/>
                    <a:pt x="349091" y="1599724"/>
                    <a:pt x="358616" y="1592104"/>
                  </a:cubicBezTo>
                  <a:cubicBezTo>
                    <a:pt x="359569" y="1592104"/>
                    <a:pt x="359569" y="1591151"/>
                    <a:pt x="360521" y="1591151"/>
                  </a:cubicBezTo>
                  <a:cubicBezTo>
                    <a:pt x="370046" y="1584484"/>
                    <a:pt x="379571" y="1577816"/>
                    <a:pt x="389096" y="1571149"/>
                  </a:cubicBezTo>
                  <a:cubicBezTo>
                    <a:pt x="391001" y="1569244"/>
                    <a:pt x="392906" y="1568291"/>
                    <a:pt x="394811" y="1566386"/>
                  </a:cubicBezTo>
                  <a:cubicBezTo>
                    <a:pt x="404336" y="1559719"/>
                    <a:pt x="413861" y="1552099"/>
                    <a:pt x="423386" y="1545431"/>
                  </a:cubicBezTo>
                  <a:cubicBezTo>
                    <a:pt x="425291" y="1544479"/>
                    <a:pt x="427196" y="1542574"/>
                    <a:pt x="429101" y="1541621"/>
                  </a:cubicBezTo>
                  <a:cubicBezTo>
                    <a:pt x="437674" y="1534954"/>
                    <a:pt x="447199" y="1528286"/>
                    <a:pt x="455771" y="1520666"/>
                  </a:cubicBezTo>
                  <a:cubicBezTo>
                    <a:pt x="456724" y="1519714"/>
                    <a:pt x="457676" y="1518761"/>
                    <a:pt x="458629" y="1518761"/>
                  </a:cubicBezTo>
                  <a:cubicBezTo>
                    <a:pt x="468154" y="1511141"/>
                    <a:pt x="476726" y="1503521"/>
                    <a:pt x="486251" y="1495901"/>
                  </a:cubicBezTo>
                  <a:cubicBezTo>
                    <a:pt x="488156" y="1493996"/>
                    <a:pt x="490061" y="1492091"/>
                    <a:pt x="491966" y="1491139"/>
                  </a:cubicBezTo>
                  <a:cubicBezTo>
                    <a:pt x="500539" y="1483519"/>
                    <a:pt x="510064" y="1475899"/>
                    <a:pt x="518636" y="1468279"/>
                  </a:cubicBezTo>
                  <a:cubicBezTo>
                    <a:pt x="519589" y="1467326"/>
                    <a:pt x="520541" y="1466374"/>
                    <a:pt x="521494" y="1465421"/>
                  </a:cubicBezTo>
                  <a:cubicBezTo>
                    <a:pt x="529114" y="1457801"/>
                    <a:pt x="537686" y="1451134"/>
                    <a:pt x="545306" y="1443514"/>
                  </a:cubicBezTo>
                  <a:cubicBezTo>
                    <a:pt x="547211" y="1441609"/>
                    <a:pt x="548164" y="1440656"/>
                    <a:pt x="550069" y="1438751"/>
                  </a:cubicBezTo>
                  <a:cubicBezTo>
                    <a:pt x="558642" y="1431131"/>
                    <a:pt x="566261" y="1422559"/>
                    <a:pt x="574834" y="1414939"/>
                  </a:cubicBezTo>
                  <a:cubicBezTo>
                    <a:pt x="576739" y="1413034"/>
                    <a:pt x="578644" y="1411129"/>
                    <a:pt x="579596" y="1410176"/>
                  </a:cubicBezTo>
                  <a:cubicBezTo>
                    <a:pt x="587217" y="1401604"/>
                    <a:pt x="595789" y="1393984"/>
                    <a:pt x="603409" y="1385411"/>
                  </a:cubicBezTo>
                  <a:cubicBezTo>
                    <a:pt x="603409" y="1385411"/>
                    <a:pt x="604361" y="1384459"/>
                    <a:pt x="604361" y="1384459"/>
                  </a:cubicBezTo>
                  <a:cubicBezTo>
                    <a:pt x="611981" y="1375886"/>
                    <a:pt x="619601" y="1367314"/>
                    <a:pt x="628174" y="1358741"/>
                  </a:cubicBezTo>
                  <a:cubicBezTo>
                    <a:pt x="630079" y="1356836"/>
                    <a:pt x="631031" y="1354931"/>
                    <a:pt x="632936" y="1353026"/>
                  </a:cubicBezTo>
                  <a:cubicBezTo>
                    <a:pt x="640556" y="1344454"/>
                    <a:pt x="648176" y="1335881"/>
                    <a:pt x="654844" y="1327309"/>
                  </a:cubicBezTo>
                  <a:cubicBezTo>
                    <a:pt x="655796" y="1326356"/>
                    <a:pt x="656749" y="1324451"/>
                    <a:pt x="658654" y="1322546"/>
                  </a:cubicBezTo>
                  <a:cubicBezTo>
                    <a:pt x="665321" y="1314926"/>
                    <a:pt x="671989" y="1306354"/>
                    <a:pt x="678656" y="1298734"/>
                  </a:cubicBezTo>
                  <a:cubicBezTo>
                    <a:pt x="679609" y="1297781"/>
                    <a:pt x="680561" y="1295876"/>
                    <a:pt x="681514" y="1294924"/>
                  </a:cubicBezTo>
                  <a:cubicBezTo>
                    <a:pt x="688181" y="1286351"/>
                    <a:pt x="694849" y="1277779"/>
                    <a:pt x="701517" y="1268254"/>
                  </a:cubicBezTo>
                  <a:cubicBezTo>
                    <a:pt x="703421" y="1266349"/>
                    <a:pt x="704374" y="1264444"/>
                    <a:pt x="705326" y="1262539"/>
                  </a:cubicBezTo>
                  <a:cubicBezTo>
                    <a:pt x="711994" y="1253014"/>
                    <a:pt x="718661" y="1244441"/>
                    <a:pt x="725329" y="1234916"/>
                  </a:cubicBezTo>
                  <a:cubicBezTo>
                    <a:pt x="725329" y="1233964"/>
                    <a:pt x="726281" y="1233964"/>
                    <a:pt x="726281" y="1233011"/>
                  </a:cubicBezTo>
                  <a:cubicBezTo>
                    <a:pt x="731996" y="1224439"/>
                    <a:pt x="738664" y="1214914"/>
                    <a:pt x="744379" y="1206341"/>
                  </a:cubicBezTo>
                  <a:cubicBezTo>
                    <a:pt x="745331" y="1205389"/>
                    <a:pt x="746284" y="1204436"/>
                    <a:pt x="746284" y="1202531"/>
                  </a:cubicBezTo>
                  <a:cubicBezTo>
                    <a:pt x="746284" y="1201579"/>
                    <a:pt x="747236" y="1201579"/>
                    <a:pt x="747236" y="1200626"/>
                  </a:cubicBezTo>
                  <a:cubicBezTo>
                    <a:pt x="753904" y="1190149"/>
                    <a:pt x="760571" y="1179671"/>
                    <a:pt x="767239" y="1168241"/>
                  </a:cubicBezTo>
                  <a:cubicBezTo>
                    <a:pt x="768192" y="1166336"/>
                    <a:pt x="769144" y="1164431"/>
                    <a:pt x="770096" y="1162526"/>
                  </a:cubicBezTo>
                  <a:cubicBezTo>
                    <a:pt x="776764" y="1152049"/>
                    <a:pt x="782479" y="1140619"/>
                    <a:pt x="789146" y="1130141"/>
                  </a:cubicBezTo>
                  <a:cubicBezTo>
                    <a:pt x="790099" y="1128236"/>
                    <a:pt x="791051" y="1126331"/>
                    <a:pt x="792004" y="1125379"/>
                  </a:cubicBezTo>
                  <a:cubicBezTo>
                    <a:pt x="797719" y="1113949"/>
                    <a:pt x="803434" y="1103471"/>
                    <a:pt x="809149" y="1092041"/>
                  </a:cubicBezTo>
                  <a:cubicBezTo>
                    <a:pt x="810101" y="1090136"/>
                    <a:pt x="811054" y="1089184"/>
                    <a:pt x="811054" y="1087279"/>
                  </a:cubicBezTo>
                  <a:cubicBezTo>
                    <a:pt x="816769" y="1075849"/>
                    <a:pt x="822484" y="1064419"/>
                    <a:pt x="827246" y="1052036"/>
                  </a:cubicBezTo>
                  <a:cubicBezTo>
                    <a:pt x="827246" y="1051084"/>
                    <a:pt x="828199" y="1050131"/>
                    <a:pt x="828199" y="1049179"/>
                  </a:cubicBezTo>
                  <a:cubicBezTo>
                    <a:pt x="833914" y="1036796"/>
                    <a:pt x="838676" y="1025366"/>
                    <a:pt x="843439" y="1012984"/>
                  </a:cubicBezTo>
                  <a:cubicBezTo>
                    <a:pt x="843439" y="1012984"/>
                    <a:pt x="843439" y="1012031"/>
                    <a:pt x="843439" y="1012031"/>
                  </a:cubicBezTo>
                  <a:cubicBezTo>
                    <a:pt x="848201" y="999649"/>
                    <a:pt x="852964" y="987266"/>
                    <a:pt x="857726" y="974884"/>
                  </a:cubicBezTo>
                  <a:cubicBezTo>
                    <a:pt x="857726" y="973931"/>
                    <a:pt x="858679" y="972026"/>
                    <a:pt x="858679" y="971074"/>
                  </a:cubicBezTo>
                  <a:cubicBezTo>
                    <a:pt x="862489" y="959644"/>
                    <a:pt x="867251" y="947261"/>
                    <a:pt x="871061" y="934879"/>
                  </a:cubicBezTo>
                  <a:cubicBezTo>
                    <a:pt x="872014" y="932974"/>
                    <a:pt x="872014" y="931069"/>
                    <a:pt x="872967" y="930116"/>
                  </a:cubicBezTo>
                  <a:cubicBezTo>
                    <a:pt x="876776" y="918686"/>
                    <a:pt x="879634" y="906304"/>
                    <a:pt x="883444" y="894874"/>
                  </a:cubicBezTo>
                  <a:cubicBezTo>
                    <a:pt x="883444" y="893921"/>
                    <a:pt x="884396" y="892969"/>
                    <a:pt x="884396" y="892016"/>
                  </a:cubicBezTo>
                  <a:cubicBezTo>
                    <a:pt x="884396" y="891064"/>
                    <a:pt x="885349" y="889159"/>
                    <a:pt x="885349" y="888206"/>
                  </a:cubicBezTo>
                  <a:cubicBezTo>
                    <a:pt x="887254" y="881539"/>
                    <a:pt x="888206" y="875824"/>
                    <a:pt x="890111" y="869156"/>
                  </a:cubicBezTo>
                  <a:cubicBezTo>
                    <a:pt x="891064" y="867251"/>
                    <a:pt x="891064" y="864394"/>
                    <a:pt x="892017" y="862489"/>
                  </a:cubicBezTo>
                  <a:cubicBezTo>
                    <a:pt x="893921" y="853916"/>
                    <a:pt x="895826" y="845344"/>
                    <a:pt x="897731" y="836771"/>
                  </a:cubicBezTo>
                  <a:cubicBezTo>
                    <a:pt x="897731" y="834866"/>
                    <a:pt x="898684" y="832961"/>
                    <a:pt x="898684" y="832009"/>
                  </a:cubicBezTo>
                  <a:cubicBezTo>
                    <a:pt x="899636" y="825341"/>
                    <a:pt x="901542" y="817721"/>
                    <a:pt x="902494" y="811054"/>
                  </a:cubicBezTo>
                  <a:cubicBezTo>
                    <a:pt x="903446" y="808196"/>
                    <a:pt x="903446" y="805339"/>
                    <a:pt x="904399" y="802481"/>
                  </a:cubicBezTo>
                  <a:cubicBezTo>
                    <a:pt x="905351" y="796766"/>
                    <a:pt x="906304" y="790099"/>
                    <a:pt x="907256" y="784384"/>
                  </a:cubicBezTo>
                  <a:cubicBezTo>
                    <a:pt x="907256" y="781526"/>
                    <a:pt x="908209" y="778669"/>
                    <a:pt x="908209" y="775811"/>
                  </a:cubicBezTo>
                  <a:cubicBezTo>
                    <a:pt x="909161" y="768191"/>
                    <a:pt x="910114" y="761524"/>
                    <a:pt x="911067" y="753904"/>
                  </a:cubicBezTo>
                  <a:cubicBezTo>
                    <a:pt x="911067" y="751999"/>
                    <a:pt x="911067" y="751046"/>
                    <a:pt x="912019" y="749141"/>
                  </a:cubicBezTo>
                  <a:cubicBezTo>
                    <a:pt x="912971" y="740569"/>
                    <a:pt x="913924" y="731996"/>
                    <a:pt x="914876" y="722471"/>
                  </a:cubicBezTo>
                  <a:cubicBezTo>
                    <a:pt x="914876" y="719614"/>
                    <a:pt x="914876" y="717709"/>
                    <a:pt x="915829" y="714851"/>
                  </a:cubicBezTo>
                  <a:cubicBezTo>
                    <a:pt x="916781" y="708184"/>
                    <a:pt x="916781" y="701516"/>
                    <a:pt x="917734" y="694849"/>
                  </a:cubicBezTo>
                  <a:cubicBezTo>
                    <a:pt x="917734" y="691991"/>
                    <a:pt x="917734" y="689134"/>
                    <a:pt x="918686" y="686276"/>
                  </a:cubicBezTo>
                  <a:cubicBezTo>
                    <a:pt x="918686" y="679609"/>
                    <a:pt x="919639" y="673894"/>
                    <a:pt x="919639" y="667226"/>
                  </a:cubicBezTo>
                  <a:cubicBezTo>
                    <a:pt x="919639" y="665321"/>
                    <a:pt x="919639" y="663416"/>
                    <a:pt x="919639" y="661511"/>
                  </a:cubicBezTo>
                  <a:cubicBezTo>
                    <a:pt x="919639" y="660559"/>
                    <a:pt x="919639" y="659606"/>
                    <a:pt x="919639" y="658654"/>
                  </a:cubicBezTo>
                  <a:cubicBezTo>
                    <a:pt x="919639" y="650081"/>
                    <a:pt x="919639" y="640556"/>
                    <a:pt x="919639" y="631984"/>
                  </a:cubicBezTo>
                  <a:lnTo>
                    <a:pt x="919639" y="7144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2" name="任意多边形: 形状 31">
              <a:extLst>
                <a:ext uri="{FF2B5EF4-FFF2-40B4-BE49-F238E27FC236}">
                  <a16:creationId xmlns:a16="http://schemas.microsoft.com/office/drawing/2014/main" id="{3561E147-1EFA-46F5-91D9-798393676A08}"/>
                </a:ext>
              </a:extLst>
            </p:cNvPr>
            <p:cNvSpPr/>
            <p:nvPr/>
          </p:nvSpPr>
          <p:spPr>
            <a:xfrm>
              <a:off x="1587497" y="4141327"/>
              <a:ext cx="364116" cy="910291"/>
            </a:xfrm>
            <a:custGeom>
              <a:avLst/>
              <a:gdLst>
                <a:gd name="connsiteX0" fmla="*/ 376714 w 381000"/>
                <a:gd name="connsiteY0" fmla="*/ 7144 h 952500"/>
                <a:gd name="connsiteX1" fmla="*/ 376714 w 381000"/>
                <a:gd name="connsiteY1" fmla="*/ 631984 h 952500"/>
                <a:gd name="connsiteX2" fmla="*/ 7144 w 381000"/>
                <a:gd name="connsiteY2" fmla="*/ 945356 h 952500"/>
                <a:gd name="connsiteX3" fmla="*/ 7144 w 381000"/>
                <a:gd name="connsiteY3" fmla="*/ 320516 h 95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0" h="952500">
                  <a:moveTo>
                    <a:pt x="376714" y="7144"/>
                  </a:moveTo>
                  <a:lnTo>
                    <a:pt x="376714" y="631984"/>
                  </a:lnTo>
                  <a:lnTo>
                    <a:pt x="7144" y="945356"/>
                  </a:lnTo>
                  <a:lnTo>
                    <a:pt x="7144" y="320516"/>
                  </a:lnTo>
                  <a:close/>
                </a:path>
              </a:pathLst>
            </a:custGeom>
            <a:solidFill>
              <a:schemeClr val="tx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3" name="任意多边形: 形状 32">
              <a:extLst>
                <a:ext uri="{FF2B5EF4-FFF2-40B4-BE49-F238E27FC236}">
                  <a16:creationId xmlns:a16="http://schemas.microsoft.com/office/drawing/2014/main" id="{62470631-FD04-4958-AA0A-3BF29E0BC3A8}"/>
                </a:ext>
              </a:extLst>
            </p:cNvPr>
            <p:cNvSpPr/>
            <p:nvPr/>
          </p:nvSpPr>
          <p:spPr>
            <a:xfrm>
              <a:off x="1943422" y="4139507"/>
              <a:ext cx="1693141" cy="955805"/>
            </a:xfrm>
            <a:custGeom>
              <a:avLst/>
              <a:gdLst>
                <a:gd name="connsiteX0" fmla="*/ 1666399 w 1771650"/>
                <a:gd name="connsiteY0" fmla="*/ 949166 h 1000125"/>
                <a:gd name="connsiteX1" fmla="*/ 1687354 w 1771650"/>
                <a:gd name="connsiteY1" fmla="*/ 944404 h 1000125"/>
                <a:gd name="connsiteX2" fmla="*/ 1701641 w 1771650"/>
                <a:gd name="connsiteY2" fmla="*/ 941546 h 1000125"/>
                <a:gd name="connsiteX3" fmla="*/ 1724501 w 1771650"/>
                <a:gd name="connsiteY3" fmla="*/ 935831 h 1000125"/>
                <a:gd name="connsiteX4" fmla="*/ 1735931 w 1771650"/>
                <a:gd name="connsiteY4" fmla="*/ 932974 h 1000125"/>
                <a:gd name="connsiteX5" fmla="*/ 1770221 w 1771650"/>
                <a:gd name="connsiteY5" fmla="*/ 924401 h 1000125"/>
                <a:gd name="connsiteX6" fmla="*/ 1770221 w 1771650"/>
                <a:gd name="connsiteY6" fmla="*/ 299561 h 1000125"/>
                <a:gd name="connsiteX7" fmla="*/ 1735931 w 1771650"/>
                <a:gd name="connsiteY7" fmla="*/ 308134 h 1000125"/>
                <a:gd name="connsiteX8" fmla="*/ 1724501 w 1771650"/>
                <a:gd name="connsiteY8" fmla="*/ 310991 h 1000125"/>
                <a:gd name="connsiteX9" fmla="*/ 1701641 w 1771650"/>
                <a:gd name="connsiteY9" fmla="*/ 316706 h 1000125"/>
                <a:gd name="connsiteX10" fmla="*/ 1687354 w 1771650"/>
                <a:gd name="connsiteY10" fmla="*/ 319564 h 1000125"/>
                <a:gd name="connsiteX11" fmla="*/ 1666399 w 1771650"/>
                <a:gd name="connsiteY11" fmla="*/ 324326 h 1000125"/>
                <a:gd name="connsiteX12" fmla="*/ 1652111 w 1771650"/>
                <a:gd name="connsiteY12" fmla="*/ 327184 h 1000125"/>
                <a:gd name="connsiteX13" fmla="*/ 1632109 w 1771650"/>
                <a:gd name="connsiteY13" fmla="*/ 330994 h 1000125"/>
                <a:gd name="connsiteX14" fmla="*/ 1629251 w 1771650"/>
                <a:gd name="connsiteY14" fmla="*/ 331946 h 1000125"/>
                <a:gd name="connsiteX15" fmla="*/ 1566386 w 1771650"/>
                <a:gd name="connsiteY15" fmla="*/ 343376 h 1000125"/>
                <a:gd name="connsiteX16" fmla="*/ 1564481 w 1771650"/>
                <a:gd name="connsiteY16" fmla="*/ 343376 h 1000125"/>
                <a:gd name="connsiteX17" fmla="*/ 1501616 w 1771650"/>
                <a:gd name="connsiteY17" fmla="*/ 352901 h 1000125"/>
                <a:gd name="connsiteX18" fmla="*/ 1495901 w 1771650"/>
                <a:gd name="connsiteY18" fmla="*/ 353854 h 1000125"/>
                <a:gd name="connsiteX19" fmla="*/ 1433989 w 1771650"/>
                <a:gd name="connsiteY19" fmla="*/ 361474 h 1000125"/>
                <a:gd name="connsiteX20" fmla="*/ 1426369 w 1771650"/>
                <a:gd name="connsiteY20" fmla="*/ 362426 h 1000125"/>
                <a:gd name="connsiteX21" fmla="*/ 1365409 w 1771650"/>
                <a:gd name="connsiteY21" fmla="*/ 368141 h 1000125"/>
                <a:gd name="connsiteX22" fmla="*/ 1353979 w 1771650"/>
                <a:gd name="connsiteY22" fmla="*/ 369094 h 1000125"/>
                <a:gd name="connsiteX23" fmla="*/ 1332071 w 1771650"/>
                <a:gd name="connsiteY23" fmla="*/ 370046 h 1000125"/>
                <a:gd name="connsiteX24" fmla="*/ 1315879 w 1771650"/>
                <a:gd name="connsiteY24" fmla="*/ 370999 h 1000125"/>
                <a:gd name="connsiteX25" fmla="*/ 1293019 w 1771650"/>
                <a:gd name="connsiteY25" fmla="*/ 371951 h 1000125"/>
                <a:gd name="connsiteX26" fmla="*/ 1277779 w 1771650"/>
                <a:gd name="connsiteY26" fmla="*/ 372904 h 1000125"/>
                <a:gd name="connsiteX27" fmla="*/ 1252061 w 1771650"/>
                <a:gd name="connsiteY27" fmla="*/ 373856 h 1000125"/>
                <a:gd name="connsiteX28" fmla="*/ 1239679 w 1771650"/>
                <a:gd name="connsiteY28" fmla="*/ 373856 h 1000125"/>
                <a:gd name="connsiteX29" fmla="*/ 1200626 w 1771650"/>
                <a:gd name="connsiteY29" fmla="*/ 373856 h 1000125"/>
                <a:gd name="connsiteX30" fmla="*/ 1146334 w 1771650"/>
                <a:gd name="connsiteY30" fmla="*/ 372904 h 1000125"/>
                <a:gd name="connsiteX31" fmla="*/ 1131094 w 1771650"/>
                <a:gd name="connsiteY31" fmla="*/ 372904 h 1000125"/>
                <a:gd name="connsiteX32" fmla="*/ 1086326 w 1771650"/>
                <a:gd name="connsiteY32" fmla="*/ 370999 h 1000125"/>
                <a:gd name="connsiteX33" fmla="*/ 1074896 w 1771650"/>
                <a:gd name="connsiteY33" fmla="*/ 370046 h 1000125"/>
                <a:gd name="connsiteX34" fmla="*/ 1055846 w 1771650"/>
                <a:gd name="connsiteY34" fmla="*/ 369094 h 1000125"/>
                <a:gd name="connsiteX35" fmla="*/ 1032986 w 1771650"/>
                <a:gd name="connsiteY35" fmla="*/ 367189 h 1000125"/>
                <a:gd name="connsiteX36" fmla="*/ 1013936 w 1771650"/>
                <a:gd name="connsiteY36" fmla="*/ 365284 h 1000125"/>
                <a:gd name="connsiteX37" fmla="*/ 991076 w 1771650"/>
                <a:gd name="connsiteY37" fmla="*/ 363379 h 1000125"/>
                <a:gd name="connsiteX38" fmla="*/ 972026 w 1771650"/>
                <a:gd name="connsiteY38" fmla="*/ 361474 h 1000125"/>
                <a:gd name="connsiteX39" fmla="*/ 950119 w 1771650"/>
                <a:gd name="connsiteY39" fmla="*/ 359569 h 1000125"/>
                <a:gd name="connsiteX40" fmla="*/ 931069 w 1771650"/>
                <a:gd name="connsiteY40" fmla="*/ 357664 h 1000125"/>
                <a:gd name="connsiteX41" fmla="*/ 909161 w 1771650"/>
                <a:gd name="connsiteY41" fmla="*/ 354806 h 1000125"/>
                <a:gd name="connsiteX42" fmla="*/ 890111 w 1771650"/>
                <a:gd name="connsiteY42" fmla="*/ 351949 h 1000125"/>
                <a:gd name="connsiteX43" fmla="*/ 868204 w 1771650"/>
                <a:gd name="connsiteY43" fmla="*/ 349091 h 1000125"/>
                <a:gd name="connsiteX44" fmla="*/ 849154 w 1771650"/>
                <a:gd name="connsiteY44" fmla="*/ 346234 h 1000125"/>
                <a:gd name="connsiteX45" fmla="*/ 828199 w 1771650"/>
                <a:gd name="connsiteY45" fmla="*/ 342424 h 1000125"/>
                <a:gd name="connsiteX46" fmla="*/ 809149 w 1771650"/>
                <a:gd name="connsiteY46" fmla="*/ 339566 h 1000125"/>
                <a:gd name="connsiteX47" fmla="*/ 788194 w 1771650"/>
                <a:gd name="connsiteY47" fmla="*/ 335756 h 1000125"/>
                <a:gd name="connsiteX48" fmla="*/ 769144 w 1771650"/>
                <a:gd name="connsiteY48" fmla="*/ 331946 h 1000125"/>
                <a:gd name="connsiteX49" fmla="*/ 751046 w 1771650"/>
                <a:gd name="connsiteY49" fmla="*/ 328136 h 1000125"/>
                <a:gd name="connsiteX50" fmla="*/ 711994 w 1771650"/>
                <a:gd name="connsiteY50" fmla="*/ 319564 h 1000125"/>
                <a:gd name="connsiteX51" fmla="*/ 702469 w 1771650"/>
                <a:gd name="connsiteY51" fmla="*/ 317659 h 1000125"/>
                <a:gd name="connsiteX52" fmla="*/ 654844 w 1771650"/>
                <a:gd name="connsiteY52" fmla="*/ 306229 h 1000125"/>
                <a:gd name="connsiteX53" fmla="*/ 643414 w 1771650"/>
                <a:gd name="connsiteY53" fmla="*/ 303371 h 1000125"/>
                <a:gd name="connsiteX54" fmla="*/ 607219 w 1771650"/>
                <a:gd name="connsiteY54" fmla="*/ 293846 h 1000125"/>
                <a:gd name="connsiteX55" fmla="*/ 592931 w 1771650"/>
                <a:gd name="connsiteY55" fmla="*/ 290036 h 1000125"/>
                <a:gd name="connsiteX56" fmla="*/ 554831 w 1771650"/>
                <a:gd name="connsiteY56" fmla="*/ 278606 h 1000125"/>
                <a:gd name="connsiteX57" fmla="*/ 546259 w 1771650"/>
                <a:gd name="connsiteY57" fmla="*/ 275749 h 1000125"/>
                <a:gd name="connsiteX58" fmla="*/ 501491 w 1771650"/>
                <a:gd name="connsiteY58" fmla="*/ 261461 h 1000125"/>
                <a:gd name="connsiteX59" fmla="*/ 490061 w 1771650"/>
                <a:gd name="connsiteY59" fmla="*/ 257651 h 1000125"/>
                <a:gd name="connsiteX60" fmla="*/ 456724 w 1771650"/>
                <a:gd name="connsiteY60" fmla="*/ 245269 h 1000125"/>
                <a:gd name="connsiteX61" fmla="*/ 443389 w 1771650"/>
                <a:gd name="connsiteY61" fmla="*/ 240506 h 1000125"/>
                <a:gd name="connsiteX62" fmla="*/ 406241 w 1771650"/>
                <a:gd name="connsiteY62" fmla="*/ 226219 h 1000125"/>
                <a:gd name="connsiteX63" fmla="*/ 399574 w 1771650"/>
                <a:gd name="connsiteY63" fmla="*/ 223361 h 1000125"/>
                <a:gd name="connsiteX64" fmla="*/ 356711 w 1771650"/>
                <a:gd name="connsiteY64" fmla="*/ 205264 h 1000125"/>
                <a:gd name="connsiteX65" fmla="*/ 345281 w 1771650"/>
                <a:gd name="connsiteY65" fmla="*/ 200501 h 1000125"/>
                <a:gd name="connsiteX66" fmla="*/ 313849 w 1771650"/>
                <a:gd name="connsiteY66" fmla="*/ 186214 h 1000125"/>
                <a:gd name="connsiteX67" fmla="*/ 301466 w 1771650"/>
                <a:gd name="connsiteY67" fmla="*/ 180499 h 1000125"/>
                <a:gd name="connsiteX68" fmla="*/ 264319 w 1771650"/>
                <a:gd name="connsiteY68" fmla="*/ 162401 h 1000125"/>
                <a:gd name="connsiteX69" fmla="*/ 259556 w 1771650"/>
                <a:gd name="connsiteY69" fmla="*/ 160496 h 1000125"/>
                <a:gd name="connsiteX70" fmla="*/ 219551 w 1771650"/>
                <a:gd name="connsiteY70" fmla="*/ 139541 h 1000125"/>
                <a:gd name="connsiteX71" fmla="*/ 208121 w 1771650"/>
                <a:gd name="connsiteY71" fmla="*/ 133826 h 1000125"/>
                <a:gd name="connsiteX72" fmla="*/ 178594 w 1771650"/>
                <a:gd name="connsiteY72" fmla="*/ 117634 h 1000125"/>
                <a:gd name="connsiteX73" fmla="*/ 167164 w 1771650"/>
                <a:gd name="connsiteY73" fmla="*/ 110966 h 1000125"/>
                <a:gd name="connsiteX74" fmla="*/ 130969 w 1771650"/>
                <a:gd name="connsiteY74" fmla="*/ 90011 h 1000125"/>
                <a:gd name="connsiteX75" fmla="*/ 128111 w 1771650"/>
                <a:gd name="connsiteY75" fmla="*/ 88106 h 1000125"/>
                <a:gd name="connsiteX76" fmla="*/ 90964 w 1771650"/>
                <a:gd name="connsiteY76" fmla="*/ 64294 h 1000125"/>
                <a:gd name="connsiteX77" fmla="*/ 80486 w 1771650"/>
                <a:gd name="connsiteY77" fmla="*/ 57626 h 1000125"/>
                <a:gd name="connsiteX78" fmla="*/ 52864 w 1771650"/>
                <a:gd name="connsiteY78" fmla="*/ 39529 h 1000125"/>
                <a:gd name="connsiteX79" fmla="*/ 42386 w 1771650"/>
                <a:gd name="connsiteY79" fmla="*/ 31909 h 1000125"/>
                <a:gd name="connsiteX80" fmla="*/ 7144 w 1771650"/>
                <a:gd name="connsiteY80" fmla="*/ 7144 h 1000125"/>
                <a:gd name="connsiteX81" fmla="*/ 7144 w 1771650"/>
                <a:gd name="connsiteY81" fmla="*/ 631984 h 1000125"/>
                <a:gd name="connsiteX82" fmla="*/ 42386 w 1771650"/>
                <a:gd name="connsiteY82" fmla="*/ 656749 h 1000125"/>
                <a:gd name="connsiteX83" fmla="*/ 52864 w 1771650"/>
                <a:gd name="connsiteY83" fmla="*/ 664369 h 1000125"/>
                <a:gd name="connsiteX84" fmla="*/ 80486 w 1771650"/>
                <a:gd name="connsiteY84" fmla="*/ 682466 h 1000125"/>
                <a:gd name="connsiteX85" fmla="*/ 90964 w 1771650"/>
                <a:gd name="connsiteY85" fmla="*/ 689134 h 1000125"/>
                <a:gd name="connsiteX86" fmla="*/ 128111 w 1771650"/>
                <a:gd name="connsiteY86" fmla="*/ 712946 h 1000125"/>
                <a:gd name="connsiteX87" fmla="*/ 130969 w 1771650"/>
                <a:gd name="connsiteY87" fmla="*/ 714851 h 1000125"/>
                <a:gd name="connsiteX88" fmla="*/ 167164 w 1771650"/>
                <a:gd name="connsiteY88" fmla="*/ 735806 h 1000125"/>
                <a:gd name="connsiteX89" fmla="*/ 178594 w 1771650"/>
                <a:gd name="connsiteY89" fmla="*/ 742474 h 1000125"/>
                <a:gd name="connsiteX90" fmla="*/ 208121 w 1771650"/>
                <a:gd name="connsiteY90" fmla="*/ 758666 h 1000125"/>
                <a:gd name="connsiteX91" fmla="*/ 219551 w 1771650"/>
                <a:gd name="connsiteY91" fmla="*/ 764381 h 1000125"/>
                <a:gd name="connsiteX92" fmla="*/ 259556 w 1771650"/>
                <a:gd name="connsiteY92" fmla="*/ 785336 h 1000125"/>
                <a:gd name="connsiteX93" fmla="*/ 264319 w 1771650"/>
                <a:gd name="connsiteY93" fmla="*/ 787241 h 1000125"/>
                <a:gd name="connsiteX94" fmla="*/ 301466 w 1771650"/>
                <a:gd name="connsiteY94" fmla="*/ 805339 h 1000125"/>
                <a:gd name="connsiteX95" fmla="*/ 313849 w 1771650"/>
                <a:gd name="connsiteY95" fmla="*/ 811054 h 1000125"/>
                <a:gd name="connsiteX96" fmla="*/ 345281 w 1771650"/>
                <a:gd name="connsiteY96" fmla="*/ 825341 h 1000125"/>
                <a:gd name="connsiteX97" fmla="*/ 356711 w 1771650"/>
                <a:gd name="connsiteY97" fmla="*/ 830104 h 1000125"/>
                <a:gd name="connsiteX98" fmla="*/ 399574 w 1771650"/>
                <a:gd name="connsiteY98" fmla="*/ 848201 h 1000125"/>
                <a:gd name="connsiteX99" fmla="*/ 406241 w 1771650"/>
                <a:gd name="connsiteY99" fmla="*/ 851059 h 1000125"/>
                <a:gd name="connsiteX100" fmla="*/ 443389 w 1771650"/>
                <a:gd name="connsiteY100" fmla="*/ 865346 h 1000125"/>
                <a:gd name="connsiteX101" fmla="*/ 456724 w 1771650"/>
                <a:gd name="connsiteY101" fmla="*/ 870109 h 1000125"/>
                <a:gd name="connsiteX102" fmla="*/ 490061 w 1771650"/>
                <a:gd name="connsiteY102" fmla="*/ 882491 h 1000125"/>
                <a:gd name="connsiteX103" fmla="*/ 501491 w 1771650"/>
                <a:gd name="connsiteY103" fmla="*/ 886301 h 1000125"/>
                <a:gd name="connsiteX104" fmla="*/ 546259 w 1771650"/>
                <a:gd name="connsiteY104" fmla="*/ 900589 h 1000125"/>
                <a:gd name="connsiteX105" fmla="*/ 554831 w 1771650"/>
                <a:gd name="connsiteY105" fmla="*/ 903446 h 1000125"/>
                <a:gd name="connsiteX106" fmla="*/ 592931 w 1771650"/>
                <a:gd name="connsiteY106" fmla="*/ 914876 h 1000125"/>
                <a:gd name="connsiteX107" fmla="*/ 607219 w 1771650"/>
                <a:gd name="connsiteY107" fmla="*/ 918686 h 1000125"/>
                <a:gd name="connsiteX108" fmla="*/ 643414 w 1771650"/>
                <a:gd name="connsiteY108" fmla="*/ 928211 h 1000125"/>
                <a:gd name="connsiteX109" fmla="*/ 654844 w 1771650"/>
                <a:gd name="connsiteY109" fmla="*/ 931069 h 1000125"/>
                <a:gd name="connsiteX110" fmla="*/ 702469 w 1771650"/>
                <a:gd name="connsiteY110" fmla="*/ 942499 h 1000125"/>
                <a:gd name="connsiteX111" fmla="*/ 711994 w 1771650"/>
                <a:gd name="connsiteY111" fmla="*/ 944404 h 1000125"/>
                <a:gd name="connsiteX112" fmla="*/ 751046 w 1771650"/>
                <a:gd name="connsiteY112" fmla="*/ 952976 h 1000125"/>
                <a:gd name="connsiteX113" fmla="*/ 757714 w 1771650"/>
                <a:gd name="connsiteY113" fmla="*/ 954881 h 1000125"/>
                <a:gd name="connsiteX114" fmla="*/ 769144 w 1771650"/>
                <a:gd name="connsiteY114" fmla="*/ 956786 h 1000125"/>
                <a:gd name="connsiteX115" fmla="*/ 788194 w 1771650"/>
                <a:gd name="connsiteY115" fmla="*/ 960596 h 1000125"/>
                <a:gd name="connsiteX116" fmla="*/ 809149 w 1771650"/>
                <a:gd name="connsiteY116" fmla="*/ 964406 h 1000125"/>
                <a:gd name="connsiteX117" fmla="*/ 828199 w 1771650"/>
                <a:gd name="connsiteY117" fmla="*/ 967264 h 1000125"/>
                <a:gd name="connsiteX118" fmla="*/ 849154 w 1771650"/>
                <a:gd name="connsiteY118" fmla="*/ 971074 h 1000125"/>
                <a:gd name="connsiteX119" fmla="*/ 868204 w 1771650"/>
                <a:gd name="connsiteY119" fmla="*/ 973931 h 1000125"/>
                <a:gd name="connsiteX120" fmla="*/ 890111 w 1771650"/>
                <a:gd name="connsiteY120" fmla="*/ 976789 h 1000125"/>
                <a:gd name="connsiteX121" fmla="*/ 909161 w 1771650"/>
                <a:gd name="connsiteY121" fmla="*/ 979646 h 1000125"/>
                <a:gd name="connsiteX122" fmla="*/ 931069 w 1771650"/>
                <a:gd name="connsiteY122" fmla="*/ 982504 h 1000125"/>
                <a:gd name="connsiteX123" fmla="*/ 950119 w 1771650"/>
                <a:gd name="connsiteY123" fmla="*/ 984409 h 1000125"/>
                <a:gd name="connsiteX124" fmla="*/ 972026 w 1771650"/>
                <a:gd name="connsiteY124" fmla="*/ 986314 h 1000125"/>
                <a:gd name="connsiteX125" fmla="*/ 991076 w 1771650"/>
                <a:gd name="connsiteY125" fmla="*/ 988219 h 1000125"/>
                <a:gd name="connsiteX126" fmla="*/ 1013936 w 1771650"/>
                <a:gd name="connsiteY126" fmla="*/ 990124 h 1000125"/>
                <a:gd name="connsiteX127" fmla="*/ 1032986 w 1771650"/>
                <a:gd name="connsiteY127" fmla="*/ 992029 h 1000125"/>
                <a:gd name="connsiteX128" fmla="*/ 1055846 w 1771650"/>
                <a:gd name="connsiteY128" fmla="*/ 993934 h 1000125"/>
                <a:gd name="connsiteX129" fmla="*/ 1074896 w 1771650"/>
                <a:gd name="connsiteY129" fmla="*/ 994886 h 1000125"/>
                <a:gd name="connsiteX130" fmla="*/ 1078706 w 1771650"/>
                <a:gd name="connsiteY130" fmla="*/ 994886 h 1000125"/>
                <a:gd name="connsiteX131" fmla="*/ 1086326 w 1771650"/>
                <a:gd name="connsiteY131" fmla="*/ 994886 h 1000125"/>
                <a:gd name="connsiteX132" fmla="*/ 1131094 w 1771650"/>
                <a:gd name="connsiteY132" fmla="*/ 996791 h 1000125"/>
                <a:gd name="connsiteX133" fmla="*/ 1146334 w 1771650"/>
                <a:gd name="connsiteY133" fmla="*/ 996791 h 1000125"/>
                <a:gd name="connsiteX134" fmla="*/ 1200626 w 1771650"/>
                <a:gd name="connsiteY134" fmla="*/ 997744 h 1000125"/>
                <a:gd name="connsiteX135" fmla="*/ 1239679 w 1771650"/>
                <a:gd name="connsiteY135" fmla="*/ 997744 h 1000125"/>
                <a:gd name="connsiteX136" fmla="*/ 1252061 w 1771650"/>
                <a:gd name="connsiteY136" fmla="*/ 997744 h 1000125"/>
                <a:gd name="connsiteX137" fmla="*/ 1277779 w 1771650"/>
                <a:gd name="connsiteY137" fmla="*/ 996791 h 1000125"/>
                <a:gd name="connsiteX138" fmla="*/ 1293019 w 1771650"/>
                <a:gd name="connsiteY138" fmla="*/ 995839 h 1000125"/>
                <a:gd name="connsiteX139" fmla="*/ 1315879 w 1771650"/>
                <a:gd name="connsiteY139" fmla="*/ 994886 h 1000125"/>
                <a:gd name="connsiteX140" fmla="*/ 1332071 w 1771650"/>
                <a:gd name="connsiteY140" fmla="*/ 993934 h 1000125"/>
                <a:gd name="connsiteX141" fmla="*/ 1353979 w 1771650"/>
                <a:gd name="connsiteY141" fmla="*/ 992981 h 1000125"/>
                <a:gd name="connsiteX142" fmla="*/ 1359694 w 1771650"/>
                <a:gd name="connsiteY142" fmla="*/ 992981 h 1000125"/>
                <a:gd name="connsiteX143" fmla="*/ 1364456 w 1771650"/>
                <a:gd name="connsiteY143" fmla="*/ 992981 h 1000125"/>
                <a:gd name="connsiteX144" fmla="*/ 1425416 w 1771650"/>
                <a:gd name="connsiteY144" fmla="*/ 987266 h 1000125"/>
                <a:gd name="connsiteX145" fmla="*/ 1433036 w 1771650"/>
                <a:gd name="connsiteY145" fmla="*/ 986314 h 1000125"/>
                <a:gd name="connsiteX146" fmla="*/ 1494949 w 1771650"/>
                <a:gd name="connsiteY146" fmla="*/ 978694 h 1000125"/>
                <a:gd name="connsiteX147" fmla="*/ 1500664 w 1771650"/>
                <a:gd name="connsiteY147" fmla="*/ 977741 h 1000125"/>
                <a:gd name="connsiteX148" fmla="*/ 1563529 w 1771650"/>
                <a:gd name="connsiteY148" fmla="*/ 968216 h 1000125"/>
                <a:gd name="connsiteX149" fmla="*/ 1565434 w 1771650"/>
                <a:gd name="connsiteY149" fmla="*/ 968216 h 1000125"/>
                <a:gd name="connsiteX150" fmla="*/ 1628299 w 1771650"/>
                <a:gd name="connsiteY150" fmla="*/ 956786 h 1000125"/>
                <a:gd name="connsiteX151" fmla="*/ 1630204 w 1771650"/>
                <a:gd name="connsiteY151" fmla="*/ 956786 h 1000125"/>
                <a:gd name="connsiteX152" fmla="*/ 1631156 w 1771650"/>
                <a:gd name="connsiteY152" fmla="*/ 956786 h 1000125"/>
                <a:gd name="connsiteX153" fmla="*/ 1651159 w 1771650"/>
                <a:gd name="connsiteY153" fmla="*/ 952976 h 1000125"/>
                <a:gd name="connsiteX154" fmla="*/ 1666399 w 1771650"/>
                <a:gd name="connsiteY154" fmla="*/ 949166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</a:cxnLst>
              <a:rect l="l" t="t" r="r" b="b"/>
              <a:pathLst>
                <a:path w="1771650" h="1000125">
                  <a:moveTo>
                    <a:pt x="1666399" y="949166"/>
                  </a:moveTo>
                  <a:cubicBezTo>
                    <a:pt x="1673066" y="947261"/>
                    <a:pt x="1679734" y="946309"/>
                    <a:pt x="1687354" y="944404"/>
                  </a:cubicBezTo>
                  <a:cubicBezTo>
                    <a:pt x="1692116" y="943451"/>
                    <a:pt x="1696879" y="942499"/>
                    <a:pt x="1701641" y="941546"/>
                  </a:cubicBezTo>
                  <a:cubicBezTo>
                    <a:pt x="1709261" y="939641"/>
                    <a:pt x="1716881" y="937736"/>
                    <a:pt x="1724501" y="935831"/>
                  </a:cubicBezTo>
                  <a:cubicBezTo>
                    <a:pt x="1728311" y="934879"/>
                    <a:pt x="1732121" y="933926"/>
                    <a:pt x="1735931" y="932974"/>
                  </a:cubicBezTo>
                  <a:cubicBezTo>
                    <a:pt x="1747361" y="930116"/>
                    <a:pt x="1758791" y="927259"/>
                    <a:pt x="1770221" y="924401"/>
                  </a:cubicBezTo>
                  <a:lnTo>
                    <a:pt x="1770221" y="299561"/>
                  </a:lnTo>
                  <a:cubicBezTo>
                    <a:pt x="1758791" y="302419"/>
                    <a:pt x="1747361" y="305276"/>
                    <a:pt x="1735931" y="308134"/>
                  </a:cubicBezTo>
                  <a:cubicBezTo>
                    <a:pt x="1732121" y="309086"/>
                    <a:pt x="1728311" y="310039"/>
                    <a:pt x="1724501" y="310991"/>
                  </a:cubicBezTo>
                  <a:cubicBezTo>
                    <a:pt x="1716881" y="312896"/>
                    <a:pt x="1709261" y="314801"/>
                    <a:pt x="1701641" y="316706"/>
                  </a:cubicBezTo>
                  <a:cubicBezTo>
                    <a:pt x="1696879" y="317659"/>
                    <a:pt x="1692116" y="318611"/>
                    <a:pt x="1687354" y="319564"/>
                  </a:cubicBezTo>
                  <a:cubicBezTo>
                    <a:pt x="1680686" y="321469"/>
                    <a:pt x="1674019" y="322421"/>
                    <a:pt x="1666399" y="324326"/>
                  </a:cubicBezTo>
                  <a:cubicBezTo>
                    <a:pt x="1661636" y="325279"/>
                    <a:pt x="1656874" y="326231"/>
                    <a:pt x="1652111" y="327184"/>
                  </a:cubicBezTo>
                  <a:cubicBezTo>
                    <a:pt x="1645444" y="328136"/>
                    <a:pt x="1638776" y="330041"/>
                    <a:pt x="1632109" y="330994"/>
                  </a:cubicBezTo>
                  <a:cubicBezTo>
                    <a:pt x="1631156" y="330994"/>
                    <a:pt x="1630204" y="330994"/>
                    <a:pt x="1629251" y="331946"/>
                  </a:cubicBezTo>
                  <a:cubicBezTo>
                    <a:pt x="1608296" y="335756"/>
                    <a:pt x="1587341" y="339566"/>
                    <a:pt x="1566386" y="343376"/>
                  </a:cubicBezTo>
                  <a:cubicBezTo>
                    <a:pt x="1565434" y="343376"/>
                    <a:pt x="1565434" y="343376"/>
                    <a:pt x="1564481" y="343376"/>
                  </a:cubicBezTo>
                  <a:cubicBezTo>
                    <a:pt x="1543526" y="347186"/>
                    <a:pt x="1522571" y="350044"/>
                    <a:pt x="1501616" y="352901"/>
                  </a:cubicBezTo>
                  <a:cubicBezTo>
                    <a:pt x="1499711" y="352901"/>
                    <a:pt x="1497806" y="353854"/>
                    <a:pt x="1495901" y="353854"/>
                  </a:cubicBezTo>
                  <a:cubicBezTo>
                    <a:pt x="1475899" y="356711"/>
                    <a:pt x="1454944" y="358616"/>
                    <a:pt x="1433989" y="361474"/>
                  </a:cubicBezTo>
                  <a:cubicBezTo>
                    <a:pt x="1431131" y="361474"/>
                    <a:pt x="1429226" y="362426"/>
                    <a:pt x="1426369" y="362426"/>
                  </a:cubicBezTo>
                  <a:cubicBezTo>
                    <a:pt x="1406366" y="364331"/>
                    <a:pt x="1385411" y="366236"/>
                    <a:pt x="1365409" y="368141"/>
                  </a:cubicBezTo>
                  <a:cubicBezTo>
                    <a:pt x="1361599" y="368141"/>
                    <a:pt x="1357789" y="369094"/>
                    <a:pt x="1353979" y="369094"/>
                  </a:cubicBezTo>
                  <a:cubicBezTo>
                    <a:pt x="1346359" y="370046"/>
                    <a:pt x="1338739" y="370046"/>
                    <a:pt x="1332071" y="370046"/>
                  </a:cubicBezTo>
                  <a:cubicBezTo>
                    <a:pt x="1326356" y="370046"/>
                    <a:pt x="1321594" y="370999"/>
                    <a:pt x="1315879" y="370999"/>
                  </a:cubicBezTo>
                  <a:cubicBezTo>
                    <a:pt x="1308259" y="370999"/>
                    <a:pt x="1300639" y="371951"/>
                    <a:pt x="1293019" y="371951"/>
                  </a:cubicBezTo>
                  <a:cubicBezTo>
                    <a:pt x="1288256" y="371951"/>
                    <a:pt x="1282541" y="371951"/>
                    <a:pt x="1277779" y="372904"/>
                  </a:cubicBezTo>
                  <a:cubicBezTo>
                    <a:pt x="1269206" y="372904"/>
                    <a:pt x="1260634" y="373856"/>
                    <a:pt x="1252061" y="373856"/>
                  </a:cubicBezTo>
                  <a:cubicBezTo>
                    <a:pt x="1248251" y="373856"/>
                    <a:pt x="1243489" y="373856"/>
                    <a:pt x="1239679" y="373856"/>
                  </a:cubicBezTo>
                  <a:cubicBezTo>
                    <a:pt x="1226344" y="373856"/>
                    <a:pt x="1213961" y="373856"/>
                    <a:pt x="1200626" y="373856"/>
                  </a:cubicBezTo>
                  <a:cubicBezTo>
                    <a:pt x="1182529" y="373856"/>
                    <a:pt x="1164431" y="373856"/>
                    <a:pt x="1146334" y="372904"/>
                  </a:cubicBezTo>
                  <a:cubicBezTo>
                    <a:pt x="1141571" y="372904"/>
                    <a:pt x="1136809" y="372904"/>
                    <a:pt x="1131094" y="372904"/>
                  </a:cubicBezTo>
                  <a:cubicBezTo>
                    <a:pt x="1115854" y="372904"/>
                    <a:pt x="1101566" y="371951"/>
                    <a:pt x="1086326" y="370999"/>
                  </a:cubicBezTo>
                  <a:cubicBezTo>
                    <a:pt x="1082516" y="370999"/>
                    <a:pt x="1078706" y="370999"/>
                    <a:pt x="1074896" y="370046"/>
                  </a:cubicBezTo>
                  <a:cubicBezTo>
                    <a:pt x="1068229" y="370046"/>
                    <a:pt x="1062514" y="369094"/>
                    <a:pt x="1055846" y="369094"/>
                  </a:cubicBezTo>
                  <a:cubicBezTo>
                    <a:pt x="1048226" y="368141"/>
                    <a:pt x="1040606" y="368141"/>
                    <a:pt x="1032986" y="367189"/>
                  </a:cubicBezTo>
                  <a:cubicBezTo>
                    <a:pt x="1026319" y="367189"/>
                    <a:pt x="1020604" y="366236"/>
                    <a:pt x="1013936" y="365284"/>
                  </a:cubicBezTo>
                  <a:cubicBezTo>
                    <a:pt x="1006316" y="364331"/>
                    <a:pt x="998696" y="364331"/>
                    <a:pt x="991076" y="363379"/>
                  </a:cubicBezTo>
                  <a:cubicBezTo>
                    <a:pt x="984409" y="362426"/>
                    <a:pt x="978694" y="362426"/>
                    <a:pt x="972026" y="361474"/>
                  </a:cubicBezTo>
                  <a:cubicBezTo>
                    <a:pt x="964406" y="360521"/>
                    <a:pt x="957739" y="359569"/>
                    <a:pt x="950119" y="359569"/>
                  </a:cubicBezTo>
                  <a:cubicBezTo>
                    <a:pt x="943451" y="358616"/>
                    <a:pt x="937736" y="357664"/>
                    <a:pt x="931069" y="357664"/>
                  </a:cubicBezTo>
                  <a:cubicBezTo>
                    <a:pt x="923449" y="356711"/>
                    <a:pt x="916781" y="355759"/>
                    <a:pt x="909161" y="354806"/>
                  </a:cubicBezTo>
                  <a:cubicBezTo>
                    <a:pt x="902494" y="353854"/>
                    <a:pt x="896779" y="352901"/>
                    <a:pt x="890111" y="351949"/>
                  </a:cubicBezTo>
                  <a:cubicBezTo>
                    <a:pt x="882491" y="350996"/>
                    <a:pt x="875824" y="350044"/>
                    <a:pt x="868204" y="349091"/>
                  </a:cubicBezTo>
                  <a:cubicBezTo>
                    <a:pt x="861536" y="348139"/>
                    <a:pt x="855821" y="347186"/>
                    <a:pt x="849154" y="346234"/>
                  </a:cubicBezTo>
                  <a:cubicBezTo>
                    <a:pt x="842486" y="345281"/>
                    <a:pt x="834866" y="344329"/>
                    <a:pt x="828199" y="342424"/>
                  </a:cubicBezTo>
                  <a:cubicBezTo>
                    <a:pt x="821531" y="341471"/>
                    <a:pt x="815816" y="340519"/>
                    <a:pt x="809149" y="339566"/>
                  </a:cubicBezTo>
                  <a:cubicBezTo>
                    <a:pt x="802481" y="338614"/>
                    <a:pt x="794861" y="336709"/>
                    <a:pt x="788194" y="335756"/>
                  </a:cubicBezTo>
                  <a:cubicBezTo>
                    <a:pt x="781526" y="334804"/>
                    <a:pt x="775811" y="333851"/>
                    <a:pt x="769144" y="331946"/>
                  </a:cubicBezTo>
                  <a:cubicBezTo>
                    <a:pt x="763429" y="330994"/>
                    <a:pt x="756761" y="329089"/>
                    <a:pt x="751046" y="328136"/>
                  </a:cubicBezTo>
                  <a:cubicBezTo>
                    <a:pt x="737711" y="325279"/>
                    <a:pt x="725329" y="322421"/>
                    <a:pt x="711994" y="319564"/>
                  </a:cubicBezTo>
                  <a:cubicBezTo>
                    <a:pt x="709136" y="318611"/>
                    <a:pt x="705326" y="318611"/>
                    <a:pt x="702469" y="317659"/>
                  </a:cubicBezTo>
                  <a:cubicBezTo>
                    <a:pt x="686276" y="313849"/>
                    <a:pt x="671036" y="310039"/>
                    <a:pt x="654844" y="306229"/>
                  </a:cubicBezTo>
                  <a:cubicBezTo>
                    <a:pt x="651034" y="305276"/>
                    <a:pt x="647224" y="304324"/>
                    <a:pt x="643414" y="303371"/>
                  </a:cubicBezTo>
                  <a:cubicBezTo>
                    <a:pt x="631031" y="300514"/>
                    <a:pt x="619601" y="296704"/>
                    <a:pt x="607219" y="293846"/>
                  </a:cubicBezTo>
                  <a:cubicBezTo>
                    <a:pt x="602456" y="292894"/>
                    <a:pt x="597694" y="290989"/>
                    <a:pt x="592931" y="290036"/>
                  </a:cubicBezTo>
                  <a:cubicBezTo>
                    <a:pt x="580549" y="286226"/>
                    <a:pt x="567214" y="282416"/>
                    <a:pt x="554831" y="278606"/>
                  </a:cubicBezTo>
                  <a:cubicBezTo>
                    <a:pt x="551974" y="277654"/>
                    <a:pt x="549116" y="276701"/>
                    <a:pt x="546259" y="275749"/>
                  </a:cubicBezTo>
                  <a:cubicBezTo>
                    <a:pt x="531019" y="270986"/>
                    <a:pt x="515779" y="266224"/>
                    <a:pt x="501491" y="261461"/>
                  </a:cubicBezTo>
                  <a:cubicBezTo>
                    <a:pt x="497681" y="260509"/>
                    <a:pt x="493871" y="258604"/>
                    <a:pt x="490061" y="257651"/>
                  </a:cubicBezTo>
                  <a:cubicBezTo>
                    <a:pt x="478631" y="253841"/>
                    <a:pt x="467201" y="250031"/>
                    <a:pt x="456724" y="245269"/>
                  </a:cubicBezTo>
                  <a:cubicBezTo>
                    <a:pt x="451961" y="243364"/>
                    <a:pt x="448151" y="242411"/>
                    <a:pt x="443389" y="240506"/>
                  </a:cubicBezTo>
                  <a:cubicBezTo>
                    <a:pt x="431006" y="235744"/>
                    <a:pt x="418624" y="230981"/>
                    <a:pt x="406241" y="226219"/>
                  </a:cubicBezTo>
                  <a:cubicBezTo>
                    <a:pt x="404336" y="225266"/>
                    <a:pt x="401479" y="224314"/>
                    <a:pt x="399574" y="223361"/>
                  </a:cubicBezTo>
                  <a:cubicBezTo>
                    <a:pt x="385286" y="217646"/>
                    <a:pt x="370999" y="211931"/>
                    <a:pt x="356711" y="205264"/>
                  </a:cubicBezTo>
                  <a:cubicBezTo>
                    <a:pt x="352901" y="203359"/>
                    <a:pt x="349091" y="201454"/>
                    <a:pt x="345281" y="200501"/>
                  </a:cubicBezTo>
                  <a:cubicBezTo>
                    <a:pt x="334804" y="195739"/>
                    <a:pt x="324326" y="190976"/>
                    <a:pt x="313849" y="186214"/>
                  </a:cubicBezTo>
                  <a:cubicBezTo>
                    <a:pt x="310039" y="184309"/>
                    <a:pt x="305276" y="182404"/>
                    <a:pt x="301466" y="180499"/>
                  </a:cubicBezTo>
                  <a:cubicBezTo>
                    <a:pt x="289084" y="174784"/>
                    <a:pt x="276701" y="169069"/>
                    <a:pt x="264319" y="162401"/>
                  </a:cubicBezTo>
                  <a:cubicBezTo>
                    <a:pt x="262414" y="161449"/>
                    <a:pt x="261461" y="160496"/>
                    <a:pt x="259556" y="160496"/>
                  </a:cubicBezTo>
                  <a:cubicBezTo>
                    <a:pt x="246221" y="153829"/>
                    <a:pt x="232886" y="147161"/>
                    <a:pt x="219551" y="139541"/>
                  </a:cubicBezTo>
                  <a:cubicBezTo>
                    <a:pt x="215741" y="137636"/>
                    <a:pt x="211931" y="135731"/>
                    <a:pt x="208121" y="133826"/>
                  </a:cubicBezTo>
                  <a:cubicBezTo>
                    <a:pt x="198596" y="128111"/>
                    <a:pt x="188119" y="123349"/>
                    <a:pt x="178594" y="117634"/>
                  </a:cubicBezTo>
                  <a:cubicBezTo>
                    <a:pt x="174784" y="115729"/>
                    <a:pt x="170974" y="112871"/>
                    <a:pt x="167164" y="110966"/>
                  </a:cubicBezTo>
                  <a:cubicBezTo>
                    <a:pt x="154781" y="104299"/>
                    <a:pt x="143351" y="96679"/>
                    <a:pt x="130969" y="90011"/>
                  </a:cubicBezTo>
                  <a:cubicBezTo>
                    <a:pt x="130016" y="89059"/>
                    <a:pt x="129064" y="89059"/>
                    <a:pt x="128111" y="88106"/>
                  </a:cubicBezTo>
                  <a:cubicBezTo>
                    <a:pt x="115729" y="80486"/>
                    <a:pt x="103346" y="72866"/>
                    <a:pt x="90964" y="64294"/>
                  </a:cubicBezTo>
                  <a:cubicBezTo>
                    <a:pt x="87154" y="62389"/>
                    <a:pt x="84296" y="59531"/>
                    <a:pt x="80486" y="57626"/>
                  </a:cubicBezTo>
                  <a:cubicBezTo>
                    <a:pt x="70961" y="51911"/>
                    <a:pt x="62389" y="45244"/>
                    <a:pt x="52864" y="39529"/>
                  </a:cubicBezTo>
                  <a:cubicBezTo>
                    <a:pt x="49054" y="36671"/>
                    <a:pt x="46196" y="34766"/>
                    <a:pt x="42386" y="31909"/>
                  </a:cubicBezTo>
                  <a:cubicBezTo>
                    <a:pt x="30004" y="23336"/>
                    <a:pt x="18574" y="15716"/>
                    <a:pt x="7144" y="7144"/>
                  </a:cubicBezTo>
                  <a:lnTo>
                    <a:pt x="7144" y="631984"/>
                  </a:lnTo>
                  <a:cubicBezTo>
                    <a:pt x="18574" y="640556"/>
                    <a:pt x="30956" y="649129"/>
                    <a:pt x="42386" y="656749"/>
                  </a:cubicBezTo>
                  <a:cubicBezTo>
                    <a:pt x="46196" y="659606"/>
                    <a:pt x="49054" y="661511"/>
                    <a:pt x="52864" y="664369"/>
                  </a:cubicBezTo>
                  <a:cubicBezTo>
                    <a:pt x="61436" y="670084"/>
                    <a:pt x="70961" y="676751"/>
                    <a:pt x="80486" y="682466"/>
                  </a:cubicBezTo>
                  <a:cubicBezTo>
                    <a:pt x="84296" y="684371"/>
                    <a:pt x="87154" y="687229"/>
                    <a:pt x="90964" y="689134"/>
                  </a:cubicBezTo>
                  <a:cubicBezTo>
                    <a:pt x="103346" y="696754"/>
                    <a:pt x="115729" y="705326"/>
                    <a:pt x="128111" y="712946"/>
                  </a:cubicBezTo>
                  <a:cubicBezTo>
                    <a:pt x="129064" y="713899"/>
                    <a:pt x="130016" y="713899"/>
                    <a:pt x="130969" y="714851"/>
                  </a:cubicBezTo>
                  <a:cubicBezTo>
                    <a:pt x="142399" y="722471"/>
                    <a:pt x="154781" y="729139"/>
                    <a:pt x="167164" y="735806"/>
                  </a:cubicBezTo>
                  <a:cubicBezTo>
                    <a:pt x="170974" y="737711"/>
                    <a:pt x="174784" y="740569"/>
                    <a:pt x="178594" y="742474"/>
                  </a:cubicBezTo>
                  <a:cubicBezTo>
                    <a:pt x="188119" y="748189"/>
                    <a:pt x="198596" y="752951"/>
                    <a:pt x="208121" y="758666"/>
                  </a:cubicBezTo>
                  <a:cubicBezTo>
                    <a:pt x="211931" y="760571"/>
                    <a:pt x="215741" y="762476"/>
                    <a:pt x="219551" y="764381"/>
                  </a:cubicBezTo>
                  <a:cubicBezTo>
                    <a:pt x="232886" y="771049"/>
                    <a:pt x="246221" y="778669"/>
                    <a:pt x="259556" y="785336"/>
                  </a:cubicBezTo>
                  <a:cubicBezTo>
                    <a:pt x="261461" y="786289"/>
                    <a:pt x="262414" y="787241"/>
                    <a:pt x="264319" y="787241"/>
                  </a:cubicBezTo>
                  <a:cubicBezTo>
                    <a:pt x="276701" y="792956"/>
                    <a:pt x="289084" y="798671"/>
                    <a:pt x="301466" y="805339"/>
                  </a:cubicBezTo>
                  <a:cubicBezTo>
                    <a:pt x="305276" y="807244"/>
                    <a:pt x="310039" y="809149"/>
                    <a:pt x="313849" y="811054"/>
                  </a:cubicBezTo>
                  <a:cubicBezTo>
                    <a:pt x="324326" y="815816"/>
                    <a:pt x="334804" y="820579"/>
                    <a:pt x="345281" y="825341"/>
                  </a:cubicBezTo>
                  <a:cubicBezTo>
                    <a:pt x="349091" y="827246"/>
                    <a:pt x="352901" y="829151"/>
                    <a:pt x="356711" y="830104"/>
                  </a:cubicBezTo>
                  <a:cubicBezTo>
                    <a:pt x="370999" y="835819"/>
                    <a:pt x="385286" y="842486"/>
                    <a:pt x="399574" y="848201"/>
                  </a:cubicBezTo>
                  <a:cubicBezTo>
                    <a:pt x="401479" y="849154"/>
                    <a:pt x="404336" y="850106"/>
                    <a:pt x="406241" y="851059"/>
                  </a:cubicBezTo>
                  <a:cubicBezTo>
                    <a:pt x="418624" y="855821"/>
                    <a:pt x="431006" y="860584"/>
                    <a:pt x="443389" y="865346"/>
                  </a:cubicBezTo>
                  <a:cubicBezTo>
                    <a:pt x="448151" y="867251"/>
                    <a:pt x="451961" y="868204"/>
                    <a:pt x="456724" y="870109"/>
                  </a:cubicBezTo>
                  <a:cubicBezTo>
                    <a:pt x="468154" y="873919"/>
                    <a:pt x="479584" y="877729"/>
                    <a:pt x="490061" y="882491"/>
                  </a:cubicBezTo>
                  <a:cubicBezTo>
                    <a:pt x="493871" y="883444"/>
                    <a:pt x="497681" y="885349"/>
                    <a:pt x="501491" y="886301"/>
                  </a:cubicBezTo>
                  <a:cubicBezTo>
                    <a:pt x="516731" y="891064"/>
                    <a:pt x="531019" y="895826"/>
                    <a:pt x="546259" y="900589"/>
                  </a:cubicBezTo>
                  <a:cubicBezTo>
                    <a:pt x="549116" y="901541"/>
                    <a:pt x="551974" y="902494"/>
                    <a:pt x="554831" y="903446"/>
                  </a:cubicBezTo>
                  <a:cubicBezTo>
                    <a:pt x="567214" y="907256"/>
                    <a:pt x="580549" y="911066"/>
                    <a:pt x="592931" y="914876"/>
                  </a:cubicBezTo>
                  <a:cubicBezTo>
                    <a:pt x="597694" y="915829"/>
                    <a:pt x="602456" y="917734"/>
                    <a:pt x="607219" y="918686"/>
                  </a:cubicBezTo>
                  <a:cubicBezTo>
                    <a:pt x="619601" y="921544"/>
                    <a:pt x="631031" y="925354"/>
                    <a:pt x="643414" y="928211"/>
                  </a:cubicBezTo>
                  <a:cubicBezTo>
                    <a:pt x="647224" y="929164"/>
                    <a:pt x="651034" y="930116"/>
                    <a:pt x="654844" y="931069"/>
                  </a:cubicBezTo>
                  <a:cubicBezTo>
                    <a:pt x="670084" y="934879"/>
                    <a:pt x="686276" y="938689"/>
                    <a:pt x="702469" y="942499"/>
                  </a:cubicBezTo>
                  <a:cubicBezTo>
                    <a:pt x="705326" y="943451"/>
                    <a:pt x="709136" y="943451"/>
                    <a:pt x="711994" y="944404"/>
                  </a:cubicBezTo>
                  <a:cubicBezTo>
                    <a:pt x="725329" y="947261"/>
                    <a:pt x="737711" y="950119"/>
                    <a:pt x="751046" y="952976"/>
                  </a:cubicBezTo>
                  <a:cubicBezTo>
                    <a:pt x="753904" y="953929"/>
                    <a:pt x="755809" y="953929"/>
                    <a:pt x="757714" y="954881"/>
                  </a:cubicBezTo>
                  <a:cubicBezTo>
                    <a:pt x="761524" y="955834"/>
                    <a:pt x="765334" y="955834"/>
                    <a:pt x="769144" y="956786"/>
                  </a:cubicBezTo>
                  <a:cubicBezTo>
                    <a:pt x="775811" y="957739"/>
                    <a:pt x="781526" y="959644"/>
                    <a:pt x="788194" y="960596"/>
                  </a:cubicBezTo>
                  <a:cubicBezTo>
                    <a:pt x="794861" y="961549"/>
                    <a:pt x="802481" y="963454"/>
                    <a:pt x="809149" y="964406"/>
                  </a:cubicBezTo>
                  <a:cubicBezTo>
                    <a:pt x="815816" y="965359"/>
                    <a:pt x="821531" y="966311"/>
                    <a:pt x="828199" y="967264"/>
                  </a:cubicBezTo>
                  <a:cubicBezTo>
                    <a:pt x="834866" y="968216"/>
                    <a:pt x="842486" y="969169"/>
                    <a:pt x="849154" y="971074"/>
                  </a:cubicBezTo>
                  <a:cubicBezTo>
                    <a:pt x="855821" y="972026"/>
                    <a:pt x="861536" y="972979"/>
                    <a:pt x="868204" y="973931"/>
                  </a:cubicBezTo>
                  <a:cubicBezTo>
                    <a:pt x="875824" y="974884"/>
                    <a:pt x="882491" y="975836"/>
                    <a:pt x="890111" y="976789"/>
                  </a:cubicBezTo>
                  <a:cubicBezTo>
                    <a:pt x="896779" y="977741"/>
                    <a:pt x="902494" y="978694"/>
                    <a:pt x="909161" y="979646"/>
                  </a:cubicBezTo>
                  <a:cubicBezTo>
                    <a:pt x="916781" y="980599"/>
                    <a:pt x="923449" y="981551"/>
                    <a:pt x="931069" y="982504"/>
                  </a:cubicBezTo>
                  <a:cubicBezTo>
                    <a:pt x="937736" y="983456"/>
                    <a:pt x="943451" y="984409"/>
                    <a:pt x="950119" y="984409"/>
                  </a:cubicBezTo>
                  <a:cubicBezTo>
                    <a:pt x="957739" y="985361"/>
                    <a:pt x="964406" y="986314"/>
                    <a:pt x="972026" y="986314"/>
                  </a:cubicBezTo>
                  <a:cubicBezTo>
                    <a:pt x="978694" y="987266"/>
                    <a:pt x="984409" y="987266"/>
                    <a:pt x="991076" y="988219"/>
                  </a:cubicBezTo>
                  <a:cubicBezTo>
                    <a:pt x="998696" y="989171"/>
                    <a:pt x="1006316" y="989171"/>
                    <a:pt x="1013936" y="990124"/>
                  </a:cubicBezTo>
                  <a:cubicBezTo>
                    <a:pt x="1020604" y="991076"/>
                    <a:pt x="1026319" y="991076"/>
                    <a:pt x="1032986" y="992029"/>
                  </a:cubicBezTo>
                  <a:cubicBezTo>
                    <a:pt x="1040606" y="992981"/>
                    <a:pt x="1048226" y="992981"/>
                    <a:pt x="1055846" y="993934"/>
                  </a:cubicBezTo>
                  <a:cubicBezTo>
                    <a:pt x="1062514" y="993934"/>
                    <a:pt x="1068229" y="994886"/>
                    <a:pt x="1074896" y="994886"/>
                  </a:cubicBezTo>
                  <a:cubicBezTo>
                    <a:pt x="1075849" y="994886"/>
                    <a:pt x="1077754" y="994886"/>
                    <a:pt x="1078706" y="994886"/>
                  </a:cubicBezTo>
                  <a:cubicBezTo>
                    <a:pt x="1081564" y="994886"/>
                    <a:pt x="1084421" y="994886"/>
                    <a:pt x="1086326" y="994886"/>
                  </a:cubicBezTo>
                  <a:cubicBezTo>
                    <a:pt x="1100614" y="995839"/>
                    <a:pt x="1115854" y="995839"/>
                    <a:pt x="1131094" y="996791"/>
                  </a:cubicBezTo>
                  <a:cubicBezTo>
                    <a:pt x="1135856" y="996791"/>
                    <a:pt x="1140619" y="996791"/>
                    <a:pt x="1146334" y="996791"/>
                  </a:cubicBezTo>
                  <a:cubicBezTo>
                    <a:pt x="1164431" y="996791"/>
                    <a:pt x="1182529" y="997744"/>
                    <a:pt x="1200626" y="997744"/>
                  </a:cubicBezTo>
                  <a:cubicBezTo>
                    <a:pt x="1213961" y="997744"/>
                    <a:pt x="1226344" y="997744"/>
                    <a:pt x="1239679" y="997744"/>
                  </a:cubicBezTo>
                  <a:cubicBezTo>
                    <a:pt x="1244441" y="997744"/>
                    <a:pt x="1248251" y="997744"/>
                    <a:pt x="1252061" y="997744"/>
                  </a:cubicBezTo>
                  <a:cubicBezTo>
                    <a:pt x="1260634" y="997744"/>
                    <a:pt x="1269206" y="997744"/>
                    <a:pt x="1277779" y="996791"/>
                  </a:cubicBezTo>
                  <a:cubicBezTo>
                    <a:pt x="1282541" y="996791"/>
                    <a:pt x="1288256" y="996791"/>
                    <a:pt x="1293019" y="995839"/>
                  </a:cubicBezTo>
                  <a:cubicBezTo>
                    <a:pt x="1300639" y="995839"/>
                    <a:pt x="1308259" y="994886"/>
                    <a:pt x="1315879" y="994886"/>
                  </a:cubicBezTo>
                  <a:cubicBezTo>
                    <a:pt x="1321594" y="994886"/>
                    <a:pt x="1326356" y="993934"/>
                    <a:pt x="1332071" y="993934"/>
                  </a:cubicBezTo>
                  <a:cubicBezTo>
                    <a:pt x="1339691" y="993934"/>
                    <a:pt x="1347311" y="992981"/>
                    <a:pt x="1353979" y="992981"/>
                  </a:cubicBezTo>
                  <a:cubicBezTo>
                    <a:pt x="1355884" y="992981"/>
                    <a:pt x="1357789" y="992981"/>
                    <a:pt x="1359694" y="992981"/>
                  </a:cubicBezTo>
                  <a:cubicBezTo>
                    <a:pt x="1361599" y="992981"/>
                    <a:pt x="1363504" y="992981"/>
                    <a:pt x="1364456" y="992981"/>
                  </a:cubicBezTo>
                  <a:cubicBezTo>
                    <a:pt x="1384459" y="991076"/>
                    <a:pt x="1405414" y="990124"/>
                    <a:pt x="1425416" y="987266"/>
                  </a:cubicBezTo>
                  <a:cubicBezTo>
                    <a:pt x="1428274" y="987266"/>
                    <a:pt x="1430179" y="986314"/>
                    <a:pt x="1433036" y="986314"/>
                  </a:cubicBezTo>
                  <a:cubicBezTo>
                    <a:pt x="1453991" y="984409"/>
                    <a:pt x="1473994" y="981551"/>
                    <a:pt x="1494949" y="978694"/>
                  </a:cubicBezTo>
                  <a:cubicBezTo>
                    <a:pt x="1496854" y="978694"/>
                    <a:pt x="1498759" y="977741"/>
                    <a:pt x="1500664" y="977741"/>
                  </a:cubicBezTo>
                  <a:cubicBezTo>
                    <a:pt x="1521619" y="974884"/>
                    <a:pt x="1542574" y="972026"/>
                    <a:pt x="1563529" y="968216"/>
                  </a:cubicBezTo>
                  <a:cubicBezTo>
                    <a:pt x="1564481" y="968216"/>
                    <a:pt x="1564481" y="968216"/>
                    <a:pt x="1565434" y="968216"/>
                  </a:cubicBezTo>
                  <a:cubicBezTo>
                    <a:pt x="1586389" y="964406"/>
                    <a:pt x="1607344" y="960596"/>
                    <a:pt x="1628299" y="956786"/>
                  </a:cubicBezTo>
                  <a:cubicBezTo>
                    <a:pt x="1629251" y="956786"/>
                    <a:pt x="1629251" y="956786"/>
                    <a:pt x="1630204" y="956786"/>
                  </a:cubicBezTo>
                  <a:cubicBezTo>
                    <a:pt x="1630204" y="956786"/>
                    <a:pt x="1631156" y="956786"/>
                    <a:pt x="1631156" y="956786"/>
                  </a:cubicBezTo>
                  <a:cubicBezTo>
                    <a:pt x="1637824" y="955834"/>
                    <a:pt x="1644491" y="953929"/>
                    <a:pt x="1651159" y="952976"/>
                  </a:cubicBezTo>
                  <a:cubicBezTo>
                    <a:pt x="1656874" y="951071"/>
                    <a:pt x="1661636" y="950119"/>
                    <a:pt x="1666399" y="949166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4" name="任意多边形: 形状 33">
              <a:extLst>
                <a:ext uri="{FF2B5EF4-FFF2-40B4-BE49-F238E27FC236}">
                  <a16:creationId xmlns:a16="http://schemas.microsoft.com/office/drawing/2014/main" id="{06E88416-F4E9-4751-85A1-77EF1C0FE782}"/>
                </a:ext>
              </a:extLst>
            </p:cNvPr>
            <p:cNvSpPr/>
            <p:nvPr/>
          </p:nvSpPr>
          <p:spPr>
            <a:xfrm>
              <a:off x="669925" y="1427751"/>
              <a:ext cx="4833642" cy="3650264"/>
            </a:xfrm>
            <a:custGeom>
              <a:avLst/>
              <a:gdLst>
                <a:gd name="connsiteX0" fmla="*/ 4316254 w 5057775"/>
                <a:gd name="connsiteY0" fmla="*/ 565309 h 3819525"/>
                <a:gd name="connsiteX1" fmla="*/ 5055394 w 5057775"/>
                <a:gd name="connsiteY1" fmla="*/ 1912144 h 3819525"/>
                <a:gd name="connsiteX2" fmla="*/ 4316254 w 5057775"/>
                <a:gd name="connsiteY2" fmla="*/ 3258979 h 3819525"/>
                <a:gd name="connsiteX3" fmla="*/ 2531269 w 5057775"/>
                <a:gd name="connsiteY3" fmla="*/ 3817144 h 3819525"/>
                <a:gd name="connsiteX4" fmla="*/ 746284 w 5057775"/>
                <a:gd name="connsiteY4" fmla="*/ 3258979 h 3819525"/>
                <a:gd name="connsiteX5" fmla="*/ 7144 w 5057775"/>
                <a:gd name="connsiteY5" fmla="*/ 1912144 h 3819525"/>
                <a:gd name="connsiteX6" fmla="*/ 304324 w 5057775"/>
                <a:gd name="connsiteY6" fmla="*/ 1013936 h 3819525"/>
                <a:gd name="connsiteX7" fmla="*/ 505301 w 5057775"/>
                <a:gd name="connsiteY7" fmla="*/ 1130141 h 3819525"/>
                <a:gd name="connsiteX8" fmla="*/ 254794 w 5057775"/>
                <a:gd name="connsiteY8" fmla="*/ 1912144 h 3819525"/>
                <a:gd name="connsiteX9" fmla="*/ 788194 w 5057775"/>
                <a:gd name="connsiteY9" fmla="*/ 3016091 h 3819525"/>
                <a:gd name="connsiteX10" fmla="*/ 1162526 w 5057775"/>
                <a:gd name="connsiteY10" fmla="*/ 2698909 h 3819525"/>
                <a:gd name="connsiteX11" fmla="*/ 960596 w 5057775"/>
                <a:gd name="connsiteY11" fmla="*/ 2442686 h 3819525"/>
                <a:gd name="connsiteX12" fmla="*/ 1216819 w 5057775"/>
                <a:gd name="connsiteY12" fmla="*/ 2394109 h 3819525"/>
                <a:gd name="connsiteX13" fmla="*/ 2530316 w 5057775"/>
                <a:gd name="connsiteY13" fmla="*/ 3015139 h 3819525"/>
                <a:gd name="connsiteX14" fmla="*/ 3678079 w 5057775"/>
                <a:gd name="connsiteY14" fmla="*/ 2594134 h 3819525"/>
                <a:gd name="connsiteX15" fmla="*/ 3226594 w 5057775"/>
                <a:gd name="connsiteY15" fmla="*/ 2359819 h 3819525"/>
                <a:gd name="connsiteX16" fmla="*/ 2531269 w 5057775"/>
                <a:gd name="connsiteY16" fmla="*/ 2601754 h 3819525"/>
                <a:gd name="connsiteX17" fmla="*/ 1616869 w 5057775"/>
                <a:gd name="connsiteY17" fmla="*/ 1911191 h 3819525"/>
                <a:gd name="connsiteX18" fmla="*/ 1775936 w 5057775"/>
                <a:gd name="connsiteY18" fmla="*/ 1522571 h 3819525"/>
                <a:gd name="connsiteX19" fmla="*/ 1340644 w 5057775"/>
                <a:gd name="connsiteY19" fmla="*/ 1273969 h 3819525"/>
                <a:gd name="connsiteX20" fmla="*/ 1070134 w 5057775"/>
                <a:gd name="connsiteY20" fmla="*/ 1912144 h 3819525"/>
                <a:gd name="connsiteX21" fmla="*/ 1071086 w 5057775"/>
                <a:gd name="connsiteY21" fmla="*/ 1946434 h 3819525"/>
                <a:gd name="connsiteX22" fmla="*/ 813911 w 5057775"/>
                <a:gd name="connsiteY22" fmla="*/ 1995964 h 3819525"/>
                <a:gd name="connsiteX23" fmla="*/ 810101 w 5057775"/>
                <a:gd name="connsiteY23" fmla="*/ 1912144 h 3819525"/>
                <a:gd name="connsiteX24" fmla="*/ 1723549 w 5057775"/>
                <a:gd name="connsiteY24" fmla="*/ 765334 h 3819525"/>
                <a:gd name="connsiteX25" fmla="*/ 1465421 w 5057775"/>
                <a:gd name="connsiteY25" fmla="*/ 393859 h 3819525"/>
                <a:gd name="connsiteX26" fmla="*/ 853916 w 5057775"/>
                <a:gd name="connsiteY26" fmla="*/ 751046 h 3819525"/>
                <a:gd name="connsiteX27" fmla="*/ 655796 w 5057775"/>
                <a:gd name="connsiteY27" fmla="*/ 636746 h 3819525"/>
                <a:gd name="connsiteX28" fmla="*/ 746284 w 5057775"/>
                <a:gd name="connsiteY28" fmla="*/ 564356 h 3819525"/>
                <a:gd name="connsiteX29" fmla="*/ 2531269 w 5057775"/>
                <a:gd name="connsiteY29" fmla="*/ 7144 h 3819525"/>
                <a:gd name="connsiteX30" fmla="*/ 3669506 w 5057775"/>
                <a:gd name="connsiteY30" fmla="*/ 210979 h 3819525"/>
                <a:gd name="connsiteX31" fmla="*/ 3526631 w 5057775"/>
                <a:gd name="connsiteY31" fmla="*/ 367189 h 3819525"/>
                <a:gd name="connsiteX32" fmla="*/ 2531269 w 5057775"/>
                <a:gd name="connsiteY32" fmla="*/ 193834 h 3819525"/>
                <a:gd name="connsiteX33" fmla="*/ 1701641 w 5057775"/>
                <a:gd name="connsiteY33" fmla="*/ 311944 h 3819525"/>
                <a:gd name="connsiteX34" fmla="*/ 1962626 w 5057775"/>
                <a:gd name="connsiteY34" fmla="*/ 686276 h 3819525"/>
                <a:gd name="connsiteX35" fmla="*/ 2531269 w 5057775"/>
                <a:gd name="connsiteY35" fmla="*/ 612934 h 3819525"/>
                <a:gd name="connsiteX36" fmla="*/ 4167664 w 5057775"/>
                <a:gd name="connsiteY36" fmla="*/ 1509236 h 3819525"/>
                <a:gd name="connsiteX37" fmla="*/ 4716304 w 5057775"/>
                <a:gd name="connsiteY37" fmla="*/ 1428274 h 3819525"/>
                <a:gd name="connsiteX38" fmla="*/ 4034314 w 5057775"/>
                <a:gd name="connsiteY38" fmla="*/ 622459 h 3819525"/>
                <a:gd name="connsiteX39" fmla="*/ 4176236 w 5057775"/>
                <a:gd name="connsiteY39" fmla="*/ 467201 h 3819525"/>
                <a:gd name="connsiteX40" fmla="*/ 4316254 w 5057775"/>
                <a:gd name="connsiteY40" fmla="*/ 565309 h 3819525"/>
                <a:gd name="connsiteX41" fmla="*/ 3365659 w 5057775"/>
                <a:gd name="connsiteY41" fmla="*/ 2194084 h 3819525"/>
                <a:gd name="connsiteX42" fmla="*/ 3820954 w 5057775"/>
                <a:gd name="connsiteY42" fmla="*/ 2429351 h 3819525"/>
                <a:gd name="connsiteX43" fmla="*/ 3992404 w 5057775"/>
                <a:gd name="connsiteY43" fmla="*/ 1912144 h 3819525"/>
                <a:gd name="connsiteX44" fmla="*/ 2531269 w 5057775"/>
                <a:gd name="connsiteY44" fmla="*/ 810101 h 3819525"/>
                <a:gd name="connsiteX45" fmla="*/ 1510189 w 5057775"/>
                <a:gd name="connsiteY45" fmla="*/ 1124426 h 3819525"/>
                <a:gd name="connsiteX46" fmla="*/ 1952149 w 5057775"/>
                <a:gd name="connsiteY46" fmla="*/ 1378744 h 3819525"/>
                <a:gd name="connsiteX47" fmla="*/ 2531269 w 5057775"/>
                <a:gd name="connsiteY47" fmla="*/ 1222534 h 3819525"/>
                <a:gd name="connsiteX48" fmla="*/ 3292316 w 5057775"/>
                <a:gd name="connsiteY48" fmla="*/ 1530191 h 3819525"/>
                <a:gd name="connsiteX49" fmla="*/ 3031331 w 5057775"/>
                <a:gd name="connsiteY49" fmla="*/ 1579721 h 3819525"/>
                <a:gd name="connsiteX50" fmla="*/ 2629376 w 5057775"/>
                <a:gd name="connsiteY50" fmla="*/ 1414939 h 3819525"/>
                <a:gd name="connsiteX51" fmla="*/ 2646521 w 5057775"/>
                <a:gd name="connsiteY51" fmla="*/ 1714976 h 3819525"/>
                <a:gd name="connsiteX52" fmla="*/ 2817971 w 5057775"/>
                <a:gd name="connsiteY52" fmla="*/ 1912144 h 3819525"/>
                <a:gd name="connsiteX53" fmla="*/ 2532221 w 5057775"/>
                <a:gd name="connsiteY53" fmla="*/ 2127409 h 3819525"/>
                <a:gd name="connsiteX54" fmla="*/ 2246471 w 5057775"/>
                <a:gd name="connsiteY54" fmla="*/ 1912144 h 3819525"/>
                <a:gd name="connsiteX55" fmla="*/ 2387441 w 5057775"/>
                <a:gd name="connsiteY55" fmla="*/ 1726406 h 3819525"/>
                <a:gd name="connsiteX56" fmla="*/ 2370296 w 5057775"/>
                <a:gd name="connsiteY56" fmla="*/ 1424464 h 3819525"/>
                <a:gd name="connsiteX57" fmla="*/ 1866424 w 5057775"/>
                <a:gd name="connsiteY57" fmla="*/ 1912144 h 3819525"/>
                <a:gd name="connsiteX58" fmla="*/ 2533174 w 5057775"/>
                <a:gd name="connsiteY58" fmla="*/ 2415064 h 3819525"/>
                <a:gd name="connsiteX59" fmla="*/ 3182779 w 5057775"/>
                <a:gd name="connsiteY59" fmla="*/ 2025491 h 3819525"/>
                <a:gd name="connsiteX60" fmla="*/ 3443764 w 5057775"/>
                <a:gd name="connsiteY60" fmla="*/ 1975961 h 3819525"/>
                <a:gd name="connsiteX61" fmla="*/ 3365659 w 5057775"/>
                <a:gd name="connsiteY61" fmla="*/ 2194084 h 3819525"/>
                <a:gd name="connsiteX62" fmla="*/ 3554254 w 5057775"/>
                <a:gd name="connsiteY62" fmla="*/ 3446621 h 3819525"/>
                <a:gd name="connsiteX63" fmla="*/ 4807744 w 5057775"/>
                <a:gd name="connsiteY63" fmla="*/ 1912144 h 3819525"/>
                <a:gd name="connsiteX64" fmla="*/ 4774406 w 5057775"/>
                <a:gd name="connsiteY64" fmla="*/ 1619726 h 3819525"/>
                <a:gd name="connsiteX65" fmla="*/ 4228624 w 5057775"/>
                <a:gd name="connsiteY65" fmla="*/ 1700689 h 3819525"/>
                <a:gd name="connsiteX66" fmla="*/ 4251484 w 5057775"/>
                <a:gd name="connsiteY66" fmla="*/ 1912144 h 3819525"/>
                <a:gd name="connsiteX67" fmla="*/ 3338989 w 5057775"/>
                <a:gd name="connsiteY67" fmla="*/ 3058001 h 3819525"/>
                <a:gd name="connsiteX68" fmla="*/ 3554254 w 5057775"/>
                <a:gd name="connsiteY68" fmla="*/ 3446621 h 3819525"/>
                <a:gd name="connsiteX69" fmla="*/ 2531269 w 5057775"/>
                <a:gd name="connsiteY69" fmla="*/ 3630454 h 3819525"/>
                <a:gd name="connsiteX70" fmla="*/ 3316129 w 5057775"/>
                <a:gd name="connsiteY70" fmla="*/ 3525679 h 3819525"/>
                <a:gd name="connsiteX71" fmla="*/ 3101816 w 5057775"/>
                <a:gd name="connsiteY71" fmla="*/ 3138011 h 3819525"/>
                <a:gd name="connsiteX72" fmla="*/ 2531269 w 5057775"/>
                <a:gd name="connsiteY72" fmla="*/ 3211354 h 3819525"/>
                <a:gd name="connsiteX73" fmla="*/ 1336834 w 5057775"/>
                <a:gd name="connsiteY73" fmla="*/ 2846546 h 3819525"/>
                <a:gd name="connsiteX74" fmla="*/ 967264 w 5057775"/>
                <a:gd name="connsiteY74" fmla="*/ 3159919 h 3819525"/>
                <a:gd name="connsiteX75" fmla="*/ 2531269 w 5057775"/>
                <a:gd name="connsiteY75" fmla="*/ 3630454 h 381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5057775" h="3819525">
                  <a:moveTo>
                    <a:pt x="4316254" y="565309"/>
                  </a:moveTo>
                  <a:cubicBezTo>
                    <a:pt x="4792504" y="925354"/>
                    <a:pt x="5055394" y="1403509"/>
                    <a:pt x="5055394" y="1912144"/>
                  </a:cubicBezTo>
                  <a:cubicBezTo>
                    <a:pt x="5055394" y="2420779"/>
                    <a:pt x="4792504" y="2898934"/>
                    <a:pt x="4316254" y="3258979"/>
                  </a:cubicBezTo>
                  <a:cubicBezTo>
                    <a:pt x="3839051" y="3619024"/>
                    <a:pt x="3205639" y="3817144"/>
                    <a:pt x="2531269" y="3817144"/>
                  </a:cubicBezTo>
                  <a:cubicBezTo>
                    <a:pt x="1856899" y="3817144"/>
                    <a:pt x="1223486" y="3619024"/>
                    <a:pt x="746284" y="3258979"/>
                  </a:cubicBezTo>
                  <a:cubicBezTo>
                    <a:pt x="270034" y="2898934"/>
                    <a:pt x="7144" y="2420779"/>
                    <a:pt x="7144" y="1912144"/>
                  </a:cubicBezTo>
                  <a:cubicBezTo>
                    <a:pt x="7144" y="1593056"/>
                    <a:pt x="110014" y="1286351"/>
                    <a:pt x="304324" y="1013936"/>
                  </a:cubicBezTo>
                  <a:lnTo>
                    <a:pt x="505301" y="1130141"/>
                  </a:lnTo>
                  <a:cubicBezTo>
                    <a:pt x="345281" y="1364456"/>
                    <a:pt x="254794" y="1630204"/>
                    <a:pt x="254794" y="1912144"/>
                  </a:cubicBezTo>
                  <a:cubicBezTo>
                    <a:pt x="254794" y="2332196"/>
                    <a:pt x="455771" y="2717006"/>
                    <a:pt x="788194" y="3016091"/>
                  </a:cubicBezTo>
                  <a:lnTo>
                    <a:pt x="1162526" y="2698909"/>
                  </a:lnTo>
                  <a:cubicBezTo>
                    <a:pt x="1082516" y="2619851"/>
                    <a:pt x="1014889" y="2534126"/>
                    <a:pt x="960596" y="2442686"/>
                  </a:cubicBezTo>
                  <a:lnTo>
                    <a:pt x="1216819" y="2394109"/>
                  </a:lnTo>
                  <a:cubicBezTo>
                    <a:pt x="1453991" y="2761774"/>
                    <a:pt x="1954054" y="3015139"/>
                    <a:pt x="2530316" y="3015139"/>
                  </a:cubicBezTo>
                  <a:cubicBezTo>
                    <a:pt x="2995136" y="3015139"/>
                    <a:pt x="3409474" y="2850356"/>
                    <a:pt x="3678079" y="2594134"/>
                  </a:cubicBezTo>
                  <a:lnTo>
                    <a:pt x="3226594" y="2359819"/>
                  </a:lnTo>
                  <a:cubicBezTo>
                    <a:pt x="3058954" y="2508409"/>
                    <a:pt x="2809399" y="2601754"/>
                    <a:pt x="2531269" y="2601754"/>
                  </a:cubicBezTo>
                  <a:cubicBezTo>
                    <a:pt x="2027396" y="2601754"/>
                    <a:pt x="1616869" y="2292191"/>
                    <a:pt x="1616869" y="1911191"/>
                  </a:cubicBezTo>
                  <a:cubicBezTo>
                    <a:pt x="1616869" y="1767364"/>
                    <a:pt x="1675924" y="1633061"/>
                    <a:pt x="1775936" y="1522571"/>
                  </a:cubicBezTo>
                  <a:lnTo>
                    <a:pt x="1340644" y="1273969"/>
                  </a:lnTo>
                  <a:cubicBezTo>
                    <a:pt x="1170146" y="1453991"/>
                    <a:pt x="1070134" y="1674971"/>
                    <a:pt x="1070134" y="1912144"/>
                  </a:cubicBezTo>
                  <a:cubicBezTo>
                    <a:pt x="1070134" y="1923574"/>
                    <a:pt x="1070134" y="1935004"/>
                    <a:pt x="1071086" y="1946434"/>
                  </a:cubicBezTo>
                  <a:lnTo>
                    <a:pt x="813911" y="1995964"/>
                  </a:lnTo>
                  <a:cubicBezTo>
                    <a:pt x="812006" y="1968341"/>
                    <a:pt x="810101" y="1940719"/>
                    <a:pt x="810101" y="1912144"/>
                  </a:cubicBezTo>
                  <a:cubicBezTo>
                    <a:pt x="810101" y="1415891"/>
                    <a:pt x="1180624" y="984409"/>
                    <a:pt x="1723549" y="765334"/>
                  </a:cubicBezTo>
                  <a:lnTo>
                    <a:pt x="1465421" y="393859"/>
                  </a:lnTo>
                  <a:cubicBezTo>
                    <a:pt x="1235869" y="486251"/>
                    <a:pt x="1029176" y="607219"/>
                    <a:pt x="853916" y="751046"/>
                  </a:cubicBezTo>
                  <a:lnTo>
                    <a:pt x="655796" y="636746"/>
                  </a:lnTo>
                  <a:cubicBezTo>
                    <a:pt x="685324" y="611981"/>
                    <a:pt x="714851" y="588169"/>
                    <a:pt x="746284" y="564356"/>
                  </a:cubicBezTo>
                  <a:cubicBezTo>
                    <a:pt x="1223486" y="205264"/>
                    <a:pt x="1856899" y="7144"/>
                    <a:pt x="2531269" y="7144"/>
                  </a:cubicBezTo>
                  <a:cubicBezTo>
                    <a:pt x="2933224" y="7144"/>
                    <a:pt x="3320891" y="77629"/>
                    <a:pt x="3669506" y="210979"/>
                  </a:cubicBezTo>
                  <a:lnTo>
                    <a:pt x="3526631" y="367189"/>
                  </a:lnTo>
                  <a:cubicBezTo>
                    <a:pt x="3225641" y="256699"/>
                    <a:pt x="2888456" y="193834"/>
                    <a:pt x="2531269" y="193834"/>
                  </a:cubicBezTo>
                  <a:cubicBezTo>
                    <a:pt x="2238851" y="193834"/>
                    <a:pt x="1958816" y="235744"/>
                    <a:pt x="1701641" y="311944"/>
                  </a:cubicBezTo>
                  <a:lnTo>
                    <a:pt x="1962626" y="686276"/>
                  </a:lnTo>
                  <a:cubicBezTo>
                    <a:pt x="2140744" y="638651"/>
                    <a:pt x="2332196" y="612934"/>
                    <a:pt x="2531269" y="612934"/>
                  </a:cubicBezTo>
                  <a:cubicBezTo>
                    <a:pt x="3294221" y="612934"/>
                    <a:pt x="3941921" y="989171"/>
                    <a:pt x="4167664" y="1509236"/>
                  </a:cubicBezTo>
                  <a:lnTo>
                    <a:pt x="4716304" y="1428274"/>
                  </a:lnTo>
                  <a:cubicBezTo>
                    <a:pt x="4593431" y="1112996"/>
                    <a:pt x="4353401" y="834866"/>
                    <a:pt x="4034314" y="622459"/>
                  </a:cubicBezTo>
                  <a:lnTo>
                    <a:pt x="4176236" y="467201"/>
                  </a:lnTo>
                  <a:cubicBezTo>
                    <a:pt x="4223862" y="498634"/>
                    <a:pt x="4270534" y="531019"/>
                    <a:pt x="4316254" y="565309"/>
                  </a:cubicBezTo>
                  <a:close/>
                  <a:moveTo>
                    <a:pt x="3365659" y="2194084"/>
                  </a:moveTo>
                  <a:lnTo>
                    <a:pt x="3820954" y="2429351"/>
                  </a:lnTo>
                  <a:cubicBezTo>
                    <a:pt x="3929539" y="2275046"/>
                    <a:pt x="3992404" y="2098834"/>
                    <a:pt x="3992404" y="1912144"/>
                  </a:cubicBezTo>
                  <a:cubicBezTo>
                    <a:pt x="3992404" y="1304449"/>
                    <a:pt x="3337084" y="810101"/>
                    <a:pt x="2531269" y="810101"/>
                  </a:cubicBezTo>
                  <a:cubicBezTo>
                    <a:pt x="2134076" y="810101"/>
                    <a:pt x="1774031" y="930116"/>
                    <a:pt x="1510189" y="1124426"/>
                  </a:cubicBezTo>
                  <a:lnTo>
                    <a:pt x="1952149" y="1378744"/>
                  </a:lnTo>
                  <a:cubicBezTo>
                    <a:pt x="2110264" y="1280636"/>
                    <a:pt x="2311241" y="1222534"/>
                    <a:pt x="2531269" y="1222534"/>
                  </a:cubicBezTo>
                  <a:cubicBezTo>
                    <a:pt x="2848451" y="1222534"/>
                    <a:pt x="3127534" y="1344454"/>
                    <a:pt x="3292316" y="1530191"/>
                  </a:cubicBezTo>
                  <a:lnTo>
                    <a:pt x="3031331" y="1579721"/>
                  </a:lnTo>
                  <a:cubicBezTo>
                    <a:pt x="2929414" y="1493044"/>
                    <a:pt x="2788444" y="1432084"/>
                    <a:pt x="2629376" y="1414939"/>
                  </a:cubicBezTo>
                  <a:lnTo>
                    <a:pt x="2646521" y="1714976"/>
                  </a:lnTo>
                  <a:cubicBezTo>
                    <a:pt x="2747486" y="1748314"/>
                    <a:pt x="2817971" y="1824514"/>
                    <a:pt x="2817971" y="1912144"/>
                  </a:cubicBezTo>
                  <a:cubicBezTo>
                    <a:pt x="2817971" y="2031206"/>
                    <a:pt x="2690336" y="2127409"/>
                    <a:pt x="2532221" y="2127409"/>
                  </a:cubicBezTo>
                  <a:cubicBezTo>
                    <a:pt x="2374106" y="2127409"/>
                    <a:pt x="2246471" y="2031206"/>
                    <a:pt x="2246471" y="1912144"/>
                  </a:cubicBezTo>
                  <a:cubicBezTo>
                    <a:pt x="2246471" y="1833086"/>
                    <a:pt x="2302669" y="1763554"/>
                    <a:pt x="2387441" y="1726406"/>
                  </a:cubicBezTo>
                  <a:lnTo>
                    <a:pt x="2370296" y="1424464"/>
                  </a:lnTo>
                  <a:cubicBezTo>
                    <a:pt x="2080736" y="1479709"/>
                    <a:pt x="1866424" y="1676876"/>
                    <a:pt x="1866424" y="1912144"/>
                  </a:cubicBezTo>
                  <a:cubicBezTo>
                    <a:pt x="1866424" y="2189321"/>
                    <a:pt x="2165509" y="2415064"/>
                    <a:pt x="2533174" y="2415064"/>
                  </a:cubicBezTo>
                  <a:cubicBezTo>
                    <a:pt x="2849404" y="2415064"/>
                    <a:pt x="3114199" y="2248376"/>
                    <a:pt x="3182779" y="2025491"/>
                  </a:cubicBezTo>
                  <a:lnTo>
                    <a:pt x="3443764" y="1975961"/>
                  </a:lnTo>
                  <a:cubicBezTo>
                    <a:pt x="3432334" y="2053114"/>
                    <a:pt x="3405664" y="2126456"/>
                    <a:pt x="3365659" y="2194084"/>
                  </a:cubicBezTo>
                  <a:moveTo>
                    <a:pt x="3554254" y="3446621"/>
                  </a:moveTo>
                  <a:cubicBezTo>
                    <a:pt x="4297204" y="3163729"/>
                    <a:pt x="4807744" y="2581751"/>
                    <a:pt x="4807744" y="1912144"/>
                  </a:cubicBezTo>
                  <a:cubicBezTo>
                    <a:pt x="4807744" y="1812131"/>
                    <a:pt x="4796314" y="1714976"/>
                    <a:pt x="4774406" y="1619726"/>
                  </a:cubicBezTo>
                  <a:lnTo>
                    <a:pt x="4228624" y="1700689"/>
                  </a:lnTo>
                  <a:cubicBezTo>
                    <a:pt x="4243864" y="1769269"/>
                    <a:pt x="4251484" y="1840706"/>
                    <a:pt x="4251484" y="1912144"/>
                  </a:cubicBezTo>
                  <a:cubicBezTo>
                    <a:pt x="4251484" y="2407444"/>
                    <a:pt x="3881914" y="2838926"/>
                    <a:pt x="3338989" y="3058001"/>
                  </a:cubicBezTo>
                  <a:lnTo>
                    <a:pt x="3554254" y="3446621"/>
                  </a:lnTo>
                  <a:moveTo>
                    <a:pt x="2531269" y="3630454"/>
                  </a:moveTo>
                  <a:cubicBezTo>
                    <a:pt x="2806541" y="3630454"/>
                    <a:pt x="3071336" y="3593306"/>
                    <a:pt x="3316129" y="3525679"/>
                  </a:cubicBezTo>
                  <a:lnTo>
                    <a:pt x="3101816" y="3138011"/>
                  </a:lnTo>
                  <a:cubicBezTo>
                    <a:pt x="2922746" y="3185636"/>
                    <a:pt x="2731294" y="3211354"/>
                    <a:pt x="2531269" y="3211354"/>
                  </a:cubicBezTo>
                  <a:cubicBezTo>
                    <a:pt x="2068354" y="3211354"/>
                    <a:pt x="1646396" y="3072289"/>
                    <a:pt x="1336834" y="2846546"/>
                  </a:cubicBezTo>
                  <a:lnTo>
                    <a:pt x="967264" y="3159919"/>
                  </a:lnTo>
                  <a:cubicBezTo>
                    <a:pt x="1375886" y="3451384"/>
                    <a:pt x="1926431" y="3630454"/>
                    <a:pt x="2531269" y="3630454"/>
                  </a:cubicBezTo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5" name="任意多边形: 形状 34">
              <a:extLst>
                <a:ext uri="{FF2B5EF4-FFF2-40B4-BE49-F238E27FC236}">
                  <a16:creationId xmlns:a16="http://schemas.microsoft.com/office/drawing/2014/main" id="{6B85AF0D-BE6E-47DF-90AD-2735B1E15AB4}"/>
                </a:ext>
              </a:extLst>
            </p:cNvPr>
            <p:cNvSpPr/>
            <p:nvPr/>
          </p:nvSpPr>
          <p:spPr>
            <a:xfrm>
              <a:off x="669925" y="3248332"/>
              <a:ext cx="4833642" cy="2430475"/>
            </a:xfrm>
            <a:custGeom>
              <a:avLst/>
              <a:gdLst>
                <a:gd name="connsiteX0" fmla="*/ 5054442 w 5057775"/>
                <a:gd name="connsiteY0" fmla="*/ 52864 h 2543175"/>
                <a:gd name="connsiteX1" fmla="*/ 5053489 w 5057775"/>
                <a:gd name="connsiteY1" fmla="*/ 68104 h 2543175"/>
                <a:gd name="connsiteX2" fmla="*/ 5051584 w 5057775"/>
                <a:gd name="connsiteY2" fmla="*/ 98584 h 2543175"/>
                <a:gd name="connsiteX3" fmla="*/ 5050631 w 5057775"/>
                <a:gd name="connsiteY3" fmla="*/ 116681 h 2543175"/>
                <a:gd name="connsiteX4" fmla="*/ 5048726 w 5057775"/>
                <a:gd name="connsiteY4" fmla="*/ 144304 h 2543175"/>
                <a:gd name="connsiteX5" fmla="*/ 5046821 w 5057775"/>
                <a:gd name="connsiteY5" fmla="*/ 163354 h 2543175"/>
                <a:gd name="connsiteX6" fmla="*/ 5043964 w 5057775"/>
                <a:gd name="connsiteY6" fmla="*/ 190024 h 2543175"/>
                <a:gd name="connsiteX7" fmla="*/ 5041106 w 5057775"/>
                <a:gd name="connsiteY7" fmla="*/ 209074 h 2543175"/>
                <a:gd name="connsiteX8" fmla="*/ 5037296 w 5057775"/>
                <a:gd name="connsiteY8" fmla="*/ 234791 h 2543175"/>
                <a:gd name="connsiteX9" fmla="*/ 5034439 w 5057775"/>
                <a:gd name="connsiteY9" fmla="*/ 253841 h 2543175"/>
                <a:gd name="connsiteX10" fmla="*/ 5029676 w 5057775"/>
                <a:gd name="connsiteY10" fmla="*/ 279559 h 2543175"/>
                <a:gd name="connsiteX11" fmla="*/ 5025867 w 5057775"/>
                <a:gd name="connsiteY11" fmla="*/ 298609 h 2543175"/>
                <a:gd name="connsiteX12" fmla="*/ 5020151 w 5057775"/>
                <a:gd name="connsiteY12" fmla="*/ 324326 h 2543175"/>
                <a:gd name="connsiteX13" fmla="*/ 5016342 w 5057775"/>
                <a:gd name="connsiteY13" fmla="*/ 342424 h 2543175"/>
                <a:gd name="connsiteX14" fmla="*/ 5009674 w 5057775"/>
                <a:gd name="connsiteY14" fmla="*/ 369094 h 2543175"/>
                <a:gd name="connsiteX15" fmla="*/ 5004912 w 5057775"/>
                <a:gd name="connsiteY15" fmla="*/ 386239 h 2543175"/>
                <a:gd name="connsiteX16" fmla="*/ 4994434 w 5057775"/>
                <a:gd name="connsiteY16" fmla="*/ 425291 h 2543175"/>
                <a:gd name="connsiteX17" fmla="*/ 4991576 w 5057775"/>
                <a:gd name="connsiteY17" fmla="*/ 433864 h 2543175"/>
                <a:gd name="connsiteX18" fmla="*/ 4980146 w 5057775"/>
                <a:gd name="connsiteY18" fmla="*/ 469106 h 2543175"/>
                <a:gd name="connsiteX19" fmla="*/ 4978242 w 5057775"/>
                <a:gd name="connsiteY19" fmla="*/ 475774 h 2543175"/>
                <a:gd name="connsiteX20" fmla="*/ 4964906 w 5057775"/>
                <a:gd name="connsiteY20" fmla="*/ 514826 h 2543175"/>
                <a:gd name="connsiteX21" fmla="*/ 4962049 w 5057775"/>
                <a:gd name="connsiteY21" fmla="*/ 523399 h 2543175"/>
                <a:gd name="connsiteX22" fmla="*/ 4947762 w 5057775"/>
                <a:gd name="connsiteY22" fmla="*/ 559594 h 2543175"/>
                <a:gd name="connsiteX23" fmla="*/ 4945856 w 5057775"/>
                <a:gd name="connsiteY23" fmla="*/ 563404 h 2543175"/>
                <a:gd name="connsiteX24" fmla="*/ 4929664 w 5057775"/>
                <a:gd name="connsiteY24" fmla="*/ 602456 h 2543175"/>
                <a:gd name="connsiteX25" fmla="*/ 4925854 w 5057775"/>
                <a:gd name="connsiteY25" fmla="*/ 611981 h 2543175"/>
                <a:gd name="connsiteX26" fmla="*/ 4907756 w 5057775"/>
                <a:gd name="connsiteY26" fmla="*/ 651034 h 2543175"/>
                <a:gd name="connsiteX27" fmla="*/ 4907756 w 5057775"/>
                <a:gd name="connsiteY27" fmla="*/ 651986 h 2543175"/>
                <a:gd name="connsiteX28" fmla="*/ 4888706 w 5057775"/>
                <a:gd name="connsiteY28" fmla="*/ 690086 h 2543175"/>
                <a:gd name="connsiteX29" fmla="*/ 4883944 w 5057775"/>
                <a:gd name="connsiteY29" fmla="*/ 698659 h 2543175"/>
                <a:gd name="connsiteX30" fmla="*/ 4863941 w 5057775"/>
                <a:gd name="connsiteY30" fmla="*/ 736759 h 2543175"/>
                <a:gd name="connsiteX31" fmla="*/ 4861084 w 5057775"/>
                <a:gd name="connsiteY31" fmla="*/ 740569 h 2543175"/>
                <a:gd name="connsiteX32" fmla="*/ 4842034 w 5057775"/>
                <a:gd name="connsiteY32" fmla="*/ 774859 h 2543175"/>
                <a:gd name="connsiteX33" fmla="*/ 4837272 w 5057775"/>
                <a:gd name="connsiteY33" fmla="*/ 783431 h 2543175"/>
                <a:gd name="connsiteX34" fmla="*/ 4815364 w 5057775"/>
                <a:gd name="connsiteY34" fmla="*/ 820579 h 2543175"/>
                <a:gd name="connsiteX35" fmla="*/ 4811554 w 5057775"/>
                <a:gd name="connsiteY35" fmla="*/ 827246 h 2543175"/>
                <a:gd name="connsiteX36" fmla="*/ 4792504 w 5057775"/>
                <a:gd name="connsiteY36" fmla="*/ 855821 h 2543175"/>
                <a:gd name="connsiteX37" fmla="*/ 4782979 w 5057775"/>
                <a:gd name="connsiteY37" fmla="*/ 870109 h 2543175"/>
                <a:gd name="connsiteX38" fmla="*/ 4765834 w 5057775"/>
                <a:gd name="connsiteY38" fmla="*/ 895826 h 2543175"/>
                <a:gd name="connsiteX39" fmla="*/ 4756309 w 5057775"/>
                <a:gd name="connsiteY39" fmla="*/ 909161 h 2543175"/>
                <a:gd name="connsiteX40" fmla="*/ 4734401 w 5057775"/>
                <a:gd name="connsiteY40" fmla="*/ 939641 h 2543175"/>
                <a:gd name="connsiteX41" fmla="*/ 4728687 w 5057775"/>
                <a:gd name="connsiteY41" fmla="*/ 947261 h 2543175"/>
                <a:gd name="connsiteX42" fmla="*/ 4700112 w 5057775"/>
                <a:gd name="connsiteY42" fmla="*/ 984409 h 2543175"/>
                <a:gd name="connsiteX43" fmla="*/ 4691539 w 5057775"/>
                <a:gd name="connsiteY43" fmla="*/ 994886 h 2543175"/>
                <a:gd name="connsiteX44" fmla="*/ 4669631 w 5057775"/>
                <a:gd name="connsiteY44" fmla="*/ 1021556 h 2543175"/>
                <a:gd name="connsiteX45" fmla="*/ 4658201 w 5057775"/>
                <a:gd name="connsiteY45" fmla="*/ 1034891 h 2543175"/>
                <a:gd name="connsiteX46" fmla="*/ 4638199 w 5057775"/>
                <a:gd name="connsiteY46" fmla="*/ 1058704 h 2543175"/>
                <a:gd name="connsiteX47" fmla="*/ 4625816 w 5057775"/>
                <a:gd name="connsiteY47" fmla="*/ 1072039 h 2543175"/>
                <a:gd name="connsiteX48" fmla="*/ 4604862 w 5057775"/>
                <a:gd name="connsiteY48" fmla="*/ 1094899 h 2543175"/>
                <a:gd name="connsiteX49" fmla="*/ 4592479 w 5057775"/>
                <a:gd name="connsiteY49" fmla="*/ 1108234 h 2543175"/>
                <a:gd name="connsiteX50" fmla="*/ 4567714 w 5057775"/>
                <a:gd name="connsiteY50" fmla="*/ 1133951 h 2543175"/>
                <a:gd name="connsiteX51" fmla="*/ 4558189 w 5057775"/>
                <a:gd name="connsiteY51" fmla="*/ 1143476 h 2543175"/>
                <a:gd name="connsiteX52" fmla="*/ 4522947 w 5057775"/>
                <a:gd name="connsiteY52" fmla="*/ 1177766 h 2543175"/>
                <a:gd name="connsiteX53" fmla="*/ 4515326 w 5057775"/>
                <a:gd name="connsiteY53" fmla="*/ 1184434 h 2543175"/>
                <a:gd name="connsiteX54" fmla="*/ 4486751 w 5057775"/>
                <a:gd name="connsiteY54" fmla="*/ 1212056 h 2543175"/>
                <a:gd name="connsiteX55" fmla="*/ 4473416 w 5057775"/>
                <a:gd name="connsiteY55" fmla="*/ 1223486 h 2543175"/>
                <a:gd name="connsiteX56" fmla="*/ 4448651 w 5057775"/>
                <a:gd name="connsiteY56" fmla="*/ 1245394 h 2543175"/>
                <a:gd name="connsiteX57" fmla="*/ 4434364 w 5057775"/>
                <a:gd name="connsiteY57" fmla="*/ 1257776 h 2543175"/>
                <a:gd name="connsiteX58" fmla="*/ 4409599 w 5057775"/>
                <a:gd name="connsiteY58" fmla="*/ 1278731 h 2543175"/>
                <a:gd name="connsiteX59" fmla="*/ 4395312 w 5057775"/>
                <a:gd name="connsiteY59" fmla="*/ 1291114 h 2543175"/>
                <a:gd name="connsiteX60" fmla="*/ 4367689 w 5057775"/>
                <a:gd name="connsiteY60" fmla="*/ 1313021 h 2543175"/>
                <a:gd name="connsiteX61" fmla="*/ 4355306 w 5057775"/>
                <a:gd name="connsiteY61" fmla="*/ 1323499 h 2543175"/>
                <a:gd name="connsiteX62" fmla="*/ 4314349 w 5057775"/>
                <a:gd name="connsiteY62" fmla="*/ 1354931 h 2543175"/>
                <a:gd name="connsiteX63" fmla="*/ 4268629 w 5057775"/>
                <a:gd name="connsiteY63" fmla="*/ 1388269 h 2543175"/>
                <a:gd name="connsiteX64" fmla="*/ 4252437 w 5057775"/>
                <a:gd name="connsiteY64" fmla="*/ 1399699 h 2543175"/>
                <a:gd name="connsiteX65" fmla="*/ 4221956 w 5057775"/>
                <a:gd name="connsiteY65" fmla="*/ 1420654 h 2543175"/>
                <a:gd name="connsiteX66" fmla="*/ 4202906 w 5057775"/>
                <a:gd name="connsiteY66" fmla="*/ 1433989 h 2543175"/>
                <a:gd name="connsiteX67" fmla="*/ 4175284 w 5057775"/>
                <a:gd name="connsiteY67" fmla="*/ 1452086 h 2543175"/>
                <a:gd name="connsiteX68" fmla="*/ 4154329 w 5057775"/>
                <a:gd name="connsiteY68" fmla="*/ 1465421 h 2543175"/>
                <a:gd name="connsiteX69" fmla="*/ 4126706 w 5057775"/>
                <a:gd name="connsiteY69" fmla="*/ 1482566 h 2543175"/>
                <a:gd name="connsiteX70" fmla="*/ 4121944 w 5057775"/>
                <a:gd name="connsiteY70" fmla="*/ 1485424 h 2543175"/>
                <a:gd name="connsiteX71" fmla="*/ 4069556 w 5057775"/>
                <a:gd name="connsiteY71" fmla="*/ 1516856 h 2543175"/>
                <a:gd name="connsiteX72" fmla="*/ 4051459 w 5057775"/>
                <a:gd name="connsiteY72" fmla="*/ 1527334 h 2543175"/>
                <a:gd name="connsiteX73" fmla="*/ 4009549 w 5057775"/>
                <a:gd name="connsiteY73" fmla="*/ 1551146 h 2543175"/>
                <a:gd name="connsiteX74" fmla="*/ 3990499 w 5057775"/>
                <a:gd name="connsiteY74" fmla="*/ 1561624 h 2543175"/>
                <a:gd name="connsiteX75" fmla="*/ 3940016 w 5057775"/>
                <a:gd name="connsiteY75" fmla="*/ 1588294 h 2543175"/>
                <a:gd name="connsiteX76" fmla="*/ 3930491 w 5057775"/>
                <a:gd name="connsiteY76" fmla="*/ 1593056 h 2543175"/>
                <a:gd name="connsiteX77" fmla="*/ 3869531 w 5057775"/>
                <a:gd name="connsiteY77" fmla="*/ 1622584 h 2543175"/>
                <a:gd name="connsiteX78" fmla="*/ 3852386 w 5057775"/>
                <a:gd name="connsiteY78" fmla="*/ 1630204 h 2543175"/>
                <a:gd name="connsiteX79" fmla="*/ 3806666 w 5057775"/>
                <a:gd name="connsiteY79" fmla="*/ 1651159 h 2543175"/>
                <a:gd name="connsiteX80" fmla="*/ 3786664 w 5057775"/>
                <a:gd name="connsiteY80" fmla="*/ 1659731 h 2543175"/>
                <a:gd name="connsiteX81" fmla="*/ 3739039 w 5057775"/>
                <a:gd name="connsiteY81" fmla="*/ 1679734 h 2543175"/>
                <a:gd name="connsiteX82" fmla="*/ 3722846 w 5057775"/>
                <a:gd name="connsiteY82" fmla="*/ 1686401 h 2543175"/>
                <a:gd name="connsiteX83" fmla="*/ 3659029 w 5057775"/>
                <a:gd name="connsiteY83" fmla="*/ 1711166 h 2543175"/>
                <a:gd name="connsiteX84" fmla="*/ 3645694 w 5057775"/>
                <a:gd name="connsiteY84" fmla="*/ 1715929 h 2543175"/>
                <a:gd name="connsiteX85" fmla="*/ 3593306 w 5057775"/>
                <a:gd name="connsiteY85" fmla="*/ 1734979 h 2543175"/>
                <a:gd name="connsiteX86" fmla="*/ 3565684 w 5057775"/>
                <a:gd name="connsiteY86" fmla="*/ 1744504 h 2543175"/>
                <a:gd name="connsiteX87" fmla="*/ 3543776 w 5057775"/>
                <a:gd name="connsiteY87" fmla="*/ 1752124 h 2543175"/>
                <a:gd name="connsiteX88" fmla="*/ 3511391 w 5057775"/>
                <a:gd name="connsiteY88" fmla="*/ 1762601 h 2543175"/>
                <a:gd name="connsiteX89" fmla="*/ 3490436 w 5057775"/>
                <a:gd name="connsiteY89" fmla="*/ 1769269 h 2543175"/>
                <a:gd name="connsiteX90" fmla="*/ 3454241 w 5057775"/>
                <a:gd name="connsiteY90" fmla="*/ 1779746 h 2543175"/>
                <a:gd name="connsiteX91" fmla="*/ 3435191 w 5057775"/>
                <a:gd name="connsiteY91" fmla="*/ 1785461 h 2543175"/>
                <a:gd name="connsiteX92" fmla="*/ 3387566 w 5057775"/>
                <a:gd name="connsiteY92" fmla="*/ 1798796 h 2543175"/>
                <a:gd name="connsiteX93" fmla="*/ 3380899 w 5057775"/>
                <a:gd name="connsiteY93" fmla="*/ 1800701 h 2543175"/>
                <a:gd name="connsiteX94" fmla="*/ 3325654 w 5057775"/>
                <a:gd name="connsiteY94" fmla="*/ 1814989 h 2543175"/>
                <a:gd name="connsiteX95" fmla="*/ 3308509 w 5057775"/>
                <a:gd name="connsiteY95" fmla="*/ 1818799 h 2543175"/>
                <a:gd name="connsiteX96" fmla="*/ 3269456 w 5057775"/>
                <a:gd name="connsiteY96" fmla="*/ 1828324 h 2543175"/>
                <a:gd name="connsiteX97" fmla="*/ 3247549 w 5057775"/>
                <a:gd name="connsiteY97" fmla="*/ 1833086 h 2543175"/>
                <a:gd name="connsiteX98" fmla="*/ 3213259 w 5057775"/>
                <a:gd name="connsiteY98" fmla="*/ 1840706 h 2543175"/>
                <a:gd name="connsiteX99" fmla="*/ 3189446 w 5057775"/>
                <a:gd name="connsiteY99" fmla="*/ 1845469 h 2543175"/>
                <a:gd name="connsiteX100" fmla="*/ 3155156 w 5057775"/>
                <a:gd name="connsiteY100" fmla="*/ 1852136 h 2543175"/>
                <a:gd name="connsiteX101" fmla="*/ 3135154 w 5057775"/>
                <a:gd name="connsiteY101" fmla="*/ 1855946 h 2543175"/>
                <a:gd name="connsiteX102" fmla="*/ 3098006 w 5057775"/>
                <a:gd name="connsiteY102" fmla="*/ 1862614 h 2543175"/>
                <a:gd name="connsiteX103" fmla="*/ 3078956 w 5057775"/>
                <a:gd name="connsiteY103" fmla="*/ 1865471 h 2543175"/>
                <a:gd name="connsiteX104" fmla="*/ 3036094 w 5057775"/>
                <a:gd name="connsiteY104" fmla="*/ 1872139 h 2543175"/>
                <a:gd name="connsiteX105" fmla="*/ 3022759 w 5057775"/>
                <a:gd name="connsiteY105" fmla="*/ 1874044 h 2543175"/>
                <a:gd name="connsiteX106" fmla="*/ 2966561 w 5057775"/>
                <a:gd name="connsiteY106" fmla="*/ 1881664 h 2543175"/>
                <a:gd name="connsiteX107" fmla="*/ 2952274 w 5057775"/>
                <a:gd name="connsiteY107" fmla="*/ 1883569 h 2543175"/>
                <a:gd name="connsiteX108" fmla="*/ 2909411 w 5057775"/>
                <a:gd name="connsiteY108" fmla="*/ 1888331 h 2543175"/>
                <a:gd name="connsiteX109" fmla="*/ 2889409 w 5057775"/>
                <a:gd name="connsiteY109" fmla="*/ 1890236 h 2543175"/>
                <a:gd name="connsiteX110" fmla="*/ 2851309 w 5057775"/>
                <a:gd name="connsiteY110" fmla="*/ 1894046 h 2543175"/>
                <a:gd name="connsiteX111" fmla="*/ 2830354 w 5057775"/>
                <a:gd name="connsiteY111" fmla="*/ 1895951 h 2543175"/>
                <a:gd name="connsiteX112" fmla="*/ 2791301 w 5057775"/>
                <a:gd name="connsiteY112" fmla="*/ 1898809 h 2543175"/>
                <a:gd name="connsiteX113" fmla="*/ 2773204 w 5057775"/>
                <a:gd name="connsiteY113" fmla="*/ 1899761 h 2543175"/>
                <a:gd name="connsiteX114" fmla="*/ 2737961 w 5057775"/>
                <a:gd name="connsiteY114" fmla="*/ 1901666 h 2543175"/>
                <a:gd name="connsiteX115" fmla="*/ 2712244 w 5057775"/>
                <a:gd name="connsiteY115" fmla="*/ 1903571 h 2543175"/>
                <a:gd name="connsiteX116" fmla="*/ 2675096 w 5057775"/>
                <a:gd name="connsiteY116" fmla="*/ 1905476 h 2543175"/>
                <a:gd name="connsiteX117" fmla="*/ 2650331 w 5057775"/>
                <a:gd name="connsiteY117" fmla="*/ 1906429 h 2543175"/>
                <a:gd name="connsiteX118" fmla="*/ 2609374 w 5057775"/>
                <a:gd name="connsiteY118" fmla="*/ 1907381 h 2543175"/>
                <a:gd name="connsiteX119" fmla="*/ 2589371 w 5057775"/>
                <a:gd name="connsiteY119" fmla="*/ 1908334 h 2543175"/>
                <a:gd name="connsiteX120" fmla="*/ 2527459 w 5057775"/>
                <a:gd name="connsiteY120" fmla="*/ 1909286 h 2543175"/>
                <a:gd name="connsiteX121" fmla="*/ 2471261 w 5057775"/>
                <a:gd name="connsiteY121" fmla="*/ 1908334 h 2543175"/>
                <a:gd name="connsiteX122" fmla="*/ 2455069 w 5057775"/>
                <a:gd name="connsiteY122" fmla="*/ 1908334 h 2543175"/>
                <a:gd name="connsiteX123" fmla="*/ 2411254 w 5057775"/>
                <a:gd name="connsiteY123" fmla="*/ 1907381 h 2543175"/>
                <a:gd name="connsiteX124" fmla="*/ 2397919 w 5057775"/>
                <a:gd name="connsiteY124" fmla="*/ 1907381 h 2543175"/>
                <a:gd name="connsiteX125" fmla="*/ 2342674 w 5057775"/>
                <a:gd name="connsiteY125" fmla="*/ 1904524 h 2543175"/>
                <a:gd name="connsiteX126" fmla="*/ 2316004 w 5057775"/>
                <a:gd name="connsiteY126" fmla="*/ 1902619 h 2543175"/>
                <a:gd name="connsiteX127" fmla="*/ 2281714 w 5057775"/>
                <a:gd name="connsiteY127" fmla="*/ 1900714 h 2543175"/>
                <a:gd name="connsiteX128" fmla="*/ 2254091 w 5057775"/>
                <a:gd name="connsiteY128" fmla="*/ 1898809 h 2543175"/>
                <a:gd name="connsiteX129" fmla="*/ 2220754 w 5057775"/>
                <a:gd name="connsiteY129" fmla="*/ 1895951 h 2543175"/>
                <a:gd name="connsiteX130" fmla="*/ 2193131 w 5057775"/>
                <a:gd name="connsiteY130" fmla="*/ 1893094 h 2543175"/>
                <a:gd name="connsiteX131" fmla="*/ 2159794 w 5057775"/>
                <a:gd name="connsiteY131" fmla="*/ 1889284 h 2543175"/>
                <a:gd name="connsiteX132" fmla="*/ 2132171 w 5057775"/>
                <a:gd name="connsiteY132" fmla="*/ 1886426 h 2543175"/>
                <a:gd name="connsiteX133" fmla="*/ 2099786 w 5057775"/>
                <a:gd name="connsiteY133" fmla="*/ 1882616 h 2543175"/>
                <a:gd name="connsiteX134" fmla="*/ 2072164 w 5057775"/>
                <a:gd name="connsiteY134" fmla="*/ 1878806 h 2543175"/>
                <a:gd name="connsiteX135" fmla="*/ 2039779 w 5057775"/>
                <a:gd name="connsiteY135" fmla="*/ 1874044 h 2543175"/>
                <a:gd name="connsiteX136" fmla="*/ 2012156 w 5057775"/>
                <a:gd name="connsiteY136" fmla="*/ 1870234 h 2543175"/>
                <a:gd name="connsiteX137" fmla="*/ 1980724 w 5057775"/>
                <a:gd name="connsiteY137" fmla="*/ 1865471 h 2543175"/>
                <a:gd name="connsiteX138" fmla="*/ 1953101 w 5057775"/>
                <a:gd name="connsiteY138" fmla="*/ 1860709 h 2543175"/>
                <a:gd name="connsiteX139" fmla="*/ 1921669 w 5057775"/>
                <a:gd name="connsiteY139" fmla="*/ 1854994 h 2543175"/>
                <a:gd name="connsiteX140" fmla="*/ 1894046 w 5057775"/>
                <a:gd name="connsiteY140" fmla="*/ 1849279 h 2543175"/>
                <a:gd name="connsiteX141" fmla="*/ 1866424 w 5057775"/>
                <a:gd name="connsiteY141" fmla="*/ 1843564 h 2543175"/>
                <a:gd name="connsiteX142" fmla="*/ 1804511 w 5057775"/>
                <a:gd name="connsiteY142" fmla="*/ 1830229 h 2543175"/>
                <a:gd name="connsiteX143" fmla="*/ 1794986 w 5057775"/>
                <a:gd name="connsiteY143" fmla="*/ 1828324 h 2543175"/>
                <a:gd name="connsiteX144" fmla="*/ 1724501 w 5057775"/>
                <a:gd name="connsiteY144" fmla="*/ 1811179 h 2543175"/>
                <a:gd name="connsiteX145" fmla="*/ 1705451 w 5057775"/>
                <a:gd name="connsiteY145" fmla="*/ 1806416 h 2543175"/>
                <a:gd name="connsiteX146" fmla="*/ 1653064 w 5057775"/>
                <a:gd name="connsiteY146" fmla="*/ 1792129 h 2543175"/>
                <a:gd name="connsiteX147" fmla="*/ 1632109 w 5057775"/>
                <a:gd name="connsiteY147" fmla="*/ 1786414 h 2543175"/>
                <a:gd name="connsiteX148" fmla="*/ 1571149 w 5057775"/>
                <a:gd name="connsiteY148" fmla="*/ 1768316 h 2543175"/>
                <a:gd name="connsiteX149" fmla="*/ 1563529 w 5057775"/>
                <a:gd name="connsiteY149" fmla="*/ 1765459 h 2543175"/>
                <a:gd name="connsiteX150" fmla="*/ 1495901 w 5057775"/>
                <a:gd name="connsiteY150" fmla="*/ 1743551 h 2543175"/>
                <a:gd name="connsiteX151" fmla="*/ 1476851 w 5057775"/>
                <a:gd name="connsiteY151" fmla="*/ 1736884 h 2543175"/>
                <a:gd name="connsiteX152" fmla="*/ 1427321 w 5057775"/>
                <a:gd name="connsiteY152" fmla="*/ 1718786 h 2543175"/>
                <a:gd name="connsiteX153" fmla="*/ 1407319 w 5057775"/>
                <a:gd name="connsiteY153" fmla="*/ 1711166 h 2543175"/>
                <a:gd name="connsiteX154" fmla="*/ 1347311 w 5057775"/>
                <a:gd name="connsiteY154" fmla="*/ 1688306 h 2543175"/>
                <a:gd name="connsiteX155" fmla="*/ 1341596 w 5057775"/>
                <a:gd name="connsiteY155" fmla="*/ 1686401 h 2543175"/>
                <a:gd name="connsiteX156" fmla="*/ 1276826 w 5057775"/>
                <a:gd name="connsiteY156" fmla="*/ 1659731 h 2543175"/>
                <a:gd name="connsiteX157" fmla="*/ 1258729 w 5057775"/>
                <a:gd name="connsiteY157" fmla="*/ 1652111 h 2543175"/>
                <a:gd name="connsiteX158" fmla="*/ 1211104 w 5057775"/>
                <a:gd name="connsiteY158" fmla="*/ 1630204 h 2543175"/>
                <a:gd name="connsiteX159" fmla="*/ 1192054 w 5057775"/>
                <a:gd name="connsiteY159" fmla="*/ 1621631 h 2543175"/>
                <a:gd name="connsiteX160" fmla="*/ 1133951 w 5057775"/>
                <a:gd name="connsiteY160" fmla="*/ 1593056 h 2543175"/>
                <a:gd name="connsiteX161" fmla="*/ 1130141 w 5057775"/>
                <a:gd name="connsiteY161" fmla="*/ 1591151 h 2543175"/>
                <a:gd name="connsiteX162" fmla="*/ 1069181 w 5057775"/>
                <a:gd name="connsiteY162" fmla="*/ 1558766 h 2543175"/>
                <a:gd name="connsiteX163" fmla="*/ 1052036 w 5057775"/>
                <a:gd name="connsiteY163" fmla="*/ 1549241 h 2543175"/>
                <a:gd name="connsiteX164" fmla="*/ 1007269 w 5057775"/>
                <a:gd name="connsiteY164" fmla="*/ 1524476 h 2543175"/>
                <a:gd name="connsiteX165" fmla="*/ 989171 w 5057775"/>
                <a:gd name="connsiteY165" fmla="*/ 1513999 h 2543175"/>
                <a:gd name="connsiteX166" fmla="*/ 932021 w 5057775"/>
                <a:gd name="connsiteY166" fmla="*/ 1479709 h 2543175"/>
                <a:gd name="connsiteX167" fmla="*/ 930116 w 5057775"/>
                <a:gd name="connsiteY167" fmla="*/ 1478756 h 2543175"/>
                <a:gd name="connsiteX168" fmla="*/ 872966 w 5057775"/>
                <a:gd name="connsiteY168" fmla="*/ 1441609 h 2543175"/>
                <a:gd name="connsiteX169" fmla="*/ 856774 w 5057775"/>
                <a:gd name="connsiteY169" fmla="*/ 1430179 h 2543175"/>
                <a:gd name="connsiteX170" fmla="*/ 814864 w 5057775"/>
                <a:gd name="connsiteY170" fmla="*/ 1401604 h 2543175"/>
                <a:gd name="connsiteX171" fmla="*/ 798671 w 5057775"/>
                <a:gd name="connsiteY171" fmla="*/ 1390174 h 2543175"/>
                <a:gd name="connsiteX172" fmla="*/ 744379 w 5057775"/>
                <a:gd name="connsiteY172" fmla="*/ 1350169 h 2543175"/>
                <a:gd name="connsiteX173" fmla="*/ 7144 w 5057775"/>
                <a:gd name="connsiteY173" fmla="*/ 7144 h 2543175"/>
                <a:gd name="connsiteX174" fmla="*/ 7144 w 5057775"/>
                <a:gd name="connsiteY174" fmla="*/ 631984 h 2543175"/>
                <a:gd name="connsiteX175" fmla="*/ 746284 w 5057775"/>
                <a:gd name="connsiteY175" fmla="*/ 1978819 h 2543175"/>
                <a:gd name="connsiteX176" fmla="*/ 800576 w 5057775"/>
                <a:gd name="connsiteY176" fmla="*/ 2018824 h 2543175"/>
                <a:gd name="connsiteX177" fmla="*/ 816769 w 5057775"/>
                <a:gd name="connsiteY177" fmla="*/ 2030254 h 2543175"/>
                <a:gd name="connsiteX178" fmla="*/ 858679 w 5057775"/>
                <a:gd name="connsiteY178" fmla="*/ 2058829 h 2543175"/>
                <a:gd name="connsiteX179" fmla="*/ 874871 w 5057775"/>
                <a:gd name="connsiteY179" fmla="*/ 2070259 h 2543175"/>
                <a:gd name="connsiteX180" fmla="*/ 932021 w 5057775"/>
                <a:gd name="connsiteY180" fmla="*/ 2107406 h 2543175"/>
                <a:gd name="connsiteX181" fmla="*/ 933926 w 5057775"/>
                <a:gd name="connsiteY181" fmla="*/ 2108359 h 2543175"/>
                <a:gd name="connsiteX182" fmla="*/ 990124 w 5057775"/>
                <a:gd name="connsiteY182" fmla="*/ 2142649 h 2543175"/>
                <a:gd name="connsiteX183" fmla="*/ 1008221 w 5057775"/>
                <a:gd name="connsiteY183" fmla="*/ 2153126 h 2543175"/>
                <a:gd name="connsiteX184" fmla="*/ 1052989 w 5057775"/>
                <a:gd name="connsiteY184" fmla="*/ 2177891 h 2543175"/>
                <a:gd name="connsiteX185" fmla="*/ 1070134 w 5057775"/>
                <a:gd name="connsiteY185" fmla="*/ 2187416 h 2543175"/>
                <a:gd name="connsiteX186" fmla="*/ 1131094 w 5057775"/>
                <a:gd name="connsiteY186" fmla="*/ 2219801 h 2543175"/>
                <a:gd name="connsiteX187" fmla="*/ 1134904 w 5057775"/>
                <a:gd name="connsiteY187" fmla="*/ 2221706 h 2543175"/>
                <a:gd name="connsiteX188" fmla="*/ 1193006 w 5057775"/>
                <a:gd name="connsiteY188" fmla="*/ 2250281 h 2543175"/>
                <a:gd name="connsiteX189" fmla="*/ 1212056 w 5057775"/>
                <a:gd name="connsiteY189" fmla="*/ 2258854 h 2543175"/>
                <a:gd name="connsiteX190" fmla="*/ 1259681 w 5057775"/>
                <a:gd name="connsiteY190" fmla="*/ 2279809 h 2543175"/>
                <a:gd name="connsiteX191" fmla="*/ 1277779 w 5057775"/>
                <a:gd name="connsiteY191" fmla="*/ 2287429 h 2543175"/>
                <a:gd name="connsiteX192" fmla="*/ 1342549 w 5057775"/>
                <a:gd name="connsiteY192" fmla="*/ 2314099 h 2543175"/>
                <a:gd name="connsiteX193" fmla="*/ 1349216 w 5057775"/>
                <a:gd name="connsiteY193" fmla="*/ 2316956 h 2543175"/>
                <a:gd name="connsiteX194" fmla="*/ 1409224 w 5057775"/>
                <a:gd name="connsiteY194" fmla="*/ 2339816 h 2543175"/>
                <a:gd name="connsiteX195" fmla="*/ 1429226 w 5057775"/>
                <a:gd name="connsiteY195" fmla="*/ 2347436 h 2543175"/>
                <a:gd name="connsiteX196" fmla="*/ 1478756 w 5057775"/>
                <a:gd name="connsiteY196" fmla="*/ 2365534 h 2543175"/>
                <a:gd name="connsiteX197" fmla="*/ 1497806 w 5057775"/>
                <a:gd name="connsiteY197" fmla="*/ 2372201 h 2543175"/>
                <a:gd name="connsiteX198" fmla="*/ 1565434 w 5057775"/>
                <a:gd name="connsiteY198" fmla="*/ 2394109 h 2543175"/>
                <a:gd name="connsiteX199" fmla="*/ 1573054 w 5057775"/>
                <a:gd name="connsiteY199" fmla="*/ 2396966 h 2543175"/>
                <a:gd name="connsiteX200" fmla="*/ 1634014 w 5057775"/>
                <a:gd name="connsiteY200" fmla="*/ 2415064 h 2543175"/>
                <a:gd name="connsiteX201" fmla="*/ 1654969 w 5057775"/>
                <a:gd name="connsiteY201" fmla="*/ 2420779 h 2543175"/>
                <a:gd name="connsiteX202" fmla="*/ 1707356 w 5057775"/>
                <a:gd name="connsiteY202" fmla="*/ 2435066 h 2543175"/>
                <a:gd name="connsiteX203" fmla="*/ 1726406 w 5057775"/>
                <a:gd name="connsiteY203" fmla="*/ 2439829 h 2543175"/>
                <a:gd name="connsiteX204" fmla="*/ 1796891 w 5057775"/>
                <a:gd name="connsiteY204" fmla="*/ 2456974 h 2543175"/>
                <a:gd name="connsiteX205" fmla="*/ 1806416 w 5057775"/>
                <a:gd name="connsiteY205" fmla="*/ 2458879 h 2543175"/>
                <a:gd name="connsiteX206" fmla="*/ 1868329 w 5057775"/>
                <a:gd name="connsiteY206" fmla="*/ 2472214 h 2543175"/>
                <a:gd name="connsiteX207" fmla="*/ 1877854 w 5057775"/>
                <a:gd name="connsiteY207" fmla="*/ 2474119 h 2543175"/>
                <a:gd name="connsiteX208" fmla="*/ 1895951 w 5057775"/>
                <a:gd name="connsiteY208" fmla="*/ 2477929 h 2543175"/>
                <a:gd name="connsiteX209" fmla="*/ 1923574 w 5057775"/>
                <a:gd name="connsiteY209" fmla="*/ 2483644 h 2543175"/>
                <a:gd name="connsiteX210" fmla="*/ 1955006 w 5057775"/>
                <a:gd name="connsiteY210" fmla="*/ 2489359 h 2543175"/>
                <a:gd name="connsiteX211" fmla="*/ 1982629 w 5057775"/>
                <a:gd name="connsiteY211" fmla="*/ 2494121 h 2543175"/>
                <a:gd name="connsiteX212" fmla="*/ 2014061 w 5057775"/>
                <a:gd name="connsiteY212" fmla="*/ 2498884 h 2543175"/>
                <a:gd name="connsiteX213" fmla="*/ 2041684 w 5057775"/>
                <a:gd name="connsiteY213" fmla="*/ 2502694 h 2543175"/>
                <a:gd name="connsiteX214" fmla="*/ 2074069 w 5057775"/>
                <a:gd name="connsiteY214" fmla="*/ 2507456 h 2543175"/>
                <a:gd name="connsiteX215" fmla="*/ 2101691 w 5057775"/>
                <a:gd name="connsiteY215" fmla="*/ 2511266 h 2543175"/>
                <a:gd name="connsiteX216" fmla="*/ 2134076 w 5057775"/>
                <a:gd name="connsiteY216" fmla="*/ 2515076 h 2543175"/>
                <a:gd name="connsiteX217" fmla="*/ 2161699 w 5057775"/>
                <a:gd name="connsiteY217" fmla="*/ 2517934 h 2543175"/>
                <a:gd name="connsiteX218" fmla="*/ 2195036 w 5057775"/>
                <a:gd name="connsiteY218" fmla="*/ 2521744 h 2543175"/>
                <a:gd name="connsiteX219" fmla="*/ 2222659 w 5057775"/>
                <a:gd name="connsiteY219" fmla="*/ 2524601 h 2543175"/>
                <a:gd name="connsiteX220" fmla="*/ 2255996 w 5057775"/>
                <a:gd name="connsiteY220" fmla="*/ 2527459 h 2543175"/>
                <a:gd name="connsiteX221" fmla="*/ 2283619 w 5057775"/>
                <a:gd name="connsiteY221" fmla="*/ 2529364 h 2543175"/>
                <a:gd name="connsiteX222" fmla="*/ 2317909 w 5057775"/>
                <a:gd name="connsiteY222" fmla="*/ 2531269 h 2543175"/>
                <a:gd name="connsiteX223" fmla="*/ 2344579 w 5057775"/>
                <a:gd name="connsiteY223" fmla="*/ 2533174 h 2543175"/>
                <a:gd name="connsiteX224" fmla="*/ 2348389 w 5057775"/>
                <a:gd name="connsiteY224" fmla="*/ 2533174 h 2543175"/>
                <a:gd name="connsiteX225" fmla="*/ 2399824 w 5057775"/>
                <a:gd name="connsiteY225" fmla="*/ 2535079 h 2543175"/>
                <a:gd name="connsiteX226" fmla="*/ 2413159 w 5057775"/>
                <a:gd name="connsiteY226" fmla="*/ 2535079 h 2543175"/>
                <a:gd name="connsiteX227" fmla="*/ 2456974 w 5057775"/>
                <a:gd name="connsiteY227" fmla="*/ 2536031 h 2543175"/>
                <a:gd name="connsiteX228" fmla="*/ 2473166 w 5057775"/>
                <a:gd name="connsiteY228" fmla="*/ 2536031 h 2543175"/>
                <a:gd name="connsiteX229" fmla="*/ 2529364 w 5057775"/>
                <a:gd name="connsiteY229" fmla="*/ 2536984 h 2543175"/>
                <a:gd name="connsiteX230" fmla="*/ 2591276 w 5057775"/>
                <a:gd name="connsiteY230" fmla="*/ 2536031 h 2543175"/>
                <a:gd name="connsiteX231" fmla="*/ 2611279 w 5057775"/>
                <a:gd name="connsiteY231" fmla="*/ 2535079 h 2543175"/>
                <a:gd name="connsiteX232" fmla="*/ 2652236 w 5057775"/>
                <a:gd name="connsiteY232" fmla="*/ 2534126 h 2543175"/>
                <a:gd name="connsiteX233" fmla="*/ 2677001 w 5057775"/>
                <a:gd name="connsiteY233" fmla="*/ 2533174 h 2543175"/>
                <a:gd name="connsiteX234" fmla="*/ 2714149 w 5057775"/>
                <a:gd name="connsiteY234" fmla="*/ 2531269 h 2543175"/>
                <a:gd name="connsiteX235" fmla="*/ 2739866 w 5057775"/>
                <a:gd name="connsiteY235" fmla="*/ 2529364 h 2543175"/>
                <a:gd name="connsiteX236" fmla="*/ 2768441 w 5057775"/>
                <a:gd name="connsiteY236" fmla="*/ 2527459 h 2543175"/>
                <a:gd name="connsiteX237" fmla="*/ 2775109 w 5057775"/>
                <a:gd name="connsiteY237" fmla="*/ 2526506 h 2543175"/>
                <a:gd name="connsiteX238" fmla="*/ 2793206 w 5057775"/>
                <a:gd name="connsiteY238" fmla="*/ 2525554 h 2543175"/>
                <a:gd name="connsiteX239" fmla="*/ 2832259 w 5057775"/>
                <a:gd name="connsiteY239" fmla="*/ 2522696 h 2543175"/>
                <a:gd name="connsiteX240" fmla="*/ 2853214 w 5057775"/>
                <a:gd name="connsiteY240" fmla="*/ 2520791 h 2543175"/>
                <a:gd name="connsiteX241" fmla="*/ 2891314 w 5057775"/>
                <a:gd name="connsiteY241" fmla="*/ 2516981 h 2543175"/>
                <a:gd name="connsiteX242" fmla="*/ 2911316 w 5057775"/>
                <a:gd name="connsiteY242" fmla="*/ 2515076 h 2543175"/>
                <a:gd name="connsiteX243" fmla="*/ 2954179 w 5057775"/>
                <a:gd name="connsiteY243" fmla="*/ 2510314 h 2543175"/>
                <a:gd name="connsiteX244" fmla="*/ 2968466 w 5057775"/>
                <a:gd name="connsiteY244" fmla="*/ 2508409 h 2543175"/>
                <a:gd name="connsiteX245" fmla="*/ 3024664 w 5057775"/>
                <a:gd name="connsiteY245" fmla="*/ 2500789 h 2543175"/>
                <a:gd name="connsiteX246" fmla="*/ 3037999 w 5057775"/>
                <a:gd name="connsiteY246" fmla="*/ 2498884 h 2543175"/>
                <a:gd name="connsiteX247" fmla="*/ 3080861 w 5057775"/>
                <a:gd name="connsiteY247" fmla="*/ 2492216 h 2543175"/>
                <a:gd name="connsiteX248" fmla="*/ 3099911 w 5057775"/>
                <a:gd name="connsiteY248" fmla="*/ 2489359 h 2543175"/>
                <a:gd name="connsiteX249" fmla="*/ 3137059 w 5057775"/>
                <a:gd name="connsiteY249" fmla="*/ 2482691 h 2543175"/>
                <a:gd name="connsiteX250" fmla="*/ 3157061 w 5057775"/>
                <a:gd name="connsiteY250" fmla="*/ 2478881 h 2543175"/>
                <a:gd name="connsiteX251" fmla="*/ 3170396 w 5057775"/>
                <a:gd name="connsiteY251" fmla="*/ 2476024 h 2543175"/>
                <a:gd name="connsiteX252" fmla="*/ 3192304 w 5057775"/>
                <a:gd name="connsiteY252" fmla="*/ 2471261 h 2543175"/>
                <a:gd name="connsiteX253" fmla="*/ 3216116 w 5057775"/>
                <a:gd name="connsiteY253" fmla="*/ 2466499 h 2543175"/>
                <a:gd name="connsiteX254" fmla="*/ 3250406 w 5057775"/>
                <a:gd name="connsiteY254" fmla="*/ 2458879 h 2543175"/>
                <a:gd name="connsiteX255" fmla="*/ 3272314 w 5057775"/>
                <a:gd name="connsiteY255" fmla="*/ 2454116 h 2543175"/>
                <a:gd name="connsiteX256" fmla="*/ 3311366 w 5057775"/>
                <a:gd name="connsiteY256" fmla="*/ 2444591 h 2543175"/>
                <a:gd name="connsiteX257" fmla="*/ 3328511 w 5057775"/>
                <a:gd name="connsiteY257" fmla="*/ 2440781 h 2543175"/>
                <a:gd name="connsiteX258" fmla="*/ 3383756 w 5057775"/>
                <a:gd name="connsiteY258" fmla="*/ 2426494 h 2543175"/>
                <a:gd name="connsiteX259" fmla="*/ 3390424 w 5057775"/>
                <a:gd name="connsiteY259" fmla="*/ 2424589 h 2543175"/>
                <a:gd name="connsiteX260" fmla="*/ 3438049 w 5057775"/>
                <a:gd name="connsiteY260" fmla="*/ 2411254 h 2543175"/>
                <a:gd name="connsiteX261" fmla="*/ 3457099 w 5057775"/>
                <a:gd name="connsiteY261" fmla="*/ 2405539 h 2543175"/>
                <a:gd name="connsiteX262" fmla="*/ 3493294 w 5057775"/>
                <a:gd name="connsiteY262" fmla="*/ 2395061 h 2543175"/>
                <a:gd name="connsiteX263" fmla="*/ 3514249 w 5057775"/>
                <a:gd name="connsiteY263" fmla="*/ 2388394 h 2543175"/>
                <a:gd name="connsiteX264" fmla="*/ 3546634 w 5057775"/>
                <a:gd name="connsiteY264" fmla="*/ 2377916 h 2543175"/>
                <a:gd name="connsiteX265" fmla="*/ 3568541 w 5057775"/>
                <a:gd name="connsiteY265" fmla="*/ 2370296 h 2543175"/>
                <a:gd name="connsiteX266" fmla="*/ 3587591 w 5057775"/>
                <a:gd name="connsiteY266" fmla="*/ 2363629 h 2543175"/>
                <a:gd name="connsiteX267" fmla="*/ 3596164 w 5057775"/>
                <a:gd name="connsiteY267" fmla="*/ 2360771 h 2543175"/>
                <a:gd name="connsiteX268" fmla="*/ 3648551 w 5057775"/>
                <a:gd name="connsiteY268" fmla="*/ 2341721 h 2543175"/>
                <a:gd name="connsiteX269" fmla="*/ 3661886 w 5057775"/>
                <a:gd name="connsiteY269" fmla="*/ 2336959 h 2543175"/>
                <a:gd name="connsiteX270" fmla="*/ 3725704 w 5057775"/>
                <a:gd name="connsiteY270" fmla="*/ 2312194 h 2543175"/>
                <a:gd name="connsiteX271" fmla="*/ 3741896 w 5057775"/>
                <a:gd name="connsiteY271" fmla="*/ 2305526 h 2543175"/>
                <a:gd name="connsiteX272" fmla="*/ 3789521 w 5057775"/>
                <a:gd name="connsiteY272" fmla="*/ 2285524 h 2543175"/>
                <a:gd name="connsiteX273" fmla="*/ 3809524 w 5057775"/>
                <a:gd name="connsiteY273" fmla="*/ 2276951 h 2543175"/>
                <a:gd name="connsiteX274" fmla="*/ 3855244 w 5057775"/>
                <a:gd name="connsiteY274" fmla="*/ 2255996 h 2543175"/>
                <a:gd name="connsiteX275" fmla="*/ 3872389 w 5057775"/>
                <a:gd name="connsiteY275" fmla="*/ 2248376 h 2543175"/>
                <a:gd name="connsiteX276" fmla="*/ 3933349 w 5057775"/>
                <a:gd name="connsiteY276" fmla="*/ 2218849 h 2543175"/>
                <a:gd name="connsiteX277" fmla="*/ 3942874 w 5057775"/>
                <a:gd name="connsiteY277" fmla="*/ 2214086 h 2543175"/>
                <a:gd name="connsiteX278" fmla="*/ 3993356 w 5057775"/>
                <a:gd name="connsiteY278" fmla="*/ 2187416 h 2543175"/>
                <a:gd name="connsiteX279" fmla="*/ 4012406 w 5057775"/>
                <a:gd name="connsiteY279" fmla="*/ 2176939 h 2543175"/>
                <a:gd name="connsiteX280" fmla="*/ 4054316 w 5057775"/>
                <a:gd name="connsiteY280" fmla="*/ 2153126 h 2543175"/>
                <a:gd name="connsiteX281" fmla="*/ 4072414 w 5057775"/>
                <a:gd name="connsiteY281" fmla="*/ 2142649 h 2543175"/>
                <a:gd name="connsiteX282" fmla="*/ 4124801 w 5057775"/>
                <a:gd name="connsiteY282" fmla="*/ 2111216 h 2543175"/>
                <a:gd name="connsiteX283" fmla="*/ 4128611 w 5057775"/>
                <a:gd name="connsiteY283" fmla="*/ 2108359 h 2543175"/>
                <a:gd name="connsiteX284" fmla="*/ 4129564 w 5057775"/>
                <a:gd name="connsiteY284" fmla="*/ 2107406 h 2543175"/>
                <a:gd name="connsiteX285" fmla="*/ 4157186 w 5057775"/>
                <a:gd name="connsiteY285" fmla="*/ 2090261 h 2543175"/>
                <a:gd name="connsiteX286" fmla="*/ 4178141 w 5057775"/>
                <a:gd name="connsiteY286" fmla="*/ 2076926 h 2543175"/>
                <a:gd name="connsiteX287" fmla="*/ 4205764 w 5057775"/>
                <a:gd name="connsiteY287" fmla="*/ 2058829 h 2543175"/>
                <a:gd name="connsiteX288" fmla="*/ 4224814 w 5057775"/>
                <a:gd name="connsiteY288" fmla="*/ 2045494 h 2543175"/>
                <a:gd name="connsiteX289" fmla="*/ 4255294 w 5057775"/>
                <a:gd name="connsiteY289" fmla="*/ 2024539 h 2543175"/>
                <a:gd name="connsiteX290" fmla="*/ 4271487 w 5057775"/>
                <a:gd name="connsiteY290" fmla="*/ 2013109 h 2543175"/>
                <a:gd name="connsiteX291" fmla="*/ 4317206 w 5057775"/>
                <a:gd name="connsiteY291" fmla="*/ 1979771 h 2543175"/>
                <a:gd name="connsiteX292" fmla="*/ 4358164 w 5057775"/>
                <a:gd name="connsiteY292" fmla="*/ 1948339 h 2543175"/>
                <a:gd name="connsiteX293" fmla="*/ 4370547 w 5057775"/>
                <a:gd name="connsiteY293" fmla="*/ 1937861 h 2543175"/>
                <a:gd name="connsiteX294" fmla="*/ 4398169 w 5057775"/>
                <a:gd name="connsiteY294" fmla="*/ 1915954 h 2543175"/>
                <a:gd name="connsiteX295" fmla="*/ 4412456 w 5057775"/>
                <a:gd name="connsiteY295" fmla="*/ 1903571 h 2543175"/>
                <a:gd name="connsiteX296" fmla="*/ 4437222 w 5057775"/>
                <a:gd name="connsiteY296" fmla="*/ 1882616 h 2543175"/>
                <a:gd name="connsiteX297" fmla="*/ 4451509 w 5057775"/>
                <a:gd name="connsiteY297" fmla="*/ 1870234 h 2543175"/>
                <a:gd name="connsiteX298" fmla="*/ 4476274 w 5057775"/>
                <a:gd name="connsiteY298" fmla="*/ 1848326 h 2543175"/>
                <a:gd name="connsiteX299" fmla="*/ 4489609 w 5057775"/>
                <a:gd name="connsiteY299" fmla="*/ 1836896 h 2543175"/>
                <a:gd name="connsiteX300" fmla="*/ 4518184 w 5057775"/>
                <a:gd name="connsiteY300" fmla="*/ 1809274 h 2543175"/>
                <a:gd name="connsiteX301" fmla="*/ 4525804 w 5057775"/>
                <a:gd name="connsiteY301" fmla="*/ 1802606 h 2543175"/>
                <a:gd name="connsiteX302" fmla="*/ 4561047 w 5057775"/>
                <a:gd name="connsiteY302" fmla="*/ 1768316 h 2543175"/>
                <a:gd name="connsiteX303" fmla="*/ 4570572 w 5057775"/>
                <a:gd name="connsiteY303" fmla="*/ 1758791 h 2543175"/>
                <a:gd name="connsiteX304" fmla="*/ 4595337 w 5057775"/>
                <a:gd name="connsiteY304" fmla="*/ 1733074 h 2543175"/>
                <a:gd name="connsiteX305" fmla="*/ 4607719 w 5057775"/>
                <a:gd name="connsiteY305" fmla="*/ 1719739 h 2543175"/>
                <a:gd name="connsiteX306" fmla="*/ 4628674 w 5057775"/>
                <a:gd name="connsiteY306" fmla="*/ 1696879 h 2543175"/>
                <a:gd name="connsiteX307" fmla="*/ 4641056 w 5057775"/>
                <a:gd name="connsiteY307" fmla="*/ 1683544 h 2543175"/>
                <a:gd name="connsiteX308" fmla="*/ 4661059 w 5057775"/>
                <a:gd name="connsiteY308" fmla="*/ 1659731 h 2543175"/>
                <a:gd name="connsiteX309" fmla="*/ 4672489 w 5057775"/>
                <a:gd name="connsiteY309" fmla="*/ 1646396 h 2543175"/>
                <a:gd name="connsiteX310" fmla="*/ 4694397 w 5057775"/>
                <a:gd name="connsiteY310" fmla="*/ 1619726 h 2543175"/>
                <a:gd name="connsiteX311" fmla="*/ 4702969 w 5057775"/>
                <a:gd name="connsiteY311" fmla="*/ 1609249 h 2543175"/>
                <a:gd name="connsiteX312" fmla="*/ 4731544 w 5057775"/>
                <a:gd name="connsiteY312" fmla="*/ 1572101 h 2543175"/>
                <a:gd name="connsiteX313" fmla="*/ 4737259 w 5057775"/>
                <a:gd name="connsiteY313" fmla="*/ 1564481 h 2543175"/>
                <a:gd name="connsiteX314" fmla="*/ 4759166 w 5057775"/>
                <a:gd name="connsiteY314" fmla="*/ 1534001 h 2543175"/>
                <a:gd name="connsiteX315" fmla="*/ 4768691 w 5057775"/>
                <a:gd name="connsiteY315" fmla="*/ 1520666 h 2543175"/>
                <a:gd name="connsiteX316" fmla="*/ 4785837 w 5057775"/>
                <a:gd name="connsiteY316" fmla="*/ 1494949 h 2543175"/>
                <a:gd name="connsiteX317" fmla="*/ 4795362 w 5057775"/>
                <a:gd name="connsiteY317" fmla="*/ 1480661 h 2543175"/>
                <a:gd name="connsiteX318" fmla="*/ 4802981 w 5057775"/>
                <a:gd name="connsiteY318" fmla="*/ 1469231 h 2543175"/>
                <a:gd name="connsiteX319" fmla="*/ 4814412 w 5057775"/>
                <a:gd name="connsiteY319" fmla="*/ 1452086 h 2543175"/>
                <a:gd name="connsiteX320" fmla="*/ 4818222 w 5057775"/>
                <a:gd name="connsiteY320" fmla="*/ 1445419 h 2543175"/>
                <a:gd name="connsiteX321" fmla="*/ 4840129 w 5057775"/>
                <a:gd name="connsiteY321" fmla="*/ 1408271 h 2543175"/>
                <a:gd name="connsiteX322" fmla="*/ 4844891 w 5057775"/>
                <a:gd name="connsiteY322" fmla="*/ 1399699 h 2543175"/>
                <a:gd name="connsiteX323" fmla="*/ 4863941 w 5057775"/>
                <a:gd name="connsiteY323" fmla="*/ 1365409 h 2543175"/>
                <a:gd name="connsiteX324" fmla="*/ 4866799 w 5057775"/>
                <a:gd name="connsiteY324" fmla="*/ 1361599 h 2543175"/>
                <a:gd name="connsiteX325" fmla="*/ 4886801 w 5057775"/>
                <a:gd name="connsiteY325" fmla="*/ 1323499 h 2543175"/>
                <a:gd name="connsiteX326" fmla="*/ 4891564 w 5057775"/>
                <a:gd name="connsiteY326" fmla="*/ 1314926 h 2543175"/>
                <a:gd name="connsiteX327" fmla="*/ 4910614 w 5057775"/>
                <a:gd name="connsiteY327" fmla="*/ 1276826 h 2543175"/>
                <a:gd name="connsiteX328" fmla="*/ 4910614 w 5057775"/>
                <a:gd name="connsiteY328" fmla="*/ 1275874 h 2543175"/>
                <a:gd name="connsiteX329" fmla="*/ 4928712 w 5057775"/>
                <a:gd name="connsiteY329" fmla="*/ 1236821 h 2543175"/>
                <a:gd name="connsiteX330" fmla="*/ 4932521 w 5057775"/>
                <a:gd name="connsiteY330" fmla="*/ 1227296 h 2543175"/>
                <a:gd name="connsiteX331" fmla="*/ 4948714 w 5057775"/>
                <a:gd name="connsiteY331" fmla="*/ 1188244 h 2543175"/>
                <a:gd name="connsiteX332" fmla="*/ 4950619 w 5057775"/>
                <a:gd name="connsiteY332" fmla="*/ 1184434 h 2543175"/>
                <a:gd name="connsiteX333" fmla="*/ 4964906 w 5057775"/>
                <a:gd name="connsiteY333" fmla="*/ 1148239 h 2543175"/>
                <a:gd name="connsiteX334" fmla="*/ 4967764 w 5057775"/>
                <a:gd name="connsiteY334" fmla="*/ 1139666 h 2543175"/>
                <a:gd name="connsiteX335" fmla="*/ 4981099 w 5057775"/>
                <a:gd name="connsiteY335" fmla="*/ 1100614 h 2543175"/>
                <a:gd name="connsiteX336" fmla="*/ 4983004 w 5057775"/>
                <a:gd name="connsiteY336" fmla="*/ 1093946 h 2543175"/>
                <a:gd name="connsiteX337" fmla="*/ 4994434 w 5057775"/>
                <a:gd name="connsiteY337" fmla="*/ 1058704 h 2543175"/>
                <a:gd name="connsiteX338" fmla="*/ 4997292 w 5057775"/>
                <a:gd name="connsiteY338" fmla="*/ 1050131 h 2543175"/>
                <a:gd name="connsiteX339" fmla="*/ 5006817 w 5057775"/>
                <a:gd name="connsiteY339" fmla="*/ 1015841 h 2543175"/>
                <a:gd name="connsiteX340" fmla="*/ 5007769 w 5057775"/>
                <a:gd name="connsiteY340" fmla="*/ 1012031 h 2543175"/>
                <a:gd name="connsiteX341" fmla="*/ 5012531 w 5057775"/>
                <a:gd name="connsiteY341" fmla="*/ 994886 h 2543175"/>
                <a:gd name="connsiteX342" fmla="*/ 5019199 w 5057775"/>
                <a:gd name="connsiteY342" fmla="*/ 968216 h 2543175"/>
                <a:gd name="connsiteX343" fmla="*/ 5023009 w 5057775"/>
                <a:gd name="connsiteY343" fmla="*/ 950119 h 2543175"/>
                <a:gd name="connsiteX344" fmla="*/ 5028724 w 5057775"/>
                <a:gd name="connsiteY344" fmla="*/ 924401 h 2543175"/>
                <a:gd name="connsiteX345" fmla="*/ 5032534 w 5057775"/>
                <a:gd name="connsiteY345" fmla="*/ 905351 h 2543175"/>
                <a:gd name="connsiteX346" fmla="*/ 5037296 w 5057775"/>
                <a:gd name="connsiteY346" fmla="*/ 879634 h 2543175"/>
                <a:gd name="connsiteX347" fmla="*/ 5040154 w 5057775"/>
                <a:gd name="connsiteY347" fmla="*/ 860584 h 2543175"/>
                <a:gd name="connsiteX348" fmla="*/ 5043964 w 5057775"/>
                <a:gd name="connsiteY348" fmla="*/ 834866 h 2543175"/>
                <a:gd name="connsiteX349" fmla="*/ 5046821 w 5057775"/>
                <a:gd name="connsiteY349" fmla="*/ 815816 h 2543175"/>
                <a:gd name="connsiteX350" fmla="*/ 5049679 w 5057775"/>
                <a:gd name="connsiteY350" fmla="*/ 789146 h 2543175"/>
                <a:gd name="connsiteX351" fmla="*/ 5051584 w 5057775"/>
                <a:gd name="connsiteY351" fmla="*/ 770096 h 2543175"/>
                <a:gd name="connsiteX352" fmla="*/ 5053489 w 5057775"/>
                <a:gd name="connsiteY352" fmla="*/ 742474 h 2543175"/>
                <a:gd name="connsiteX353" fmla="*/ 5054442 w 5057775"/>
                <a:gd name="connsiteY353" fmla="*/ 724376 h 2543175"/>
                <a:gd name="connsiteX354" fmla="*/ 5056346 w 5057775"/>
                <a:gd name="connsiteY354" fmla="*/ 693896 h 2543175"/>
                <a:gd name="connsiteX355" fmla="*/ 5057299 w 5057775"/>
                <a:gd name="connsiteY355" fmla="*/ 678656 h 2543175"/>
                <a:gd name="connsiteX356" fmla="*/ 5057299 w 5057775"/>
                <a:gd name="connsiteY356" fmla="*/ 676751 h 2543175"/>
                <a:gd name="connsiteX357" fmla="*/ 5058251 w 5057775"/>
                <a:gd name="connsiteY357" fmla="*/ 633889 h 2543175"/>
                <a:gd name="connsiteX358" fmla="*/ 5058251 w 5057775"/>
                <a:gd name="connsiteY358" fmla="*/ 7144 h 2543175"/>
                <a:gd name="connsiteX359" fmla="*/ 5054442 w 5057775"/>
                <a:gd name="connsiteY359" fmla="*/ 52864 h 2543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</a:cxnLst>
              <a:rect l="l" t="t" r="r" b="b"/>
              <a:pathLst>
                <a:path w="5057775" h="2543175">
                  <a:moveTo>
                    <a:pt x="5054442" y="52864"/>
                  </a:moveTo>
                  <a:cubicBezTo>
                    <a:pt x="5054442" y="57626"/>
                    <a:pt x="5054442" y="63341"/>
                    <a:pt x="5053489" y="68104"/>
                  </a:cubicBezTo>
                  <a:cubicBezTo>
                    <a:pt x="5053489" y="78581"/>
                    <a:pt x="5052537" y="88106"/>
                    <a:pt x="5051584" y="98584"/>
                  </a:cubicBezTo>
                  <a:cubicBezTo>
                    <a:pt x="5051584" y="104299"/>
                    <a:pt x="5050631" y="110014"/>
                    <a:pt x="5050631" y="116681"/>
                  </a:cubicBezTo>
                  <a:cubicBezTo>
                    <a:pt x="5049679" y="126206"/>
                    <a:pt x="5049679" y="134779"/>
                    <a:pt x="5048726" y="144304"/>
                  </a:cubicBezTo>
                  <a:cubicBezTo>
                    <a:pt x="5047774" y="150971"/>
                    <a:pt x="5047774" y="156686"/>
                    <a:pt x="5046821" y="163354"/>
                  </a:cubicBezTo>
                  <a:cubicBezTo>
                    <a:pt x="5045869" y="171926"/>
                    <a:pt x="5044917" y="180499"/>
                    <a:pt x="5043964" y="190024"/>
                  </a:cubicBezTo>
                  <a:cubicBezTo>
                    <a:pt x="5043012" y="196691"/>
                    <a:pt x="5042059" y="202406"/>
                    <a:pt x="5041106" y="209074"/>
                  </a:cubicBezTo>
                  <a:cubicBezTo>
                    <a:pt x="5040154" y="217646"/>
                    <a:pt x="5038249" y="226219"/>
                    <a:pt x="5037296" y="234791"/>
                  </a:cubicBezTo>
                  <a:cubicBezTo>
                    <a:pt x="5036344" y="241459"/>
                    <a:pt x="5035392" y="247174"/>
                    <a:pt x="5034439" y="253841"/>
                  </a:cubicBezTo>
                  <a:cubicBezTo>
                    <a:pt x="5032534" y="262414"/>
                    <a:pt x="5031581" y="270986"/>
                    <a:pt x="5029676" y="279559"/>
                  </a:cubicBezTo>
                  <a:cubicBezTo>
                    <a:pt x="5028724" y="286226"/>
                    <a:pt x="5026819" y="291941"/>
                    <a:pt x="5025867" y="298609"/>
                  </a:cubicBezTo>
                  <a:cubicBezTo>
                    <a:pt x="5023962" y="307181"/>
                    <a:pt x="5022056" y="315754"/>
                    <a:pt x="5020151" y="324326"/>
                  </a:cubicBezTo>
                  <a:cubicBezTo>
                    <a:pt x="5019199" y="330041"/>
                    <a:pt x="5017294" y="336709"/>
                    <a:pt x="5016342" y="342424"/>
                  </a:cubicBezTo>
                  <a:cubicBezTo>
                    <a:pt x="5014437" y="350996"/>
                    <a:pt x="5011579" y="360521"/>
                    <a:pt x="5009674" y="369094"/>
                  </a:cubicBezTo>
                  <a:cubicBezTo>
                    <a:pt x="5007769" y="374809"/>
                    <a:pt x="5006817" y="380524"/>
                    <a:pt x="5004912" y="386239"/>
                  </a:cubicBezTo>
                  <a:cubicBezTo>
                    <a:pt x="5001101" y="399574"/>
                    <a:pt x="4998244" y="411956"/>
                    <a:pt x="4994434" y="425291"/>
                  </a:cubicBezTo>
                  <a:cubicBezTo>
                    <a:pt x="4993481" y="428149"/>
                    <a:pt x="4992529" y="431006"/>
                    <a:pt x="4991576" y="433864"/>
                  </a:cubicBezTo>
                  <a:cubicBezTo>
                    <a:pt x="4987767" y="445294"/>
                    <a:pt x="4983956" y="457676"/>
                    <a:pt x="4980146" y="469106"/>
                  </a:cubicBezTo>
                  <a:cubicBezTo>
                    <a:pt x="4979194" y="471011"/>
                    <a:pt x="4979194" y="473869"/>
                    <a:pt x="4978242" y="475774"/>
                  </a:cubicBezTo>
                  <a:cubicBezTo>
                    <a:pt x="4973479" y="489109"/>
                    <a:pt x="4969669" y="502444"/>
                    <a:pt x="4964906" y="514826"/>
                  </a:cubicBezTo>
                  <a:cubicBezTo>
                    <a:pt x="4963954" y="517684"/>
                    <a:pt x="4963001" y="520541"/>
                    <a:pt x="4962049" y="523399"/>
                  </a:cubicBezTo>
                  <a:cubicBezTo>
                    <a:pt x="4957287" y="535781"/>
                    <a:pt x="4952524" y="547211"/>
                    <a:pt x="4947762" y="559594"/>
                  </a:cubicBezTo>
                  <a:cubicBezTo>
                    <a:pt x="4946809" y="560546"/>
                    <a:pt x="4946809" y="562451"/>
                    <a:pt x="4945856" y="563404"/>
                  </a:cubicBezTo>
                  <a:cubicBezTo>
                    <a:pt x="4940142" y="576739"/>
                    <a:pt x="4935379" y="589121"/>
                    <a:pt x="4929664" y="602456"/>
                  </a:cubicBezTo>
                  <a:cubicBezTo>
                    <a:pt x="4928712" y="605314"/>
                    <a:pt x="4926806" y="608171"/>
                    <a:pt x="4925854" y="611981"/>
                  </a:cubicBezTo>
                  <a:cubicBezTo>
                    <a:pt x="4920139" y="625316"/>
                    <a:pt x="4914424" y="637699"/>
                    <a:pt x="4907756" y="651034"/>
                  </a:cubicBezTo>
                  <a:cubicBezTo>
                    <a:pt x="4907756" y="651034"/>
                    <a:pt x="4907756" y="651034"/>
                    <a:pt x="4907756" y="651986"/>
                  </a:cubicBezTo>
                  <a:cubicBezTo>
                    <a:pt x="4902042" y="664369"/>
                    <a:pt x="4895374" y="677704"/>
                    <a:pt x="4888706" y="690086"/>
                  </a:cubicBezTo>
                  <a:cubicBezTo>
                    <a:pt x="4886801" y="692944"/>
                    <a:pt x="4885849" y="695801"/>
                    <a:pt x="4883944" y="698659"/>
                  </a:cubicBezTo>
                  <a:cubicBezTo>
                    <a:pt x="4877276" y="711041"/>
                    <a:pt x="4870609" y="724376"/>
                    <a:pt x="4863941" y="736759"/>
                  </a:cubicBezTo>
                  <a:cubicBezTo>
                    <a:pt x="4862989" y="737711"/>
                    <a:pt x="4862037" y="739616"/>
                    <a:pt x="4861084" y="740569"/>
                  </a:cubicBezTo>
                  <a:cubicBezTo>
                    <a:pt x="4854416" y="751999"/>
                    <a:pt x="4848701" y="763429"/>
                    <a:pt x="4842034" y="774859"/>
                  </a:cubicBezTo>
                  <a:cubicBezTo>
                    <a:pt x="4840129" y="777716"/>
                    <a:pt x="4839176" y="780574"/>
                    <a:pt x="4837272" y="783431"/>
                  </a:cubicBezTo>
                  <a:cubicBezTo>
                    <a:pt x="4829651" y="795814"/>
                    <a:pt x="4822984" y="808196"/>
                    <a:pt x="4815364" y="820579"/>
                  </a:cubicBezTo>
                  <a:cubicBezTo>
                    <a:pt x="4814412" y="822484"/>
                    <a:pt x="4812506" y="824389"/>
                    <a:pt x="4811554" y="827246"/>
                  </a:cubicBezTo>
                  <a:cubicBezTo>
                    <a:pt x="4805839" y="836771"/>
                    <a:pt x="4799172" y="846296"/>
                    <a:pt x="4792504" y="855821"/>
                  </a:cubicBezTo>
                  <a:cubicBezTo>
                    <a:pt x="4789647" y="860584"/>
                    <a:pt x="4785837" y="865346"/>
                    <a:pt x="4782979" y="870109"/>
                  </a:cubicBezTo>
                  <a:cubicBezTo>
                    <a:pt x="4777264" y="878681"/>
                    <a:pt x="4771549" y="887254"/>
                    <a:pt x="4765834" y="895826"/>
                  </a:cubicBezTo>
                  <a:cubicBezTo>
                    <a:pt x="4762976" y="900589"/>
                    <a:pt x="4760119" y="904399"/>
                    <a:pt x="4756309" y="909161"/>
                  </a:cubicBezTo>
                  <a:cubicBezTo>
                    <a:pt x="4748689" y="919639"/>
                    <a:pt x="4742022" y="929164"/>
                    <a:pt x="4734401" y="939641"/>
                  </a:cubicBezTo>
                  <a:cubicBezTo>
                    <a:pt x="4732497" y="942499"/>
                    <a:pt x="4730591" y="944404"/>
                    <a:pt x="4728687" y="947261"/>
                  </a:cubicBezTo>
                  <a:cubicBezTo>
                    <a:pt x="4719162" y="959644"/>
                    <a:pt x="4709637" y="972026"/>
                    <a:pt x="4700112" y="984409"/>
                  </a:cubicBezTo>
                  <a:cubicBezTo>
                    <a:pt x="4697254" y="988219"/>
                    <a:pt x="4694397" y="991076"/>
                    <a:pt x="4691539" y="994886"/>
                  </a:cubicBezTo>
                  <a:cubicBezTo>
                    <a:pt x="4683919" y="1003459"/>
                    <a:pt x="4677251" y="1012984"/>
                    <a:pt x="4669631" y="1021556"/>
                  </a:cubicBezTo>
                  <a:cubicBezTo>
                    <a:pt x="4665822" y="1026319"/>
                    <a:pt x="4662012" y="1030129"/>
                    <a:pt x="4658201" y="1034891"/>
                  </a:cubicBezTo>
                  <a:cubicBezTo>
                    <a:pt x="4651534" y="1042511"/>
                    <a:pt x="4644866" y="1050131"/>
                    <a:pt x="4638199" y="1058704"/>
                  </a:cubicBezTo>
                  <a:cubicBezTo>
                    <a:pt x="4634389" y="1063466"/>
                    <a:pt x="4630579" y="1068229"/>
                    <a:pt x="4625816" y="1072039"/>
                  </a:cubicBezTo>
                  <a:cubicBezTo>
                    <a:pt x="4619149" y="1079659"/>
                    <a:pt x="4611529" y="1087279"/>
                    <a:pt x="4604862" y="1094899"/>
                  </a:cubicBezTo>
                  <a:cubicBezTo>
                    <a:pt x="4601051" y="1099661"/>
                    <a:pt x="4597241" y="1103471"/>
                    <a:pt x="4592479" y="1108234"/>
                  </a:cubicBezTo>
                  <a:cubicBezTo>
                    <a:pt x="4584859" y="1116806"/>
                    <a:pt x="4576287" y="1125379"/>
                    <a:pt x="4567714" y="1133951"/>
                  </a:cubicBezTo>
                  <a:cubicBezTo>
                    <a:pt x="4564856" y="1136809"/>
                    <a:pt x="4561047" y="1140619"/>
                    <a:pt x="4558189" y="1143476"/>
                  </a:cubicBezTo>
                  <a:cubicBezTo>
                    <a:pt x="4546759" y="1154906"/>
                    <a:pt x="4535329" y="1166336"/>
                    <a:pt x="4522947" y="1177766"/>
                  </a:cubicBezTo>
                  <a:cubicBezTo>
                    <a:pt x="4521041" y="1179671"/>
                    <a:pt x="4518184" y="1182529"/>
                    <a:pt x="4515326" y="1184434"/>
                  </a:cubicBezTo>
                  <a:cubicBezTo>
                    <a:pt x="4505801" y="1193959"/>
                    <a:pt x="4496276" y="1202531"/>
                    <a:pt x="4486751" y="1212056"/>
                  </a:cubicBezTo>
                  <a:cubicBezTo>
                    <a:pt x="4482941" y="1215866"/>
                    <a:pt x="4478179" y="1219676"/>
                    <a:pt x="4473416" y="1223486"/>
                  </a:cubicBezTo>
                  <a:cubicBezTo>
                    <a:pt x="4464844" y="1231106"/>
                    <a:pt x="4457224" y="1238726"/>
                    <a:pt x="4448651" y="1245394"/>
                  </a:cubicBezTo>
                  <a:cubicBezTo>
                    <a:pt x="4443889" y="1249204"/>
                    <a:pt x="4439126" y="1253966"/>
                    <a:pt x="4434364" y="1257776"/>
                  </a:cubicBezTo>
                  <a:cubicBezTo>
                    <a:pt x="4425791" y="1264444"/>
                    <a:pt x="4418172" y="1272064"/>
                    <a:pt x="4409599" y="1278731"/>
                  </a:cubicBezTo>
                  <a:cubicBezTo>
                    <a:pt x="4404837" y="1282541"/>
                    <a:pt x="4400074" y="1287304"/>
                    <a:pt x="4395312" y="1291114"/>
                  </a:cubicBezTo>
                  <a:cubicBezTo>
                    <a:pt x="4386739" y="1298734"/>
                    <a:pt x="4377214" y="1305401"/>
                    <a:pt x="4367689" y="1313021"/>
                  </a:cubicBezTo>
                  <a:cubicBezTo>
                    <a:pt x="4363879" y="1316831"/>
                    <a:pt x="4359116" y="1319689"/>
                    <a:pt x="4355306" y="1323499"/>
                  </a:cubicBezTo>
                  <a:cubicBezTo>
                    <a:pt x="4341972" y="1333976"/>
                    <a:pt x="4328637" y="1344454"/>
                    <a:pt x="4314349" y="1354931"/>
                  </a:cubicBezTo>
                  <a:cubicBezTo>
                    <a:pt x="4299109" y="1366361"/>
                    <a:pt x="4283869" y="1377791"/>
                    <a:pt x="4268629" y="1388269"/>
                  </a:cubicBezTo>
                  <a:cubicBezTo>
                    <a:pt x="4262914" y="1392079"/>
                    <a:pt x="4258151" y="1395889"/>
                    <a:pt x="4252437" y="1399699"/>
                  </a:cubicBezTo>
                  <a:cubicBezTo>
                    <a:pt x="4241959" y="1406366"/>
                    <a:pt x="4232434" y="1413986"/>
                    <a:pt x="4221956" y="1420654"/>
                  </a:cubicBezTo>
                  <a:cubicBezTo>
                    <a:pt x="4215289" y="1425416"/>
                    <a:pt x="4208622" y="1429226"/>
                    <a:pt x="4202906" y="1433989"/>
                  </a:cubicBezTo>
                  <a:cubicBezTo>
                    <a:pt x="4193381" y="1440656"/>
                    <a:pt x="4184809" y="1446371"/>
                    <a:pt x="4175284" y="1452086"/>
                  </a:cubicBezTo>
                  <a:cubicBezTo>
                    <a:pt x="4168616" y="1456849"/>
                    <a:pt x="4161949" y="1460659"/>
                    <a:pt x="4154329" y="1465421"/>
                  </a:cubicBezTo>
                  <a:cubicBezTo>
                    <a:pt x="4144804" y="1471136"/>
                    <a:pt x="4136231" y="1476851"/>
                    <a:pt x="4126706" y="1482566"/>
                  </a:cubicBezTo>
                  <a:cubicBezTo>
                    <a:pt x="4124801" y="1483519"/>
                    <a:pt x="4122896" y="1484471"/>
                    <a:pt x="4121944" y="1485424"/>
                  </a:cubicBezTo>
                  <a:cubicBezTo>
                    <a:pt x="4104799" y="1495901"/>
                    <a:pt x="4086701" y="1506379"/>
                    <a:pt x="4069556" y="1516856"/>
                  </a:cubicBezTo>
                  <a:cubicBezTo>
                    <a:pt x="4063841" y="1520666"/>
                    <a:pt x="4057174" y="1523524"/>
                    <a:pt x="4051459" y="1527334"/>
                  </a:cubicBezTo>
                  <a:cubicBezTo>
                    <a:pt x="4037171" y="1534954"/>
                    <a:pt x="4023836" y="1543526"/>
                    <a:pt x="4009549" y="1551146"/>
                  </a:cubicBezTo>
                  <a:cubicBezTo>
                    <a:pt x="4002881" y="1554956"/>
                    <a:pt x="3997166" y="1557814"/>
                    <a:pt x="3990499" y="1561624"/>
                  </a:cubicBezTo>
                  <a:cubicBezTo>
                    <a:pt x="3974306" y="1570196"/>
                    <a:pt x="3957161" y="1579721"/>
                    <a:pt x="3940016" y="1588294"/>
                  </a:cubicBezTo>
                  <a:cubicBezTo>
                    <a:pt x="3937159" y="1590199"/>
                    <a:pt x="3933349" y="1592104"/>
                    <a:pt x="3930491" y="1593056"/>
                  </a:cubicBezTo>
                  <a:cubicBezTo>
                    <a:pt x="3910489" y="1603534"/>
                    <a:pt x="3890486" y="1613059"/>
                    <a:pt x="3869531" y="1622584"/>
                  </a:cubicBezTo>
                  <a:cubicBezTo>
                    <a:pt x="3863816" y="1625441"/>
                    <a:pt x="3858101" y="1628299"/>
                    <a:pt x="3852386" y="1630204"/>
                  </a:cubicBezTo>
                  <a:cubicBezTo>
                    <a:pt x="3837146" y="1636871"/>
                    <a:pt x="3821906" y="1644491"/>
                    <a:pt x="3806666" y="1651159"/>
                  </a:cubicBezTo>
                  <a:cubicBezTo>
                    <a:pt x="3799999" y="1654016"/>
                    <a:pt x="3793331" y="1656874"/>
                    <a:pt x="3786664" y="1659731"/>
                  </a:cubicBezTo>
                  <a:cubicBezTo>
                    <a:pt x="3771424" y="1666399"/>
                    <a:pt x="3755231" y="1673066"/>
                    <a:pt x="3739039" y="1679734"/>
                  </a:cubicBezTo>
                  <a:cubicBezTo>
                    <a:pt x="3733324" y="1681639"/>
                    <a:pt x="3728561" y="1684496"/>
                    <a:pt x="3722846" y="1686401"/>
                  </a:cubicBezTo>
                  <a:cubicBezTo>
                    <a:pt x="3701891" y="1694974"/>
                    <a:pt x="3679984" y="1703546"/>
                    <a:pt x="3659029" y="1711166"/>
                  </a:cubicBezTo>
                  <a:cubicBezTo>
                    <a:pt x="3654266" y="1713071"/>
                    <a:pt x="3650456" y="1714024"/>
                    <a:pt x="3645694" y="1715929"/>
                  </a:cubicBezTo>
                  <a:cubicBezTo>
                    <a:pt x="3628549" y="1722596"/>
                    <a:pt x="3611404" y="1728311"/>
                    <a:pt x="3593306" y="1734979"/>
                  </a:cubicBezTo>
                  <a:cubicBezTo>
                    <a:pt x="3583781" y="1737836"/>
                    <a:pt x="3575209" y="1741646"/>
                    <a:pt x="3565684" y="1744504"/>
                  </a:cubicBezTo>
                  <a:cubicBezTo>
                    <a:pt x="3558064" y="1747361"/>
                    <a:pt x="3550444" y="1749266"/>
                    <a:pt x="3543776" y="1752124"/>
                  </a:cubicBezTo>
                  <a:cubicBezTo>
                    <a:pt x="3533299" y="1755934"/>
                    <a:pt x="3521869" y="1758791"/>
                    <a:pt x="3511391" y="1762601"/>
                  </a:cubicBezTo>
                  <a:cubicBezTo>
                    <a:pt x="3504724" y="1764506"/>
                    <a:pt x="3497104" y="1767364"/>
                    <a:pt x="3490436" y="1769269"/>
                  </a:cubicBezTo>
                  <a:cubicBezTo>
                    <a:pt x="3479006" y="1773079"/>
                    <a:pt x="3466624" y="1776889"/>
                    <a:pt x="3454241" y="1779746"/>
                  </a:cubicBezTo>
                  <a:cubicBezTo>
                    <a:pt x="3447574" y="1781651"/>
                    <a:pt x="3441859" y="1783556"/>
                    <a:pt x="3435191" y="1785461"/>
                  </a:cubicBezTo>
                  <a:cubicBezTo>
                    <a:pt x="3418999" y="1790224"/>
                    <a:pt x="3403759" y="1794986"/>
                    <a:pt x="3387566" y="1798796"/>
                  </a:cubicBezTo>
                  <a:cubicBezTo>
                    <a:pt x="3385661" y="1799749"/>
                    <a:pt x="3382804" y="1799749"/>
                    <a:pt x="3380899" y="1800701"/>
                  </a:cubicBezTo>
                  <a:cubicBezTo>
                    <a:pt x="3362801" y="1805464"/>
                    <a:pt x="3343751" y="1810226"/>
                    <a:pt x="3325654" y="1814989"/>
                  </a:cubicBezTo>
                  <a:cubicBezTo>
                    <a:pt x="3319939" y="1815941"/>
                    <a:pt x="3314224" y="1817846"/>
                    <a:pt x="3308509" y="1818799"/>
                  </a:cubicBezTo>
                  <a:cubicBezTo>
                    <a:pt x="3295174" y="1821656"/>
                    <a:pt x="3282791" y="1825466"/>
                    <a:pt x="3269456" y="1828324"/>
                  </a:cubicBezTo>
                  <a:cubicBezTo>
                    <a:pt x="3261836" y="1830229"/>
                    <a:pt x="3255169" y="1831181"/>
                    <a:pt x="3247549" y="1833086"/>
                  </a:cubicBezTo>
                  <a:cubicBezTo>
                    <a:pt x="3236119" y="1835944"/>
                    <a:pt x="3224689" y="1837849"/>
                    <a:pt x="3213259" y="1840706"/>
                  </a:cubicBezTo>
                  <a:cubicBezTo>
                    <a:pt x="3205639" y="1842611"/>
                    <a:pt x="3198019" y="1843564"/>
                    <a:pt x="3189446" y="1845469"/>
                  </a:cubicBezTo>
                  <a:cubicBezTo>
                    <a:pt x="3178016" y="1847374"/>
                    <a:pt x="3166586" y="1850231"/>
                    <a:pt x="3155156" y="1852136"/>
                  </a:cubicBezTo>
                  <a:cubicBezTo>
                    <a:pt x="3148489" y="1853089"/>
                    <a:pt x="3141821" y="1854994"/>
                    <a:pt x="3135154" y="1855946"/>
                  </a:cubicBezTo>
                  <a:cubicBezTo>
                    <a:pt x="3122771" y="1857851"/>
                    <a:pt x="3110389" y="1860709"/>
                    <a:pt x="3098006" y="1862614"/>
                  </a:cubicBezTo>
                  <a:cubicBezTo>
                    <a:pt x="3091339" y="1863566"/>
                    <a:pt x="3085624" y="1864519"/>
                    <a:pt x="3078956" y="1865471"/>
                  </a:cubicBezTo>
                  <a:cubicBezTo>
                    <a:pt x="3064669" y="1867376"/>
                    <a:pt x="3050381" y="1870234"/>
                    <a:pt x="3036094" y="1872139"/>
                  </a:cubicBezTo>
                  <a:cubicBezTo>
                    <a:pt x="3031331" y="1873091"/>
                    <a:pt x="3027521" y="1873091"/>
                    <a:pt x="3022759" y="1874044"/>
                  </a:cubicBezTo>
                  <a:cubicBezTo>
                    <a:pt x="3003709" y="1876901"/>
                    <a:pt x="2985611" y="1879759"/>
                    <a:pt x="2966561" y="1881664"/>
                  </a:cubicBezTo>
                  <a:cubicBezTo>
                    <a:pt x="2961799" y="1882616"/>
                    <a:pt x="2957036" y="1882616"/>
                    <a:pt x="2952274" y="1883569"/>
                  </a:cubicBezTo>
                  <a:cubicBezTo>
                    <a:pt x="2937986" y="1885474"/>
                    <a:pt x="2923699" y="1887379"/>
                    <a:pt x="2909411" y="1888331"/>
                  </a:cubicBezTo>
                  <a:cubicBezTo>
                    <a:pt x="2902744" y="1889284"/>
                    <a:pt x="2896076" y="1890236"/>
                    <a:pt x="2889409" y="1890236"/>
                  </a:cubicBezTo>
                  <a:cubicBezTo>
                    <a:pt x="2877026" y="1891189"/>
                    <a:pt x="2864644" y="1893094"/>
                    <a:pt x="2851309" y="1894046"/>
                  </a:cubicBezTo>
                  <a:cubicBezTo>
                    <a:pt x="2844641" y="1894999"/>
                    <a:pt x="2837974" y="1894999"/>
                    <a:pt x="2830354" y="1895951"/>
                  </a:cubicBezTo>
                  <a:cubicBezTo>
                    <a:pt x="2817019" y="1896904"/>
                    <a:pt x="2804636" y="1897856"/>
                    <a:pt x="2791301" y="1898809"/>
                  </a:cubicBezTo>
                  <a:cubicBezTo>
                    <a:pt x="2785586" y="1898809"/>
                    <a:pt x="2778919" y="1899761"/>
                    <a:pt x="2773204" y="1899761"/>
                  </a:cubicBezTo>
                  <a:cubicBezTo>
                    <a:pt x="2761774" y="1900714"/>
                    <a:pt x="2749391" y="1901666"/>
                    <a:pt x="2737961" y="1901666"/>
                  </a:cubicBezTo>
                  <a:cubicBezTo>
                    <a:pt x="2729389" y="1902619"/>
                    <a:pt x="2720816" y="1902619"/>
                    <a:pt x="2712244" y="1903571"/>
                  </a:cubicBezTo>
                  <a:cubicBezTo>
                    <a:pt x="2699861" y="1904524"/>
                    <a:pt x="2687479" y="1904524"/>
                    <a:pt x="2675096" y="1905476"/>
                  </a:cubicBezTo>
                  <a:cubicBezTo>
                    <a:pt x="2666524" y="1905476"/>
                    <a:pt x="2658904" y="1906429"/>
                    <a:pt x="2650331" y="1906429"/>
                  </a:cubicBezTo>
                  <a:cubicBezTo>
                    <a:pt x="2636996" y="1907381"/>
                    <a:pt x="2622709" y="1907381"/>
                    <a:pt x="2609374" y="1907381"/>
                  </a:cubicBezTo>
                  <a:cubicBezTo>
                    <a:pt x="2602706" y="1907381"/>
                    <a:pt x="2596039" y="1907381"/>
                    <a:pt x="2589371" y="1908334"/>
                  </a:cubicBezTo>
                  <a:cubicBezTo>
                    <a:pt x="2568416" y="1908334"/>
                    <a:pt x="2548414" y="1909286"/>
                    <a:pt x="2527459" y="1909286"/>
                  </a:cubicBezTo>
                  <a:cubicBezTo>
                    <a:pt x="2508409" y="1909286"/>
                    <a:pt x="2490311" y="1909286"/>
                    <a:pt x="2471261" y="1908334"/>
                  </a:cubicBezTo>
                  <a:cubicBezTo>
                    <a:pt x="2465546" y="1908334"/>
                    <a:pt x="2460784" y="1908334"/>
                    <a:pt x="2455069" y="1908334"/>
                  </a:cubicBezTo>
                  <a:cubicBezTo>
                    <a:pt x="2439829" y="1908334"/>
                    <a:pt x="2425541" y="1907381"/>
                    <a:pt x="2411254" y="1907381"/>
                  </a:cubicBezTo>
                  <a:cubicBezTo>
                    <a:pt x="2406491" y="1907381"/>
                    <a:pt x="2402681" y="1907381"/>
                    <a:pt x="2397919" y="1907381"/>
                  </a:cubicBezTo>
                  <a:cubicBezTo>
                    <a:pt x="2379821" y="1906429"/>
                    <a:pt x="2361724" y="1905476"/>
                    <a:pt x="2342674" y="1904524"/>
                  </a:cubicBezTo>
                  <a:cubicBezTo>
                    <a:pt x="2334101" y="1903571"/>
                    <a:pt x="2324576" y="1903571"/>
                    <a:pt x="2316004" y="1902619"/>
                  </a:cubicBezTo>
                  <a:cubicBezTo>
                    <a:pt x="2304574" y="1901666"/>
                    <a:pt x="2293144" y="1901666"/>
                    <a:pt x="2281714" y="1900714"/>
                  </a:cubicBezTo>
                  <a:cubicBezTo>
                    <a:pt x="2272189" y="1899761"/>
                    <a:pt x="2263616" y="1898809"/>
                    <a:pt x="2254091" y="1898809"/>
                  </a:cubicBezTo>
                  <a:cubicBezTo>
                    <a:pt x="2242661" y="1897856"/>
                    <a:pt x="2231231" y="1896904"/>
                    <a:pt x="2220754" y="1895951"/>
                  </a:cubicBezTo>
                  <a:cubicBezTo>
                    <a:pt x="2211229" y="1894999"/>
                    <a:pt x="2202656" y="1894046"/>
                    <a:pt x="2193131" y="1893094"/>
                  </a:cubicBezTo>
                  <a:cubicBezTo>
                    <a:pt x="2181701" y="1892141"/>
                    <a:pt x="2171224" y="1891189"/>
                    <a:pt x="2159794" y="1889284"/>
                  </a:cubicBezTo>
                  <a:cubicBezTo>
                    <a:pt x="2150269" y="1888331"/>
                    <a:pt x="2141696" y="1887379"/>
                    <a:pt x="2132171" y="1886426"/>
                  </a:cubicBezTo>
                  <a:cubicBezTo>
                    <a:pt x="2121694" y="1885474"/>
                    <a:pt x="2110264" y="1883569"/>
                    <a:pt x="2099786" y="1882616"/>
                  </a:cubicBezTo>
                  <a:cubicBezTo>
                    <a:pt x="2090261" y="1881664"/>
                    <a:pt x="2081689" y="1879759"/>
                    <a:pt x="2072164" y="1878806"/>
                  </a:cubicBezTo>
                  <a:cubicBezTo>
                    <a:pt x="2061686" y="1876901"/>
                    <a:pt x="2051209" y="1875949"/>
                    <a:pt x="2039779" y="1874044"/>
                  </a:cubicBezTo>
                  <a:cubicBezTo>
                    <a:pt x="2030254" y="1873091"/>
                    <a:pt x="2021681" y="1871186"/>
                    <a:pt x="2012156" y="1870234"/>
                  </a:cubicBezTo>
                  <a:cubicBezTo>
                    <a:pt x="2001679" y="1868329"/>
                    <a:pt x="1991201" y="1867376"/>
                    <a:pt x="1980724" y="1865471"/>
                  </a:cubicBezTo>
                  <a:cubicBezTo>
                    <a:pt x="1971199" y="1863566"/>
                    <a:pt x="1962626" y="1862614"/>
                    <a:pt x="1953101" y="1860709"/>
                  </a:cubicBezTo>
                  <a:cubicBezTo>
                    <a:pt x="1942624" y="1858804"/>
                    <a:pt x="1932146" y="1856899"/>
                    <a:pt x="1921669" y="1854994"/>
                  </a:cubicBezTo>
                  <a:cubicBezTo>
                    <a:pt x="1912144" y="1853089"/>
                    <a:pt x="1903571" y="1851184"/>
                    <a:pt x="1894046" y="1849279"/>
                  </a:cubicBezTo>
                  <a:cubicBezTo>
                    <a:pt x="1884521" y="1847374"/>
                    <a:pt x="1874996" y="1845469"/>
                    <a:pt x="1866424" y="1843564"/>
                  </a:cubicBezTo>
                  <a:cubicBezTo>
                    <a:pt x="1845469" y="1839754"/>
                    <a:pt x="1825466" y="1834991"/>
                    <a:pt x="1804511" y="1830229"/>
                  </a:cubicBezTo>
                  <a:cubicBezTo>
                    <a:pt x="1801654" y="1829276"/>
                    <a:pt x="1797844" y="1829276"/>
                    <a:pt x="1794986" y="1828324"/>
                  </a:cubicBezTo>
                  <a:cubicBezTo>
                    <a:pt x="1771174" y="1822609"/>
                    <a:pt x="1748314" y="1816894"/>
                    <a:pt x="1724501" y="1811179"/>
                  </a:cubicBezTo>
                  <a:cubicBezTo>
                    <a:pt x="1717834" y="1809274"/>
                    <a:pt x="1711166" y="1807369"/>
                    <a:pt x="1705451" y="1806416"/>
                  </a:cubicBezTo>
                  <a:cubicBezTo>
                    <a:pt x="1688306" y="1801654"/>
                    <a:pt x="1670209" y="1796891"/>
                    <a:pt x="1653064" y="1792129"/>
                  </a:cubicBezTo>
                  <a:cubicBezTo>
                    <a:pt x="1646396" y="1790224"/>
                    <a:pt x="1638776" y="1788319"/>
                    <a:pt x="1632109" y="1786414"/>
                  </a:cubicBezTo>
                  <a:cubicBezTo>
                    <a:pt x="1612106" y="1780699"/>
                    <a:pt x="1591151" y="1774984"/>
                    <a:pt x="1571149" y="1768316"/>
                  </a:cubicBezTo>
                  <a:cubicBezTo>
                    <a:pt x="1568291" y="1767364"/>
                    <a:pt x="1565434" y="1766411"/>
                    <a:pt x="1563529" y="1765459"/>
                  </a:cubicBezTo>
                  <a:cubicBezTo>
                    <a:pt x="1540669" y="1758791"/>
                    <a:pt x="1518761" y="1751171"/>
                    <a:pt x="1495901" y="1743551"/>
                  </a:cubicBezTo>
                  <a:cubicBezTo>
                    <a:pt x="1489234" y="1741646"/>
                    <a:pt x="1483519" y="1738789"/>
                    <a:pt x="1476851" y="1736884"/>
                  </a:cubicBezTo>
                  <a:cubicBezTo>
                    <a:pt x="1459706" y="1731169"/>
                    <a:pt x="1443514" y="1725454"/>
                    <a:pt x="1427321" y="1718786"/>
                  </a:cubicBezTo>
                  <a:cubicBezTo>
                    <a:pt x="1420654" y="1715929"/>
                    <a:pt x="1413986" y="1714024"/>
                    <a:pt x="1407319" y="1711166"/>
                  </a:cubicBezTo>
                  <a:cubicBezTo>
                    <a:pt x="1387316" y="1703546"/>
                    <a:pt x="1367314" y="1695926"/>
                    <a:pt x="1347311" y="1688306"/>
                  </a:cubicBezTo>
                  <a:cubicBezTo>
                    <a:pt x="1345406" y="1687354"/>
                    <a:pt x="1343501" y="1686401"/>
                    <a:pt x="1341596" y="1686401"/>
                  </a:cubicBezTo>
                  <a:cubicBezTo>
                    <a:pt x="1319689" y="1677829"/>
                    <a:pt x="1298734" y="1668304"/>
                    <a:pt x="1276826" y="1659731"/>
                  </a:cubicBezTo>
                  <a:cubicBezTo>
                    <a:pt x="1271111" y="1656874"/>
                    <a:pt x="1264444" y="1654016"/>
                    <a:pt x="1258729" y="1652111"/>
                  </a:cubicBezTo>
                  <a:cubicBezTo>
                    <a:pt x="1242536" y="1645444"/>
                    <a:pt x="1227296" y="1637824"/>
                    <a:pt x="1211104" y="1630204"/>
                  </a:cubicBezTo>
                  <a:cubicBezTo>
                    <a:pt x="1204436" y="1627346"/>
                    <a:pt x="1198721" y="1624489"/>
                    <a:pt x="1192054" y="1621631"/>
                  </a:cubicBezTo>
                  <a:cubicBezTo>
                    <a:pt x="1172051" y="1612106"/>
                    <a:pt x="1153001" y="1602581"/>
                    <a:pt x="1133951" y="1593056"/>
                  </a:cubicBezTo>
                  <a:cubicBezTo>
                    <a:pt x="1132999" y="1592104"/>
                    <a:pt x="1131094" y="1592104"/>
                    <a:pt x="1130141" y="1591151"/>
                  </a:cubicBezTo>
                  <a:cubicBezTo>
                    <a:pt x="1109186" y="1580674"/>
                    <a:pt x="1089184" y="1570196"/>
                    <a:pt x="1069181" y="1558766"/>
                  </a:cubicBezTo>
                  <a:cubicBezTo>
                    <a:pt x="1063466" y="1555909"/>
                    <a:pt x="1057751" y="1552099"/>
                    <a:pt x="1052036" y="1549241"/>
                  </a:cubicBezTo>
                  <a:cubicBezTo>
                    <a:pt x="1036796" y="1540669"/>
                    <a:pt x="1022509" y="1533049"/>
                    <a:pt x="1007269" y="1524476"/>
                  </a:cubicBezTo>
                  <a:cubicBezTo>
                    <a:pt x="1001554" y="1520666"/>
                    <a:pt x="995839" y="1517809"/>
                    <a:pt x="989171" y="1513999"/>
                  </a:cubicBezTo>
                  <a:cubicBezTo>
                    <a:pt x="970121" y="1502569"/>
                    <a:pt x="951071" y="1491139"/>
                    <a:pt x="932021" y="1479709"/>
                  </a:cubicBezTo>
                  <a:cubicBezTo>
                    <a:pt x="931069" y="1479709"/>
                    <a:pt x="931069" y="1478756"/>
                    <a:pt x="930116" y="1478756"/>
                  </a:cubicBezTo>
                  <a:cubicBezTo>
                    <a:pt x="911066" y="1466374"/>
                    <a:pt x="892016" y="1454944"/>
                    <a:pt x="872966" y="1441609"/>
                  </a:cubicBezTo>
                  <a:cubicBezTo>
                    <a:pt x="867251" y="1437799"/>
                    <a:pt x="861536" y="1433989"/>
                    <a:pt x="856774" y="1430179"/>
                  </a:cubicBezTo>
                  <a:cubicBezTo>
                    <a:pt x="842486" y="1420654"/>
                    <a:pt x="829151" y="1411129"/>
                    <a:pt x="814864" y="1401604"/>
                  </a:cubicBezTo>
                  <a:cubicBezTo>
                    <a:pt x="809149" y="1397794"/>
                    <a:pt x="804386" y="1393984"/>
                    <a:pt x="798671" y="1390174"/>
                  </a:cubicBezTo>
                  <a:cubicBezTo>
                    <a:pt x="780574" y="1376839"/>
                    <a:pt x="762476" y="1363504"/>
                    <a:pt x="744379" y="1350169"/>
                  </a:cubicBezTo>
                  <a:cubicBezTo>
                    <a:pt x="270034" y="993934"/>
                    <a:pt x="7144" y="515779"/>
                    <a:pt x="7144" y="7144"/>
                  </a:cubicBezTo>
                  <a:lnTo>
                    <a:pt x="7144" y="631984"/>
                  </a:lnTo>
                  <a:cubicBezTo>
                    <a:pt x="7144" y="1140619"/>
                    <a:pt x="270034" y="1618774"/>
                    <a:pt x="746284" y="1978819"/>
                  </a:cubicBezTo>
                  <a:cubicBezTo>
                    <a:pt x="764381" y="1992154"/>
                    <a:pt x="782479" y="2005489"/>
                    <a:pt x="800576" y="2018824"/>
                  </a:cubicBezTo>
                  <a:cubicBezTo>
                    <a:pt x="806291" y="2022634"/>
                    <a:pt x="811054" y="2026444"/>
                    <a:pt x="816769" y="2030254"/>
                  </a:cubicBezTo>
                  <a:cubicBezTo>
                    <a:pt x="830104" y="2039779"/>
                    <a:pt x="844391" y="2049304"/>
                    <a:pt x="858679" y="2058829"/>
                  </a:cubicBezTo>
                  <a:cubicBezTo>
                    <a:pt x="864394" y="2062639"/>
                    <a:pt x="870109" y="2066449"/>
                    <a:pt x="874871" y="2070259"/>
                  </a:cubicBezTo>
                  <a:cubicBezTo>
                    <a:pt x="893921" y="2082641"/>
                    <a:pt x="912971" y="2095024"/>
                    <a:pt x="932021" y="2107406"/>
                  </a:cubicBezTo>
                  <a:cubicBezTo>
                    <a:pt x="932974" y="2107406"/>
                    <a:pt x="933926" y="2108359"/>
                    <a:pt x="933926" y="2108359"/>
                  </a:cubicBezTo>
                  <a:cubicBezTo>
                    <a:pt x="952976" y="2119789"/>
                    <a:pt x="971074" y="2131219"/>
                    <a:pt x="990124" y="2142649"/>
                  </a:cubicBezTo>
                  <a:cubicBezTo>
                    <a:pt x="995839" y="2146459"/>
                    <a:pt x="1001554" y="2149316"/>
                    <a:pt x="1008221" y="2153126"/>
                  </a:cubicBezTo>
                  <a:cubicBezTo>
                    <a:pt x="1023461" y="2161699"/>
                    <a:pt x="1037749" y="2170271"/>
                    <a:pt x="1052989" y="2177891"/>
                  </a:cubicBezTo>
                  <a:cubicBezTo>
                    <a:pt x="1058704" y="2180749"/>
                    <a:pt x="1064419" y="2184559"/>
                    <a:pt x="1070134" y="2187416"/>
                  </a:cubicBezTo>
                  <a:cubicBezTo>
                    <a:pt x="1090136" y="2197894"/>
                    <a:pt x="1111091" y="2209324"/>
                    <a:pt x="1131094" y="2219801"/>
                  </a:cubicBezTo>
                  <a:cubicBezTo>
                    <a:pt x="1132046" y="2220754"/>
                    <a:pt x="1133951" y="2220754"/>
                    <a:pt x="1134904" y="2221706"/>
                  </a:cubicBezTo>
                  <a:cubicBezTo>
                    <a:pt x="1153954" y="2231231"/>
                    <a:pt x="1173956" y="2240756"/>
                    <a:pt x="1193006" y="2250281"/>
                  </a:cubicBezTo>
                  <a:cubicBezTo>
                    <a:pt x="1199674" y="2253139"/>
                    <a:pt x="1205389" y="2255996"/>
                    <a:pt x="1212056" y="2258854"/>
                  </a:cubicBezTo>
                  <a:cubicBezTo>
                    <a:pt x="1227296" y="2266474"/>
                    <a:pt x="1243489" y="2273141"/>
                    <a:pt x="1259681" y="2279809"/>
                  </a:cubicBezTo>
                  <a:cubicBezTo>
                    <a:pt x="1265396" y="2282666"/>
                    <a:pt x="1272064" y="2285524"/>
                    <a:pt x="1277779" y="2287429"/>
                  </a:cubicBezTo>
                  <a:cubicBezTo>
                    <a:pt x="1298734" y="2296954"/>
                    <a:pt x="1320641" y="2305526"/>
                    <a:pt x="1342549" y="2314099"/>
                  </a:cubicBezTo>
                  <a:cubicBezTo>
                    <a:pt x="1344454" y="2315051"/>
                    <a:pt x="1346359" y="2316004"/>
                    <a:pt x="1349216" y="2316956"/>
                  </a:cubicBezTo>
                  <a:cubicBezTo>
                    <a:pt x="1369219" y="2324576"/>
                    <a:pt x="1389221" y="2332196"/>
                    <a:pt x="1409224" y="2339816"/>
                  </a:cubicBezTo>
                  <a:cubicBezTo>
                    <a:pt x="1415891" y="2342674"/>
                    <a:pt x="1422559" y="2344579"/>
                    <a:pt x="1429226" y="2347436"/>
                  </a:cubicBezTo>
                  <a:cubicBezTo>
                    <a:pt x="1445419" y="2353151"/>
                    <a:pt x="1462564" y="2359819"/>
                    <a:pt x="1478756" y="2365534"/>
                  </a:cubicBezTo>
                  <a:cubicBezTo>
                    <a:pt x="1485424" y="2367439"/>
                    <a:pt x="1491139" y="2370296"/>
                    <a:pt x="1497806" y="2372201"/>
                  </a:cubicBezTo>
                  <a:cubicBezTo>
                    <a:pt x="1520666" y="2379821"/>
                    <a:pt x="1542574" y="2387441"/>
                    <a:pt x="1565434" y="2394109"/>
                  </a:cubicBezTo>
                  <a:cubicBezTo>
                    <a:pt x="1568291" y="2395061"/>
                    <a:pt x="1571149" y="2396014"/>
                    <a:pt x="1573054" y="2396966"/>
                  </a:cubicBezTo>
                  <a:cubicBezTo>
                    <a:pt x="1593056" y="2403634"/>
                    <a:pt x="1613059" y="2409349"/>
                    <a:pt x="1634014" y="2415064"/>
                  </a:cubicBezTo>
                  <a:cubicBezTo>
                    <a:pt x="1640681" y="2416969"/>
                    <a:pt x="1648301" y="2418874"/>
                    <a:pt x="1654969" y="2420779"/>
                  </a:cubicBezTo>
                  <a:cubicBezTo>
                    <a:pt x="1672114" y="2425541"/>
                    <a:pt x="1689259" y="2430304"/>
                    <a:pt x="1707356" y="2435066"/>
                  </a:cubicBezTo>
                  <a:cubicBezTo>
                    <a:pt x="1714024" y="2436971"/>
                    <a:pt x="1720691" y="2438876"/>
                    <a:pt x="1726406" y="2439829"/>
                  </a:cubicBezTo>
                  <a:cubicBezTo>
                    <a:pt x="1749266" y="2445544"/>
                    <a:pt x="1773079" y="2451259"/>
                    <a:pt x="1796891" y="2456974"/>
                  </a:cubicBezTo>
                  <a:cubicBezTo>
                    <a:pt x="1799749" y="2457926"/>
                    <a:pt x="1803559" y="2457926"/>
                    <a:pt x="1806416" y="2458879"/>
                  </a:cubicBezTo>
                  <a:cubicBezTo>
                    <a:pt x="1827371" y="2463641"/>
                    <a:pt x="1847374" y="2467451"/>
                    <a:pt x="1868329" y="2472214"/>
                  </a:cubicBezTo>
                  <a:cubicBezTo>
                    <a:pt x="1871186" y="2473166"/>
                    <a:pt x="1874996" y="2473166"/>
                    <a:pt x="1877854" y="2474119"/>
                  </a:cubicBezTo>
                  <a:cubicBezTo>
                    <a:pt x="1883569" y="2475071"/>
                    <a:pt x="1890236" y="2476024"/>
                    <a:pt x="1895951" y="2477929"/>
                  </a:cubicBezTo>
                  <a:cubicBezTo>
                    <a:pt x="1905476" y="2479834"/>
                    <a:pt x="1914049" y="2481739"/>
                    <a:pt x="1923574" y="2483644"/>
                  </a:cubicBezTo>
                  <a:cubicBezTo>
                    <a:pt x="1934051" y="2485549"/>
                    <a:pt x="1944529" y="2487454"/>
                    <a:pt x="1955006" y="2489359"/>
                  </a:cubicBezTo>
                  <a:cubicBezTo>
                    <a:pt x="1964531" y="2491264"/>
                    <a:pt x="1973104" y="2492216"/>
                    <a:pt x="1982629" y="2494121"/>
                  </a:cubicBezTo>
                  <a:cubicBezTo>
                    <a:pt x="1993106" y="2496026"/>
                    <a:pt x="2003584" y="2497931"/>
                    <a:pt x="2014061" y="2498884"/>
                  </a:cubicBezTo>
                  <a:cubicBezTo>
                    <a:pt x="2023586" y="2500789"/>
                    <a:pt x="2032159" y="2501741"/>
                    <a:pt x="2041684" y="2502694"/>
                  </a:cubicBezTo>
                  <a:cubicBezTo>
                    <a:pt x="2052161" y="2504599"/>
                    <a:pt x="2062639" y="2505551"/>
                    <a:pt x="2074069" y="2507456"/>
                  </a:cubicBezTo>
                  <a:cubicBezTo>
                    <a:pt x="2083594" y="2508409"/>
                    <a:pt x="2092166" y="2510314"/>
                    <a:pt x="2101691" y="2511266"/>
                  </a:cubicBezTo>
                  <a:cubicBezTo>
                    <a:pt x="2112169" y="2512219"/>
                    <a:pt x="2123599" y="2514124"/>
                    <a:pt x="2134076" y="2515076"/>
                  </a:cubicBezTo>
                  <a:cubicBezTo>
                    <a:pt x="2143601" y="2516029"/>
                    <a:pt x="2152174" y="2516981"/>
                    <a:pt x="2161699" y="2517934"/>
                  </a:cubicBezTo>
                  <a:cubicBezTo>
                    <a:pt x="2173129" y="2518886"/>
                    <a:pt x="2183606" y="2519839"/>
                    <a:pt x="2195036" y="2521744"/>
                  </a:cubicBezTo>
                  <a:cubicBezTo>
                    <a:pt x="2204561" y="2522696"/>
                    <a:pt x="2213134" y="2523649"/>
                    <a:pt x="2222659" y="2524601"/>
                  </a:cubicBezTo>
                  <a:cubicBezTo>
                    <a:pt x="2234089" y="2525554"/>
                    <a:pt x="2245519" y="2526506"/>
                    <a:pt x="2255996" y="2527459"/>
                  </a:cubicBezTo>
                  <a:cubicBezTo>
                    <a:pt x="2265521" y="2528411"/>
                    <a:pt x="2274094" y="2529364"/>
                    <a:pt x="2283619" y="2529364"/>
                  </a:cubicBezTo>
                  <a:cubicBezTo>
                    <a:pt x="2295049" y="2530316"/>
                    <a:pt x="2306479" y="2531269"/>
                    <a:pt x="2317909" y="2531269"/>
                  </a:cubicBezTo>
                  <a:cubicBezTo>
                    <a:pt x="2326481" y="2532221"/>
                    <a:pt x="2336006" y="2532221"/>
                    <a:pt x="2344579" y="2533174"/>
                  </a:cubicBezTo>
                  <a:cubicBezTo>
                    <a:pt x="2345531" y="2533174"/>
                    <a:pt x="2347436" y="2533174"/>
                    <a:pt x="2348389" y="2533174"/>
                  </a:cubicBezTo>
                  <a:cubicBezTo>
                    <a:pt x="2365534" y="2534126"/>
                    <a:pt x="2382679" y="2535079"/>
                    <a:pt x="2399824" y="2535079"/>
                  </a:cubicBezTo>
                  <a:cubicBezTo>
                    <a:pt x="2404586" y="2535079"/>
                    <a:pt x="2408396" y="2535079"/>
                    <a:pt x="2413159" y="2535079"/>
                  </a:cubicBezTo>
                  <a:cubicBezTo>
                    <a:pt x="2427446" y="2536031"/>
                    <a:pt x="2442686" y="2536031"/>
                    <a:pt x="2456974" y="2536031"/>
                  </a:cubicBezTo>
                  <a:cubicBezTo>
                    <a:pt x="2462689" y="2536031"/>
                    <a:pt x="2467451" y="2536031"/>
                    <a:pt x="2473166" y="2536031"/>
                  </a:cubicBezTo>
                  <a:cubicBezTo>
                    <a:pt x="2492216" y="2536031"/>
                    <a:pt x="2510314" y="2536984"/>
                    <a:pt x="2529364" y="2536984"/>
                  </a:cubicBezTo>
                  <a:cubicBezTo>
                    <a:pt x="2550319" y="2536984"/>
                    <a:pt x="2570321" y="2536984"/>
                    <a:pt x="2591276" y="2536031"/>
                  </a:cubicBezTo>
                  <a:cubicBezTo>
                    <a:pt x="2597944" y="2536031"/>
                    <a:pt x="2604611" y="2536031"/>
                    <a:pt x="2611279" y="2535079"/>
                  </a:cubicBezTo>
                  <a:cubicBezTo>
                    <a:pt x="2624614" y="2535079"/>
                    <a:pt x="2638901" y="2534126"/>
                    <a:pt x="2652236" y="2534126"/>
                  </a:cubicBezTo>
                  <a:cubicBezTo>
                    <a:pt x="2660809" y="2534126"/>
                    <a:pt x="2668429" y="2533174"/>
                    <a:pt x="2677001" y="2533174"/>
                  </a:cubicBezTo>
                  <a:cubicBezTo>
                    <a:pt x="2689384" y="2532221"/>
                    <a:pt x="2701766" y="2532221"/>
                    <a:pt x="2714149" y="2531269"/>
                  </a:cubicBezTo>
                  <a:cubicBezTo>
                    <a:pt x="2722721" y="2531269"/>
                    <a:pt x="2731294" y="2530316"/>
                    <a:pt x="2739866" y="2529364"/>
                  </a:cubicBezTo>
                  <a:cubicBezTo>
                    <a:pt x="2749391" y="2528411"/>
                    <a:pt x="2758916" y="2528411"/>
                    <a:pt x="2768441" y="2527459"/>
                  </a:cubicBezTo>
                  <a:cubicBezTo>
                    <a:pt x="2770346" y="2527459"/>
                    <a:pt x="2772251" y="2527459"/>
                    <a:pt x="2775109" y="2526506"/>
                  </a:cubicBezTo>
                  <a:cubicBezTo>
                    <a:pt x="2780824" y="2526506"/>
                    <a:pt x="2787491" y="2525554"/>
                    <a:pt x="2793206" y="2525554"/>
                  </a:cubicBezTo>
                  <a:cubicBezTo>
                    <a:pt x="2806541" y="2524601"/>
                    <a:pt x="2819876" y="2523649"/>
                    <a:pt x="2832259" y="2522696"/>
                  </a:cubicBezTo>
                  <a:cubicBezTo>
                    <a:pt x="2838926" y="2521744"/>
                    <a:pt x="2845594" y="2521744"/>
                    <a:pt x="2853214" y="2520791"/>
                  </a:cubicBezTo>
                  <a:cubicBezTo>
                    <a:pt x="2865596" y="2519839"/>
                    <a:pt x="2877979" y="2517934"/>
                    <a:pt x="2891314" y="2516981"/>
                  </a:cubicBezTo>
                  <a:cubicBezTo>
                    <a:pt x="2897981" y="2516029"/>
                    <a:pt x="2904649" y="2516029"/>
                    <a:pt x="2911316" y="2515076"/>
                  </a:cubicBezTo>
                  <a:cubicBezTo>
                    <a:pt x="2925604" y="2513171"/>
                    <a:pt x="2939891" y="2511266"/>
                    <a:pt x="2954179" y="2510314"/>
                  </a:cubicBezTo>
                  <a:cubicBezTo>
                    <a:pt x="2958941" y="2509361"/>
                    <a:pt x="2963704" y="2509361"/>
                    <a:pt x="2968466" y="2508409"/>
                  </a:cubicBezTo>
                  <a:cubicBezTo>
                    <a:pt x="2987516" y="2505551"/>
                    <a:pt x="3005614" y="2503646"/>
                    <a:pt x="3024664" y="2500789"/>
                  </a:cubicBezTo>
                  <a:cubicBezTo>
                    <a:pt x="3029426" y="2499836"/>
                    <a:pt x="3033236" y="2499836"/>
                    <a:pt x="3037999" y="2498884"/>
                  </a:cubicBezTo>
                  <a:cubicBezTo>
                    <a:pt x="3052286" y="2496979"/>
                    <a:pt x="3066574" y="2494121"/>
                    <a:pt x="3080861" y="2492216"/>
                  </a:cubicBezTo>
                  <a:cubicBezTo>
                    <a:pt x="3087529" y="2491264"/>
                    <a:pt x="3094196" y="2490311"/>
                    <a:pt x="3099911" y="2489359"/>
                  </a:cubicBezTo>
                  <a:cubicBezTo>
                    <a:pt x="3112294" y="2487454"/>
                    <a:pt x="3124676" y="2484596"/>
                    <a:pt x="3137059" y="2482691"/>
                  </a:cubicBezTo>
                  <a:cubicBezTo>
                    <a:pt x="3143726" y="2481739"/>
                    <a:pt x="3150394" y="2479834"/>
                    <a:pt x="3157061" y="2478881"/>
                  </a:cubicBezTo>
                  <a:cubicBezTo>
                    <a:pt x="3161824" y="2477929"/>
                    <a:pt x="3165634" y="2476976"/>
                    <a:pt x="3170396" y="2476024"/>
                  </a:cubicBezTo>
                  <a:cubicBezTo>
                    <a:pt x="3178016" y="2475071"/>
                    <a:pt x="3184684" y="2473166"/>
                    <a:pt x="3192304" y="2471261"/>
                  </a:cubicBezTo>
                  <a:cubicBezTo>
                    <a:pt x="3199924" y="2469356"/>
                    <a:pt x="3207544" y="2468404"/>
                    <a:pt x="3216116" y="2466499"/>
                  </a:cubicBezTo>
                  <a:cubicBezTo>
                    <a:pt x="3227546" y="2463641"/>
                    <a:pt x="3238976" y="2461736"/>
                    <a:pt x="3250406" y="2458879"/>
                  </a:cubicBezTo>
                  <a:cubicBezTo>
                    <a:pt x="3258026" y="2456974"/>
                    <a:pt x="3264694" y="2456021"/>
                    <a:pt x="3272314" y="2454116"/>
                  </a:cubicBezTo>
                  <a:cubicBezTo>
                    <a:pt x="3285649" y="2451259"/>
                    <a:pt x="3298031" y="2448401"/>
                    <a:pt x="3311366" y="2444591"/>
                  </a:cubicBezTo>
                  <a:cubicBezTo>
                    <a:pt x="3317081" y="2443639"/>
                    <a:pt x="3322796" y="2441734"/>
                    <a:pt x="3328511" y="2440781"/>
                  </a:cubicBezTo>
                  <a:cubicBezTo>
                    <a:pt x="3346609" y="2436019"/>
                    <a:pt x="3365659" y="2431256"/>
                    <a:pt x="3383756" y="2426494"/>
                  </a:cubicBezTo>
                  <a:cubicBezTo>
                    <a:pt x="3385661" y="2425541"/>
                    <a:pt x="3388519" y="2425541"/>
                    <a:pt x="3390424" y="2424589"/>
                  </a:cubicBezTo>
                  <a:cubicBezTo>
                    <a:pt x="3406616" y="2419826"/>
                    <a:pt x="3422809" y="2416016"/>
                    <a:pt x="3438049" y="2411254"/>
                  </a:cubicBezTo>
                  <a:cubicBezTo>
                    <a:pt x="3444716" y="2409349"/>
                    <a:pt x="3450431" y="2407444"/>
                    <a:pt x="3457099" y="2405539"/>
                  </a:cubicBezTo>
                  <a:cubicBezTo>
                    <a:pt x="3469481" y="2401729"/>
                    <a:pt x="3480911" y="2398871"/>
                    <a:pt x="3493294" y="2395061"/>
                  </a:cubicBezTo>
                  <a:cubicBezTo>
                    <a:pt x="3500914" y="2393156"/>
                    <a:pt x="3507581" y="2390299"/>
                    <a:pt x="3514249" y="2388394"/>
                  </a:cubicBezTo>
                  <a:cubicBezTo>
                    <a:pt x="3524726" y="2384584"/>
                    <a:pt x="3536156" y="2381726"/>
                    <a:pt x="3546634" y="2377916"/>
                  </a:cubicBezTo>
                  <a:cubicBezTo>
                    <a:pt x="3554254" y="2375059"/>
                    <a:pt x="3561874" y="2373154"/>
                    <a:pt x="3568541" y="2370296"/>
                  </a:cubicBezTo>
                  <a:cubicBezTo>
                    <a:pt x="3575209" y="2368391"/>
                    <a:pt x="3580924" y="2366486"/>
                    <a:pt x="3587591" y="2363629"/>
                  </a:cubicBezTo>
                  <a:cubicBezTo>
                    <a:pt x="3590449" y="2362676"/>
                    <a:pt x="3593306" y="2361724"/>
                    <a:pt x="3596164" y="2360771"/>
                  </a:cubicBezTo>
                  <a:cubicBezTo>
                    <a:pt x="3613309" y="2355056"/>
                    <a:pt x="3631406" y="2348389"/>
                    <a:pt x="3648551" y="2341721"/>
                  </a:cubicBezTo>
                  <a:cubicBezTo>
                    <a:pt x="3653314" y="2339816"/>
                    <a:pt x="3657124" y="2338864"/>
                    <a:pt x="3661886" y="2336959"/>
                  </a:cubicBezTo>
                  <a:cubicBezTo>
                    <a:pt x="3682841" y="2328386"/>
                    <a:pt x="3704749" y="2320766"/>
                    <a:pt x="3725704" y="2312194"/>
                  </a:cubicBezTo>
                  <a:cubicBezTo>
                    <a:pt x="3731419" y="2310289"/>
                    <a:pt x="3736181" y="2307431"/>
                    <a:pt x="3741896" y="2305526"/>
                  </a:cubicBezTo>
                  <a:cubicBezTo>
                    <a:pt x="3758089" y="2298859"/>
                    <a:pt x="3773329" y="2292191"/>
                    <a:pt x="3789521" y="2285524"/>
                  </a:cubicBezTo>
                  <a:cubicBezTo>
                    <a:pt x="3796189" y="2282666"/>
                    <a:pt x="3802856" y="2279809"/>
                    <a:pt x="3809524" y="2276951"/>
                  </a:cubicBezTo>
                  <a:cubicBezTo>
                    <a:pt x="3824764" y="2270284"/>
                    <a:pt x="3840004" y="2263616"/>
                    <a:pt x="3855244" y="2255996"/>
                  </a:cubicBezTo>
                  <a:cubicBezTo>
                    <a:pt x="3860959" y="2253139"/>
                    <a:pt x="3866674" y="2250281"/>
                    <a:pt x="3872389" y="2248376"/>
                  </a:cubicBezTo>
                  <a:cubicBezTo>
                    <a:pt x="3892391" y="2238851"/>
                    <a:pt x="3913346" y="2228374"/>
                    <a:pt x="3933349" y="2218849"/>
                  </a:cubicBezTo>
                  <a:cubicBezTo>
                    <a:pt x="3936206" y="2216944"/>
                    <a:pt x="3940016" y="2215039"/>
                    <a:pt x="3942874" y="2214086"/>
                  </a:cubicBezTo>
                  <a:cubicBezTo>
                    <a:pt x="3960019" y="2205514"/>
                    <a:pt x="3976211" y="2196941"/>
                    <a:pt x="3993356" y="2187416"/>
                  </a:cubicBezTo>
                  <a:cubicBezTo>
                    <a:pt x="4000024" y="2183606"/>
                    <a:pt x="4005739" y="2180749"/>
                    <a:pt x="4012406" y="2176939"/>
                  </a:cubicBezTo>
                  <a:cubicBezTo>
                    <a:pt x="4026694" y="2169319"/>
                    <a:pt x="4040029" y="2161699"/>
                    <a:pt x="4054316" y="2153126"/>
                  </a:cubicBezTo>
                  <a:cubicBezTo>
                    <a:pt x="4060031" y="2149316"/>
                    <a:pt x="4066699" y="2146459"/>
                    <a:pt x="4072414" y="2142649"/>
                  </a:cubicBezTo>
                  <a:cubicBezTo>
                    <a:pt x="4090511" y="2132171"/>
                    <a:pt x="4107656" y="2121694"/>
                    <a:pt x="4124801" y="2111216"/>
                  </a:cubicBezTo>
                  <a:cubicBezTo>
                    <a:pt x="4125754" y="2110264"/>
                    <a:pt x="4127659" y="2109311"/>
                    <a:pt x="4128611" y="2108359"/>
                  </a:cubicBezTo>
                  <a:cubicBezTo>
                    <a:pt x="4128611" y="2108359"/>
                    <a:pt x="4129564" y="2108359"/>
                    <a:pt x="4129564" y="2107406"/>
                  </a:cubicBezTo>
                  <a:cubicBezTo>
                    <a:pt x="4139089" y="2101691"/>
                    <a:pt x="4147661" y="2095976"/>
                    <a:pt x="4157186" y="2090261"/>
                  </a:cubicBezTo>
                  <a:cubicBezTo>
                    <a:pt x="4163854" y="2085499"/>
                    <a:pt x="4170521" y="2081689"/>
                    <a:pt x="4178141" y="2076926"/>
                  </a:cubicBezTo>
                  <a:cubicBezTo>
                    <a:pt x="4187666" y="2071211"/>
                    <a:pt x="4196239" y="2064544"/>
                    <a:pt x="4205764" y="2058829"/>
                  </a:cubicBezTo>
                  <a:cubicBezTo>
                    <a:pt x="4212431" y="2054066"/>
                    <a:pt x="4219099" y="2050256"/>
                    <a:pt x="4224814" y="2045494"/>
                  </a:cubicBezTo>
                  <a:cubicBezTo>
                    <a:pt x="4235291" y="2038826"/>
                    <a:pt x="4244816" y="2031206"/>
                    <a:pt x="4255294" y="2024539"/>
                  </a:cubicBezTo>
                  <a:cubicBezTo>
                    <a:pt x="4261009" y="2020729"/>
                    <a:pt x="4265772" y="2016919"/>
                    <a:pt x="4271487" y="2013109"/>
                  </a:cubicBezTo>
                  <a:cubicBezTo>
                    <a:pt x="4286726" y="2001679"/>
                    <a:pt x="4301966" y="1991201"/>
                    <a:pt x="4317206" y="1979771"/>
                  </a:cubicBezTo>
                  <a:cubicBezTo>
                    <a:pt x="4331494" y="1969294"/>
                    <a:pt x="4344829" y="1958816"/>
                    <a:pt x="4358164" y="1948339"/>
                  </a:cubicBezTo>
                  <a:cubicBezTo>
                    <a:pt x="4362926" y="1944529"/>
                    <a:pt x="4366737" y="1941671"/>
                    <a:pt x="4370547" y="1937861"/>
                  </a:cubicBezTo>
                  <a:cubicBezTo>
                    <a:pt x="4380072" y="1930241"/>
                    <a:pt x="4388644" y="1923574"/>
                    <a:pt x="4398169" y="1915954"/>
                  </a:cubicBezTo>
                  <a:cubicBezTo>
                    <a:pt x="4402931" y="1912144"/>
                    <a:pt x="4407694" y="1907381"/>
                    <a:pt x="4412456" y="1903571"/>
                  </a:cubicBezTo>
                  <a:cubicBezTo>
                    <a:pt x="4421029" y="1896904"/>
                    <a:pt x="4428649" y="1889284"/>
                    <a:pt x="4437222" y="1882616"/>
                  </a:cubicBezTo>
                  <a:cubicBezTo>
                    <a:pt x="4441984" y="1878806"/>
                    <a:pt x="4446747" y="1874044"/>
                    <a:pt x="4451509" y="1870234"/>
                  </a:cubicBezTo>
                  <a:cubicBezTo>
                    <a:pt x="4460081" y="1862614"/>
                    <a:pt x="4467701" y="1855946"/>
                    <a:pt x="4476274" y="1848326"/>
                  </a:cubicBezTo>
                  <a:cubicBezTo>
                    <a:pt x="4481037" y="1844516"/>
                    <a:pt x="4484847" y="1840706"/>
                    <a:pt x="4489609" y="1836896"/>
                  </a:cubicBezTo>
                  <a:cubicBezTo>
                    <a:pt x="4499134" y="1827371"/>
                    <a:pt x="4508659" y="1818799"/>
                    <a:pt x="4518184" y="1809274"/>
                  </a:cubicBezTo>
                  <a:cubicBezTo>
                    <a:pt x="4520089" y="1807369"/>
                    <a:pt x="4522947" y="1804511"/>
                    <a:pt x="4525804" y="1802606"/>
                  </a:cubicBezTo>
                  <a:cubicBezTo>
                    <a:pt x="4537234" y="1791176"/>
                    <a:pt x="4549616" y="1779746"/>
                    <a:pt x="4561047" y="1768316"/>
                  </a:cubicBezTo>
                  <a:cubicBezTo>
                    <a:pt x="4563904" y="1765459"/>
                    <a:pt x="4567714" y="1761649"/>
                    <a:pt x="4570572" y="1758791"/>
                  </a:cubicBezTo>
                  <a:cubicBezTo>
                    <a:pt x="4579144" y="1750219"/>
                    <a:pt x="4586764" y="1741646"/>
                    <a:pt x="4595337" y="1733074"/>
                  </a:cubicBezTo>
                  <a:cubicBezTo>
                    <a:pt x="4599147" y="1728311"/>
                    <a:pt x="4602956" y="1724501"/>
                    <a:pt x="4607719" y="1719739"/>
                  </a:cubicBezTo>
                  <a:cubicBezTo>
                    <a:pt x="4614387" y="1712119"/>
                    <a:pt x="4622006" y="1704499"/>
                    <a:pt x="4628674" y="1696879"/>
                  </a:cubicBezTo>
                  <a:cubicBezTo>
                    <a:pt x="4632484" y="1692116"/>
                    <a:pt x="4637247" y="1687354"/>
                    <a:pt x="4641056" y="1683544"/>
                  </a:cubicBezTo>
                  <a:cubicBezTo>
                    <a:pt x="4647724" y="1675924"/>
                    <a:pt x="4654391" y="1668304"/>
                    <a:pt x="4661059" y="1659731"/>
                  </a:cubicBezTo>
                  <a:cubicBezTo>
                    <a:pt x="4664869" y="1654969"/>
                    <a:pt x="4668679" y="1651159"/>
                    <a:pt x="4672489" y="1646396"/>
                  </a:cubicBezTo>
                  <a:cubicBezTo>
                    <a:pt x="4680109" y="1637824"/>
                    <a:pt x="4686776" y="1628299"/>
                    <a:pt x="4694397" y="1619726"/>
                  </a:cubicBezTo>
                  <a:cubicBezTo>
                    <a:pt x="4697254" y="1615916"/>
                    <a:pt x="4700112" y="1613059"/>
                    <a:pt x="4702969" y="1609249"/>
                  </a:cubicBezTo>
                  <a:cubicBezTo>
                    <a:pt x="4712494" y="1596866"/>
                    <a:pt x="4722019" y="1584484"/>
                    <a:pt x="4731544" y="1572101"/>
                  </a:cubicBezTo>
                  <a:cubicBezTo>
                    <a:pt x="4733449" y="1569244"/>
                    <a:pt x="4735354" y="1567339"/>
                    <a:pt x="4737259" y="1564481"/>
                  </a:cubicBezTo>
                  <a:cubicBezTo>
                    <a:pt x="4744879" y="1554004"/>
                    <a:pt x="4752499" y="1544479"/>
                    <a:pt x="4759166" y="1534001"/>
                  </a:cubicBezTo>
                  <a:cubicBezTo>
                    <a:pt x="4762024" y="1529239"/>
                    <a:pt x="4764881" y="1525429"/>
                    <a:pt x="4768691" y="1520666"/>
                  </a:cubicBezTo>
                  <a:cubicBezTo>
                    <a:pt x="4774406" y="1512094"/>
                    <a:pt x="4780122" y="1503521"/>
                    <a:pt x="4785837" y="1494949"/>
                  </a:cubicBezTo>
                  <a:cubicBezTo>
                    <a:pt x="4788694" y="1490186"/>
                    <a:pt x="4792504" y="1485424"/>
                    <a:pt x="4795362" y="1480661"/>
                  </a:cubicBezTo>
                  <a:cubicBezTo>
                    <a:pt x="4798219" y="1476851"/>
                    <a:pt x="4800124" y="1473041"/>
                    <a:pt x="4802981" y="1469231"/>
                  </a:cubicBezTo>
                  <a:cubicBezTo>
                    <a:pt x="4806791" y="1463516"/>
                    <a:pt x="4810601" y="1457801"/>
                    <a:pt x="4814412" y="1452086"/>
                  </a:cubicBezTo>
                  <a:cubicBezTo>
                    <a:pt x="4815364" y="1450181"/>
                    <a:pt x="4817269" y="1448276"/>
                    <a:pt x="4818222" y="1445419"/>
                  </a:cubicBezTo>
                  <a:cubicBezTo>
                    <a:pt x="4825841" y="1433036"/>
                    <a:pt x="4833462" y="1420654"/>
                    <a:pt x="4840129" y="1408271"/>
                  </a:cubicBezTo>
                  <a:cubicBezTo>
                    <a:pt x="4842034" y="1405414"/>
                    <a:pt x="4842987" y="1402556"/>
                    <a:pt x="4844891" y="1399699"/>
                  </a:cubicBezTo>
                  <a:cubicBezTo>
                    <a:pt x="4851559" y="1388269"/>
                    <a:pt x="4858226" y="1376839"/>
                    <a:pt x="4863941" y="1365409"/>
                  </a:cubicBezTo>
                  <a:cubicBezTo>
                    <a:pt x="4864894" y="1364456"/>
                    <a:pt x="4865847" y="1362551"/>
                    <a:pt x="4866799" y="1361599"/>
                  </a:cubicBezTo>
                  <a:cubicBezTo>
                    <a:pt x="4873466" y="1349216"/>
                    <a:pt x="4880134" y="1336834"/>
                    <a:pt x="4886801" y="1323499"/>
                  </a:cubicBezTo>
                  <a:cubicBezTo>
                    <a:pt x="4888706" y="1320641"/>
                    <a:pt x="4889659" y="1317784"/>
                    <a:pt x="4891564" y="1314926"/>
                  </a:cubicBezTo>
                  <a:cubicBezTo>
                    <a:pt x="4898231" y="1302544"/>
                    <a:pt x="4903946" y="1289209"/>
                    <a:pt x="4910614" y="1276826"/>
                  </a:cubicBezTo>
                  <a:cubicBezTo>
                    <a:pt x="4910614" y="1276826"/>
                    <a:pt x="4910614" y="1276826"/>
                    <a:pt x="4910614" y="1275874"/>
                  </a:cubicBezTo>
                  <a:cubicBezTo>
                    <a:pt x="4916329" y="1262539"/>
                    <a:pt x="4922996" y="1250156"/>
                    <a:pt x="4928712" y="1236821"/>
                  </a:cubicBezTo>
                  <a:cubicBezTo>
                    <a:pt x="4929664" y="1233964"/>
                    <a:pt x="4931569" y="1231106"/>
                    <a:pt x="4932521" y="1227296"/>
                  </a:cubicBezTo>
                  <a:cubicBezTo>
                    <a:pt x="4938237" y="1213961"/>
                    <a:pt x="4943951" y="1201579"/>
                    <a:pt x="4948714" y="1188244"/>
                  </a:cubicBezTo>
                  <a:cubicBezTo>
                    <a:pt x="4949667" y="1187291"/>
                    <a:pt x="4949667" y="1185386"/>
                    <a:pt x="4950619" y="1184434"/>
                  </a:cubicBezTo>
                  <a:cubicBezTo>
                    <a:pt x="4955381" y="1172051"/>
                    <a:pt x="4960144" y="1160621"/>
                    <a:pt x="4964906" y="1148239"/>
                  </a:cubicBezTo>
                  <a:cubicBezTo>
                    <a:pt x="4965859" y="1145381"/>
                    <a:pt x="4966812" y="1142524"/>
                    <a:pt x="4967764" y="1139666"/>
                  </a:cubicBezTo>
                  <a:cubicBezTo>
                    <a:pt x="4972526" y="1126331"/>
                    <a:pt x="4977289" y="1113949"/>
                    <a:pt x="4981099" y="1100614"/>
                  </a:cubicBezTo>
                  <a:cubicBezTo>
                    <a:pt x="4982051" y="1098709"/>
                    <a:pt x="4982051" y="1095851"/>
                    <a:pt x="4983004" y="1093946"/>
                  </a:cubicBezTo>
                  <a:cubicBezTo>
                    <a:pt x="4986814" y="1082516"/>
                    <a:pt x="4990624" y="1070134"/>
                    <a:pt x="4994434" y="1058704"/>
                  </a:cubicBezTo>
                  <a:cubicBezTo>
                    <a:pt x="4995387" y="1055846"/>
                    <a:pt x="4996339" y="1052989"/>
                    <a:pt x="4997292" y="1050131"/>
                  </a:cubicBezTo>
                  <a:cubicBezTo>
                    <a:pt x="5001101" y="1038701"/>
                    <a:pt x="5003959" y="1027271"/>
                    <a:pt x="5006817" y="1015841"/>
                  </a:cubicBezTo>
                  <a:cubicBezTo>
                    <a:pt x="5006817" y="1014889"/>
                    <a:pt x="5007769" y="1012984"/>
                    <a:pt x="5007769" y="1012031"/>
                  </a:cubicBezTo>
                  <a:cubicBezTo>
                    <a:pt x="5009674" y="1006316"/>
                    <a:pt x="5010626" y="1000601"/>
                    <a:pt x="5012531" y="994886"/>
                  </a:cubicBezTo>
                  <a:cubicBezTo>
                    <a:pt x="5014437" y="986314"/>
                    <a:pt x="5017294" y="976789"/>
                    <a:pt x="5019199" y="968216"/>
                  </a:cubicBezTo>
                  <a:cubicBezTo>
                    <a:pt x="5020151" y="962501"/>
                    <a:pt x="5022056" y="955834"/>
                    <a:pt x="5023009" y="950119"/>
                  </a:cubicBezTo>
                  <a:cubicBezTo>
                    <a:pt x="5024914" y="941546"/>
                    <a:pt x="5026819" y="932974"/>
                    <a:pt x="5028724" y="924401"/>
                  </a:cubicBezTo>
                  <a:cubicBezTo>
                    <a:pt x="5029676" y="917734"/>
                    <a:pt x="5031581" y="912019"/>
                    <a:pt x="5032534" y="905351"/>
                  </a:cubicBezTo>
                  <a:cubicBezTo>
                    <a:pt x="5034439" y="896779"/>
                    <a:pt x="5035392" y="888206"/>
                    <a:pt x="5037296" y="879634"/>
                  </a:cubicBezTo>
                  <a:cubicBezTo>
                    <a:pt x="5038249" y="872966"/>
                    <a:pt x="5039201" y="867251"/>
                    <a:pt x="5040154" y="860584"/>
                  </a:cubicBezTo>
                  <a:cubicBezTo>
                    <a:pt x="5041106" y="852011"/>
                    <a:pt x="5043012" y="843439"/>
                    <a:pt x="5043964" y="834866"/>
                  </a:cubicBezTo>
                  <a:cubicBezTo>
                    <a:pt x="5044917" y="828199"/>
                    <a:pt x="5045869" y="822484"/>
                    <a:pt x="5046821" y="815816"/>
                  </a:cubicBezTo>
                  <a:cubicBezTo>
                    <a:pt x="5047774" y="807244"/>
                    <a:pt x="5048726" y="798671"/>
                    <a:pt x="5049679" y="789146"/>
                  </a:cubicBezTo>
                  <a:cubicBezTo>
                    <a:pt x="5050631" y="782479"/>
                    <a:pt x="5050631" y="776764"/>
                    <a:pt x="5051584" y="770096"/>
                  </a:cubicBezTo>
                  <a:cubicBezTo>
                    <a:pt x="5052537" y="760571"/>
                    <a:pt x="5053489" y="751999"/>
                    <a:pt x="5053489" y="742474"/>
                  </a:cubicBezTo>
                  <a:cubicBezTo>
                    <a:pt x="5053489" y="736759"/>
                    <a:pt x="5054442" y="731044"/>
                    <a:pt x="5054442" y="724376"/>
                  </a:cubicBezTo>
                  <a:cubicBezTo>
                    <a:pt x="5055394" y="713899"/>
                    <a:pt x="5055394" y="704374"/>
                    <a:pt x="5056346" y="693896"/>
                  </a:cubicBezTo>
                  <a:cubicBezTo>
                    <a:pt x="5056346" y="689134"/>
                    <a:pt x="5057299" y="683419"/>
                    <a:pt x="5057299" y="678656"/>
                  </a:cubicBezTo>
                  <a:cubicBezTo>
                    <a:pt x="5057299" y="677704"/>
                    <a:pt x="5057299" y="676751"/>
                    <a:pt x="5057299" y="676751"/>
                  </a:cubicBezTo>
                  <a:cubicBezTo>
                    <a:pt x="5057299" y="662464"/>
                    <a:pt x="5058251" y="648176"/>
                    <a:pt x="5058251" y="633889"/>
                  </a:cubicBezTo>
                  <a:lnTo>
                    <a:pt x="5058251" y="7144"/>
                  </a:lnTo>
                  <a:cubicBezTo>
                    <a:pt x="5055394" y="22384"/>
                    <a:pt x="5055394" y="37624"/>
                    <a:pt x="5054442" y="52864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9" name="任意多边形: 形状 38">
              <a:extLst>
                <a:ext uri="{FF2B5EF4-FFF2-40B4-BE49-F238E27FC236}">
                  <a16:creationId xmlns:a16="http://schemas.microsoft.com/office/drawing/2014/main" id="{1FB7D1AF-E1F3-497C-A84F-18B8687691E5}"/>
                </a:ext>
              </a:extLst>
            </p:cNvPr>
            <p:cNvSpPr/>
            <p:nvPr/>
          </p:nvSpPr>
          <p:spPr>
            <a:xfrm>
              <a:off x="2891034" y="3136366"/>
              <a:ext cx="391425" cy="245779"/>
            </a:xfrm>
            <a:custGeom>
              <a:avLst/>
              <a:gdLst>
                <a:gd name="connsiteX0" fmla="*/ 409099 w 409575"/>
                <a:gd name="connsiteY0" fmla="*/ 129064 h 257175"/>
                <a:gd name="connsiteX1" fmla="*/ 208121 w 409575"/>
                <a:gd name="connsiteY1" fmla="*/ 250984 h 257175"/>
                <a:gd name="connsiteX2" fmla="*/ 7144 w 409575"/>
                <a:gd name="connsiteY2" fmla="*/ 129064 h 257175"/>
                <a:gd name="connsiteX3" fmla="*/ 208121 w 409575"/>
                <a:gd name="connsiteY3" fmla="*/ 7144 h 257175"/>
                <a:gd name="connsiteX4" fmla="*/ 409099 w 409575"/>
                <a:gd name="connsiteY4" fmla="*/ 129064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9575" h="257175">
                  <a:moveTo>
                    <a:pt x="409099" y="129064"/>
                  </a:moveTo>
                  <a:cubicBezTo>
                    <a:pt x="409099" y="196398"/>
                    <a:pt x="319118" y="250984"/>
                    <a:pt x="208121" y="250984"/>
                  </a:cubicBezTo>
                  <a:cubicBezTo>
                    <a:pt x="97124" y="250984"/>
                    <a:pt x="7144" y="196398"/>
                    <a:pt x="7144" y="129064"/>
                  </a:cubicBezTo>
                  <a:cubicBezTo>
                    <a:pt x="7144" y="61729"/>
                    <a:pt x="97124" y="7144"/>
                    <a:pt x="208121" y="7144"/>
                  </a:cubicBezTo>
                  <a:cubicBezTo>
                    <a:pt x="319118" y="7144"/>
                    <a:pt x="409099" y="61729"/>
                    <a:pt x="409099" y="129064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0" name="任意多边形: 形状 39">
              <a:extLst>
                <a:ext uri="{FF2B5EF4-FFF2-40B4-BE49-F238E27FC236}">
                  <a16:creationId xmlns:a16="http://schemas.microsoft.com/office/drawing/2014/main" id="{7E667173-DE1C-41A2-A6F3-99A5AEF5E7EE}"/>
                </a:ext>
              </a:extLst>
            </p:cNvPr>
            <p:cNvSpPr/>
            <p:nvPr/>
          </p:nvSpPr>
          <p:spPr>
            <a:xfrm>
              <a:off x="2891034" y="3113609"/>
              <a:ext cx="391425" cy="245779"/>
            </a:xfrm>
            <a:custGeom>
              <a:avLst/>
              <a:gdLst>
                <a:gd name="connsiteX0" fmla="*/ 409099 w 409575"/>
                <a:gd name="connsiteY0" fmla="*/ 129064 h 257175"/>
                <a:gd name="connsiteX1" fmla="*/ 208121 w 409575"/>
                <a:gd name="connsiteY1" fmla="*/ 250984 h 257175"/>
                <a:gd name="connsiteX2" fmla="*/ 7144 w 409575"/>
                <a:gd name="connsiteY2" fmla="*/ 129064 h 257175"/>
                <a:gd name="connsiteX3" fmla="*/ 208121 w 409575"/>
                <a:gd name="connsiteY3" fmla="*/ 7144 h 257175"/>
                <a:gd name="connsiteX4" fmla="*/ 409099 w 409575"/>
                <a:gd name="connsiteY4" fmla="*/ 129064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9575" h="257175">
                  <a:moveTo>
                    <a:pt x="409099" y="129064"/>
                  </a:moveTo>
                  <a:cubicBezTo>
                    <a:pt x="409099" y="196398"/>
                    <a:pt x="319118" y="250984"/>
                    <a:pt x="208121" y="250984"/>
                  </a:cubicBezTo>
                  <a:cubicBezTo>
                    <a:pt x="97124" y="250984"/>
                    <a:pt x="7144" y="196398"/>
                    <a:pt x="7144" y="129064"/>
                  </a:cubicBezTo>
                  <a:cubicBezTo>
                    <a:pt x="7144" y="61729"/>
                    <a:pt x="97124" y="7144"/>
                    <a:pt x="208121" y="7144"/>
                  </a:cubicBezTo>
                  <a:cubicBezTo>
                    <a:pt x="319118" y="7144"/>
                    <a:pt x="409099" y="61729"/>
                    <a:pt x="409099" y="129064"/>
                  </a:cubicBezTo>
                  <a:close/>
                </a:path>
              </a:pathLst>
            </a:custGeom>
            <a:solidFill>
              <a:srgbClr val="FFDC6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1" name="任意多边形: 形状 40">
              <a:extLst>
                <a:ext uri="{FF2B5EF4-FFF2-40B4-BE49-F238E27FC236}">
                  <a16:creationId xmlns:a16="http://schemas.microsoft.com/office/drawing/2014/main" id="{15D41AD3-AD7D-491C-AA5D-130EFCAE87A9}"/>
                </a:ext>
              </a:extLst>
            </p:cNvPr>
            <p:cNvSpPr/>
            <p:nvPr/>
          </p:nvSpPr>
          <p:spPr>
            <a:xfrm>
              <a:off x="2981152" y="3168226"/>
              <a:ext cx="209367" cy="136543"/>
            </a:xfrm>
            <a:custGeom>
              <a:avLst/>
              <a:gdLst>
                <a:gd name="connsiteX0" fmla="*/ 220504 w 219075"/>
                <a:gd name="connsiteY0" fmla="*/ 71914 h 142875"/>
                <a:gd name="connsiteX1" fmla="*/ 113824 w 219075"/>
                <a:gd name="connsiteY1" fmla="*/ 136684 h 142875"/>
                <a:gd name="connsiteX2" fmla="*/ 7144 w 219075"/>
                <a:gd name="connsiteY2" fmla="*/ 71914 h 142875"/>
                <a:gd name="connsiteX3" fmla="*/ 113824 w 219075"/>
                <a:gd name="connsiteY3" fmla="*/ 7144 h 142875"/>
                <a:gd name="connsiteX4" fmla="*/ 220504 w 219075"/>
                <a:gd name="connsiteY4" fmla="*/ 71914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075" h="142875">
                  <a:moveTo>
                    <a:pt x="220504" y="71914"/>
                  </a:moveTo>
                  <a:cubicBezTo>
                    <a:pt x="220504" y="107156"/>
                    <a:pt x="172879" y="136684"/>
                    <a:pt x="113824" y="136684"/>
                  </a:cubicBezTo>
                  <a:cubicBezTo>
                    <a:pt x="54769" y="136684"/>
                    <a:pt x="7144" y="108109"/>
                    <a:pt x="7144" y="71914"/>
                  </a:cubicBezTo>
                  <a:cubicBezTo>
                    <a:pt x="7144" y="36671"/>
                    <a:pt x="54769" y="7144"/>
                    <a:pt x="113824" y="7144"/>
                  </a:cubicBezTo>
                  <a:cubicBezTo>
                    <a:pt x="172879" y="7144"/>
                    <a:pt x="220504" y="36671"/>
                    <a:pt x="220504" y="71914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2" name="任意多边形: 形状 41">
              <a:extLst>
                <a:ext uri="{FF2B5EF4-FFF2-40B4-BE49-F238E27FC236}">
                  <a16:creationId xmlns:a16="http://schemas.microsoft.com/office/drawing/2014/main" id="{0E636CA9-A28D-4948-A0D6-C16184F2FAA9}"/>
                </a:ext>
              </a:extLst>
            </p:cNvPr>
            <p:cNvSpPr/>
            <p:nvPr/>
          </p:nvSpPr>
          <p:spPr>
            <a:xfrm>
              <a:off x="1927946" y="3292026"/>
              <a:ext cx="1146966" cy="791953"/>
            </a:xfrm>
            <a:custGeom>
              <a:avLst/>
              <a:gdLst>
                <a:gd name="connsiteX0" fmla="*/ 125254 w 1200150"/>
                <a:gd name="connsiteY0" fmla="*/ 830104 h 828675"/>
                <a:gd name="connsiteX1" fmla="*/ 7144 w 1200150"/>
                <a:gd name="connsiteY1" fmla="*/ 751999 h 828675"/>
                <a:gd name="connsiteX2" fmla="*/ 8096 w 1200150"/>
                <a:gd name="connsiteY2" fmla="*/ 720566 h 828675"/>
                <a:gd name="connsiteX3" fmla="*/ 1072039 w 1200150"/>
                <a:gd name="connsiteY3" fmla="*/ 7144 h 828675"/>
                <a:gd name="connsiteX4" fmla="*/ 1199674 w 1200150"/>
                <a:gd name="connsiteY4" fmla="*/ 74771 h 828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0150" h="828675">
                  <a:moveTo>
                    <a:pt x="125254" y="830104"/>
                  </a:moveTo>
                  <a:lnTo>
                    <a:pt x="7144" y="751999"/>
                  </a:lnTo>
                  <a:lnTo>
                    <a:pt x="8096" y="720566"/>
                  </a:lnTo>
                  <a:lnTo>
                    <a:pt x="1072039" y="7144"/>
                  </a:lnTo>
                  <a:lnTo>
                    <a:pt x="1199674" y="74771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3" name="任意多边形: 形状 42">
              <a:extLst>
                <a:ext uri="{FF2B5EF4-FFF2-40B4-BE49-F238E27FC236}">
                  <a16:creationId xmlns:a16="http://schemas.microsoft.com/office/drawing/2014/main" id="{31B055A5-56ED-46C9-9FB8-CE2CF623C78E}"/>
                </a:ext>
              </a:extLst>
            </p:cNvPr>
            <p:cNvSpPr/>
            <p:nvPr/>
          </p:nvSpPr>
          <p:spPr>
            <a:xfrm>
              <a:off x="1927946" y="3261986"/>
              <a:ext cx="1146966" cy="791953"/>
            </a:xfrm>
            <a:custGeom>
              <a:avLst/>
              <a:gdLst>
                <a:gd name="connsiteX0" fmla="*/ 125254 w 1200150"/>
                <a:gd name="connsiteY0" fmla="*/ 830104 h 828675"/>
                <a:gd name="connsiteX1" fmla="*/ 7144 w 1200150"/>
                <a:gd name="connsiteY1" fmla="*/ 751999 h 828675"/>
                <a:gd name="connsiteX2" fmla="*/ 1072039 w 1200150"/>
                <a:gd name="connsiteY2" fmla="*/ 7144 h 828675"/>
                <a:gd name="connsiteX3" fmla="*/ 1199674 w 1200150"/>
                <a:gd name="connsiteY3" fmla="*/ 74771 h 828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828675">
                  <a:moveTo>
                    <a:pt x="125254" y="830104"/>
                  </a:moveTo>
                  <a:lnTo>
                    <a:pt x="7144" y="751999"/>
                  </a:lnTo>
                  <a:lnTo>
                    <a:pt x="1072039" y="7144"/>
                  </a:lnTo>
                  <a:lnTo>
                    <a:pt x="1199674" y="74771"/>
                  </a:lnTo>
                  <a:close/>
                </a:path>
              </a:pathLst>
            </a:custGeom>
            <a:solidFill>
              <a:srgbClr val="FFDC6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4" name="任意多边形: 形状 43">
              <a:extLst>
                <a:ext uri="{FF2B5EF4-FFF2-40B4-BE49-F238E27FC236}">
                  <a16:creationId xmlns:a16="http://schemas.microsoft.com/office/drawing/2014/main" id="{B94034C1-FF58-4C6A-9DDC-32E920C43E72}"/>
                </a:ext>
              </a:extLst>
            </p:cNvPr>
            <p:cNvSpPr/>
            <p:nvPr/>
          </p:nvSpPr>
          <p:spPr>
            <a:xfrm>
              <a:off x="4192512" y="1602723"/>
              <a:ext cx="163852" cy="136543"/>
            </a:xfrm>
            <a:custGeom>
              <a:avLst/>
              <a:gdLst>
                <a:gd name="connsiteX0" fmla="*/ 150267 w 171450"/>
                <a:gd name="connsiteY0" fmla="*/ 126954 h 142875"/>
                <a:gd name="connsiteX1" fmla="*/ 134074 w 171450"/>
                <a:gd name="connsiteY1" fmla="*/ 131716 h 142875"/>
                <a:gd name="connsiteX2" fmla="*/ 116929 w 171450"/>
                <a:gd name="connsiteY2" fmla="*/ 135526 h 142875"/>
                <a:gd name="connsiteX3" fmla="*/ 81686 w 171450"/>
                <a:gd name="connsiteY3" fmla="*/ 141241 h 142875"/>
                <a:gd name="connsiteX4" fmla="*/ 43586 w 171450"/>
                <a:gd name="connsiteY4" fmla="*/ 140289 h 142875"/>
                <a:gd name="connsiteX5" fmla="*/ 21679 w 171450"/>
                <a:gd name="connsiteY5" fmla="*/ 130764 h 142875"/>
                <a:gd name="connsiteX6" fmla="*/ 12154 w 171450"/>
                <a:gd name="connsiteY6" fmla="*/ 119334 h 142875"/>
                <a:gd name="connsiteX7" fmla="*/ 7392 w 171450"/>
                <a:gd name="connsiteY7" fmla="*/ 105999 h 142875"/>
                <a:gd name="connsiteX8" fmla="*/ 11201 w 171450"/>
                <a:gd name="connsiteY8" fmla="*/ 82186 h 142875"/>
                <a:gd name="connsiteX9" fmla="*/ 22632 w 171450"/>
                <a:gd name="connsiteY9" fmla="*/ 65041 h 142875"/>
                <a:gd name="connsiteX10" fmla="*/ 50254 w 171450"/>
                <a:gd name="connsiteY10" fmla="*/ 40276 h 142875"/>
                <a:gd name="connsiteX11" fmla="*/ 111214 w 171450"/>
                <a:gd name="connsiteY11" fmla="*/ 7891 h 142875"/>
                <a:gd name="connsiteX12" fmla="*/ 120739 w 171450"/>
                <a:gd name="connsiteY12" fmla="*/ 11701 h 142875"/>
                <a:gd name="connsiteX13" fmla="*/ 117882 w 171450"/>
                <a:gd name="connsiteY13" fmla="*/ 21226 h 142875"/>
                <a:gd name="connsiteX14" fmla="*/ 117882 w 171450"/>
                <a:gd name="connsiteY14" fmla="*/ 21226 h 142875"/>
                <a:gd name="connsiteX15" fmla="*/ 91211 w 171450"/>
                <a:gd name="connsiteY15" fmla="*/ 39324 h 142875"/>
                <a:gd name="connsiteX16" fmla="*/ 66447 w 171450"/>
                <a:gd name="connsiteY16" fmla="*/ 59326 h 142875"/>
                <a:gd name="connsiteX17" fmla="*/ 46444 w 171450"/>
                <a:gd name="connsiteY17" fmla="*/ 81234 h 142875"/>
                <a:gd name="connsiteX18" fmla="*/ 40729 w 171450"/>
                <a:gd name="connsiteY18" fmla="*/ 92664 h 142875"/>
                <a:gd name="connsiteX19" fmla="*/ 39776 w 171450"/>
                <a:gd name="connsiteY19" fmla="*/ 101236 h 142875"/>
                <a:gd name="connsiteX20" fmla="*/ 42634 w 171450"/>
                <a:gd name="connsiteY20" fmla="*/ 104094 h 142875"/>
                <a:gd name="connsiteX21" fmla="*/ 51207 w 171450"/>
                <a:gd name="connsiteY21" fmla="*/ 106951 h 142875"/>
                <a:gd name="connsiteX22" fmla="*/ 79782 w 171450"/>
                <a:gd name="connsiteY22" fmla="*/ 105999 h 142875"/>
                <a:gd name="connsiteX23" fmla="*/ 110261 w 171450"/>
                <a:gd name="connsiteY23" fmla="*/ 99331 h 142875"/>
                <a:gd name="connsiteX24" fmla="*/ 125501 w 171450"/>
                <a:gd name="connsiteY24" fmla="*/ 95521 h 142875"/>
                <a:gd name="connsiteX25" fmla="*/ 140742 w 171450"/>
                <a:gd name="connsiteY25" fmla="*/ 90759 h 142875"/>
                <a:gd name="connsiteX26" fmla="*/ 163601 w 171450"/>
                <a:gd name="connsiteY26" fmla="*/ 104094 h 142875"/>
                <a:gd name="connsiteX27" fmla="*/ 150267 w 171450"/>
                <a:gd name="connsiteY27" fmla="*/ 126954 h 142875"/>
                <a:gd name="connsiteX28" fmla="*/ 150267 w 171450"/>
                <a:gd name="connsiteY28" fmla="*/ 126954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71450" h="142875">
                  <a:moveTo>
                    <a:pt x="150267" y="126954"/>
                  </a:moveTo>
                  <a:cubicBezTo>
                    <a:pt x="145504" y="127906"/>
                    <a:pt x="139789" y="129811"/>
                    <a:pt x="134074" y="131716"/>
                  </a:cubicBezTo>
                  <a:cubicBezTo>
                    <a:pt x="128359" y="133621"/>
                    <a:pt x="122644" y="134574"/>
                    <a:pt x="116929" y="135526"/>
                  </a:cubicBezTo>
                  <a:cubicBezTo>
                    <a:pt x="105499" y="138384"/>
                    <a:pt x="94069" y="140289"/>
                    <a:pt x="81686" y="141241"/>
                  </a:cubicBezTo>
                  <a:cubicBezTo>
                    <a:pt x="69304" y="142194"/>
                    <a:pt x="56922" y="143146"/>
                    <a:pt x="43586" y="140289"/>
                  </a:cubicBezTo>
                  <a:cubicBezTo>
                    <a:pt x="36919" y="138384"/>
                    <a:pt x="29299" y="136479"/>
                    <a:pt x="21679" y="130764"/>
                  </a:cubicBezTo>
                  <a:cubicBezTo>
                    <a:pt x="17869" y="127906"/>
                    <a:pt x="14059" y="124096"/>
                    <a:pt x="12154" y="119334"/>
                  </a:cubicBezTo>
                  <a:cubicBezTo>
                    <a:pt x="9297" y="114571"/>
                    <a:pt x="8344" y="109809"/>
                    <a:pt x="7392" y="105999"/>
                  </a:cubicBezTo>
                  <a:cubicBezTo>
                    <a:pt x="6439" y="97426"/>
                    <a:pt x="8344" y="88854"/>
                    <a:pt x="11201" y="82186"/>
                  </a:cubicBezTo>
                  <a:cubicBezTo>
                    <a:pt x="14059" y="75519"/>
                    <a:pt x="17869" y="69804"/>
                    <a:pt x="22632" y="65041"/>
                  </a:cubicBezTo>
                  <a:cubicBezTo>
                    <a:pt x="31204" y="55516"/>
                    <a:pt x="39776" y="46944"/>
                    <a:pt x="50254" y="40276"/>
                  </a:cubicBezTo>
                  <a:cubicBezTo>
                    <a:pt x="69304" y="26941"/>
                    <a:pt x="89307" y="16464"/>
                    <a:pt x="111214" y="7891"/>
                  </a:cubicBezTo>
                  <a:cubicBezTo>
                    <a:pt x="115024" y="5986"/>
                    <a:pt x="119786" y="7891"/>
                    <a:pt x="120739" y="11701"/>
                  </a:cubicBezTo>
                  <a:cubicBezTo>
                    <a:pt x="121692" y="15511"/>
                    <a:pt x="120739" y="19321"/>
                    <a:pt x="117882" y="21226"/>
                  </a:cubicBezTo>
                  <a:lnTo>
                    <a:pt x="117882" y="21226"/>
                  </a:lnTo>
                  <a:cubicBezTo>
                    <a:pt x="108357" y="26941"/>
                    <a:pt x="99784" y="32656"/>
                    <a:pt x="91211" y="39324"/>
                  </a:cubicBezTo>
                  <a:cubicBezTo>
                    <a:pt x="82639" y="45991"/>
                    <a:pt x="74067" y="52659"/>
                    <a:pt x="66447" y="59326"/>
                  </a:cubicBezTo>
                  <a:cubicBezTo>
                    <a:pt x="58826" y="65994"/>
                    <a:pt x="51207" y="73614"/>
                    <a:pt x="46444" y="81234"/>
                  </a:cubicBezTo>
                  <a:cubicBezTo>
                    <a:pt x="43586" y="85044"/>
                    <a:pt x="41682" y="88854"/>
                    <a:pt x="40729" y="92664"/>
                  </a:cubicBezTo>
                  <a:cubicBezTo>
                    <a:pt x="39776" y="96474"/>
                    <a:pt x="39776" y="99331"/>
                    <a:pt x="39776" y="101236"/>
                  </a:cubicBezTo>
                  <a:cubicBezTo>
                    <a:pt x="40729" y="103141"/>
                    <a:pt x="40729" y="103141"/>
                    <a:pt x="42634" y="104094"/>
                  </a:cubicBezTo>
                  <a:cubicBezTo>
                    <a:pt x="44539" y="105046"/>
                    <a:pt x="47397" y="105999"/>
                    <a:pt x="51207" y="106951"/>
                  </a:cubicBezTo>
                  <a:cubicBezTo>
                    <a:pt x="59779" y="107904"/>
                    <a:pt x="69304" y="106951"/>
                    <a:pt x="79782" y="105999"/>
                  </a:cubicBezTo>
                  <a:cubicBezTo>
                    <a:pt x="90259" y="104094"/>
                    <a:pt x="99784" y="102189"/>
                    <a:pt x="110261" y="99331"/>
                  </a:cubicBezTo>
                  <a:cubicBezTo>
                    <a:pt x="115024" y="98379"/>
                    <a:pt x="120739" y="96474"/>
                    <a:pt x="125501" y="95521"/>
                  </a:cubicBezTo>
                  <a:lnTo>
                    <a:pt x="140742" y="90759"/>
                  </a:lnTo>
                  <a:cubicBezTo>
                    <a:pt x="150267" y="87901"/>
                    <a:pt x="160744" y="93616"/>
                    <a:pt x="163601" y="104094"/>
                  </a:cubicBezTo>
                  <a:cubicBezTo>
                    <a:pt x="166459" y="114571"/>
                    <a:pt x="160744" y="124096"/>
                    <a:pt x="150267" y="126954"/>
                  </a:cubicBezTo>
                  <a:lnTo>
                    <a:pt x="150267" y="126954"/>
                  </a:ln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5" name="任意多边形: 形状 44">
              <a:extLst>
                <a:ext uri="{FF2B5EF4-FFF2-40B4-BE49-F238E27FC236}">
                  <a16:creationId xmlns:a16="http://schemas.microsoft.com/office/drawing/2014/main" id="{2B9BC4C9-3B6E-438A-959E-276D2CA09425}"/>
                </a:ext>
              </a:extLst>
            </p:cNvPr>
            <p:cNvSpPr/>
            <p:nvPr/>
          </p:nvSpPr>
          <p:spPr>
            <a:xfrm>
              <a:off x="4192858" y="1606168"/>
              <a:ext cx="163852" cy="136543"/>
            </a:xfrm>
            <a:custGeom>
              <a:avLst/>
              <a:gdLst>
                <a:gd name="connsiteX0" fmla="*/ 140379 w 171450"/>
                <a:gd name="connsiteY0" fmla="*/ 87154 h 142875"/>
                <a:gd name="connsiteX1" fmla="*/ 38461 w 171450"/>
                <a:gd name="connsiteY1" fmla="*/ 97631 h 142875"/>
                <a:gd name="connsiteX2" fmla="*/ 113709 w 171450"/>
                <a:gd name="connsiteY2" fmla="*/ 27146 h 142875"/>
                <a:gd name="connsiteX3" fmla="*/ 102279 w 171450"/>
                <a:gd name="connsiteY3" fmla="*/ 8096 h 142875"/>
                <a:gd name="connsiteX4" fmla="*/ 102279 w 171450"/>
                <a:gd name="connsiteY4" fmla="*/ 7144 h 142875"/>
                <a:gd name="connsiteX5" fmla="*/ 12744 w 171450"/>
                <a:gd name="connsiteY5" fmla="*/ 115729 h 142875"/>
                <a:gd name="connsiteX6" fmla="*/ 22269 w 171450"/>
                <a:gd name="connsiteY6" fmla="*/ 127159 h 142875"/>
                <a:gd name="connsiteX7" fmla="*/ 148951 w 171450"/>
                <a:gd name="connsiteY7" fmla="*/ 127159 h 142875"/>
                <a:gd name="connsiteX8" fmla="*/ 164191 w 171450"/>
                <a:gd name="connsiteY8" fmla="*/ 100489 h 142875"/>
                <a:gd name="connsiteX9" fmla="*/ 140379 w 171450"/>
                <a:gd name="connsiteY9" fmla="*/ 87154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1450" h="142875">
                  <a:moveTo>
                    <a:pt x="140379" y="87154"/>
                  </a:moveTo>
                  <a:cubicBezTo>
                    <a:pt x="131806" y="89059"/>
                    <a:pt x="44176" y="115729"/>
                    <a:pt x="38461" y="97631"/>
                  </a:cubicBezTo>
                  <a:cubicBezTo>
                    <a:pt x="31794" y="75724"/>
                    <a:pt x="92754" y="40481"/>
                    <a:pt x="113709" y="27146"/>
                  </a:cubicBezTo>
                  <a:cubicBezTo>
                    <a:pt x="110851" y="22384"/>
                    <a:pt x="104184" y="12859"/>
                    <a:pt x="102279" y="8096"/>
                  </a:cubicBezTo>
                  <a:cubicBezTo>
                    <a:pt x="102279" y="8096"/>
                    <a:pt x="102279" y="8096"/>
                    <a:pt x="102279" y="7144"/>
                  </a:cubicBezTo>
                  <a:cubicBezTo>
                    <a:pt x="55606" y="27146"/>
                    <a:pt x="-12974" y="71914"/>
                    <a:pt x="12744" y="115729"/>
                  </a:cubicBezTo>
                  <a:cubicBezTo>
                    <a:pt x="15601" y="120491"/>
                    <a:pt x="18459" y="124301"/>
                    <a:pt x="22269" y="127159"/>
                  </a:cubicBezTo>
                  <a:cubicBezTo>
                    <a:pt x="53701" y="150019"/>
                    <a:pt x="114661" y="135731"/>
                    <a:pt x="148951" y="127159"/>
                  </a:cubicBezTo>
                  <a:cubicBezTo>
                    <a:pt x="158476" y="124301"/>
                    <a:pt x="166096" y="110014"/>
                    <a:pt x="164191" y="100489"/>
                  </a:cubicBezTo>
                  <a:cubicBezTo>
                    <a:pt x="160381" y="90964"/>
                    <a:pt x="149904" y="84296"/>
                    <a:pt x="140379" y="87154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6" name="任意多边形: 形状 45">
              <a:extLst>
                <a:ext uri="{FF2B5EF4-FFF2-40B4-BE49-F238E27FC236}">
                  <a16:creationId xmlns:a16="http://schemas.microsoft.com/office/drawing/2014/main" id="{921724EA-05FB-4793-8A4F-8760AEBFC01B}"/>
                </a:ext>
              </a:extLst>
            </p:cNvPr>
            <p:cNvSpPr/>
            <p:nvPr/>
          </p:nvSpPr>
          <p:spPr>
            <a:xfrm>
              <a:off x="4298849" y="1682632"/>
              <a:ext cx="127441" cy="172955"/>
            </a:xfrm>
            <a:custGeom>
              <a:avLst/>
              <a:gdLst>
                <a:gd name="connsiteX0" fmla="*/ 23759 w 133350"/>
                <a:gd name="connsiteY0" fmla="*/ 174784 h 180975"/>
                <a:gd name="connsiteX1" fmla="*/ 7567 w 133350"/>
                <a:gd name="connsiteY1" fmla="*/ 158591 h 180975"/>
                <a:gd name="connsiteX2" fmla="*/ 7567 w 133350"/>
                <a:gd name="connsiteY2" fmla="*/ 126206 h 180975"/>
                <a:gd name="connsiteX3" fmla="*/ 15187 w 133350"/>
                <a:gd name="connsiteY3" fmla="*/ 26194 h 180975"/>
                <a:gd name="connsiteX4" fmla="*/ 35190 w 133350"/>
                <a:gd name="connsiteY4" fmla="*/ 7144 h 180975"/>
                <a:gd name="connsiteX5" fmla="*/ 103769 w 133350"/>
                <a:gd name="connsiteY5" fmla="*/ 7144 h 180975"/>
                <a:gd name="connsiteX6" fmla="*/ 124724 w 133350"/>
                <a:gd name="connsiteY6" fmla="*/ 28099 h 180975"/>
                <a:gd name="connsiteX7" fmla="*/ 130440 w 133350"/>
                <a:gd name="connsiteY7" fmla="*/ 156686 h 180975"/>
                <a:gd name="connsiteX8" fmla="*/ 130440 w 133350"/>
                <a:gd name="connsiteY8" fmla="*/ 156686 h 180975"/>
                <a:gd name="connsiteX9" fmla="*/ 114247 w 133350"/>
                <a:gd name="connsiteY9" fmla="*/ 174784 h 180975"/>
                <a:gd name="connsiteX10" fmla="*/ 23759 w 133350"/>
                <a:gd name="connsiteY10" fmla="*/ 174784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3350" h="180975">
                  <a:moveTo>
                    <a:pt x="23759" y="174784"/>
                  </a:moveTo>
                  <a:cubicBezTo>
                    <a:pt x="15187" y="174784"/>
                    <a:pt x="8519" y="168116"/>
                    <a:pt x="7567" y="158591"/>
                  </a:cubicBezTo>
                  <a:cubicBezTo>
                    <a:pt x="7567" y="148114"/>
                    <a:pt x="6615" y="137636"/>
                    <a:pt x="7567" y="126206"/>
                  </a:cubicBezTo>
                  <a:cubicBezTo>
                    <a:pt x="10424" y="88106"/>
                    <a:pt x="14234" y="49054"/>
                    <a:pt x="15187" y="26194"/>
                  </a:cubicBezTo>
                  <a:cubicBezTo>
                    <a:pt x="16140" y="15716"/>
                    <a:pt x="24712" y="7144"/>
                    <a:pt x="35190" y="7144"/>
                  </a:cubicBezTo>
                  <a:lnTo>
                    <a:pt x="103769" y="7144"/>
                  </a:lnTo>
                  <a:cubicBezTo>
                    <a:pt x="115199" y="7144"/>
                    <a:pt x="124724" y="16669"/>
                    <a:pt x="124724" y="28099"/>
                  </a:cubicBezTo>
                  <a:cubicBezTo>
                    <a:pt x="125677" y="56674"/>
                    <a:pt x="127582" y="109061"/>
                    <a:pt x="130440" y="156686"/>
                  </a:cubicBezTo>
                  <a:cubicBezTo>
                    <a:pt x="130440" y="156686"/>
                    <a:pt x="130440" y="156686"/>
                    <a:pt x="130440" y="156686"/>
                  </a:cubicBezTo>
                  <a:cubicBezTo>
                    <a:pt x="131392" y="166211"/>
                    <a:pt x="123772" y="174784"/>
                    <a:pt x="114247" y="174784"/>
                  </a:cubicBezTo>
                  <a:lnTo>
                    <a:pt x="23759" y="174784"/>
                  </a:ln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7" name="任意多边形: 形状 46">
              <a:extLst>
                <a:ext uri="{FF2B5EF4-FFF2-40B4-BE49-F238E27FC236}">
                  <a16:creationId xmlns:a16="http://schemas.microsoft.com/office/drawing/2014/main" id="{AF04A623-CE26-4DB4-A6BB-0F12A81373FB}"/>
                </a:ext>
              </a:extLst>
            </p:cNvPr>
            <p:cNvSpPr/>
            <p:nvPr/>
          </p:nvSpPr>
          <p:spPr>
            <a:xfrm>
              <a:off x="4332934" y="2239138"/>
              <a:ext cx="36412" cy="63720"/>
            </a:xfrm>
            <a:custGeom>
              <a:avLst/>
              <a:gdLst>
                <a:gd name="connsiteX0" fmla="*/ 7144 w 38100"/>
                <a:gd name="connsiteY0" fmla="*/ 63961 h 66675"/>
                <a:gd name="connsiteX1" fmla="*/ 16669 w 38100"/>
                <a:gd name="connsiteY1" fmla="*/ 18241 h 66675"/>
                <a:gd name="connsiteX2" fmla="*/ 36671 w 38100"/>
                <a:gd name="connsiteY2" fmla="*/ 11573 h 66675"/>
                <a:gd name="connsiteX3" fmla="*/ 36671 w 38100"/>
                <a:gd name="connsiteY3" fmla="*/ 11573 h 66675"/>
                <a:gd name="connsiteX4" fmla="*/ 36671 w 38100"/>
                <a:gd name="connsiteY4" fmla="*/ 66818 h 66675"/>
                <a:gd name="connsiteX5" fmla="*/ 7144 w 38100"/>
                <a:gd name="connsiteY5" fmla="*/ 63961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66675">
                  <a:moveTo>
                    <a:pt x="7144" y="63961"/>
                  </a:moveTo>
                  <a:cubicBezTo>
                    <a:pt x="14764" y="55388"/>
                    <a:pt x="16669" y="35386"/>
                    <a:pt x="16669" y="18241"/>
                  </a:cubicBezTo>
                  <a:cubicBezTo>
                    <a:pt x="16669" y="7763"/>
                    <a:pt x="30004" y="3001"/>
                    <a:pt x="36671" y="11573"/>
                  </a:cubicBezTo>
                  <a:lnTo>
                    <a:pt x="36671" y="11573"/>
                  </a:lnTo>
                  <a:lnTo>
                    <a:pt x="36671" y="66818"/>
                  </a:lnTo>
                  <a:cubicBezTo>
                    <a:pt x="25241" y="69676"/>
                    <a:pt x="13811" y="69676"/>
                    <a:pt x="7144" y="63961"/>
                  </a:cubicBezTo>
                  <a:close/>
                </a:path>
              </a:pathLst>
            </a:custGeom>
            <a:solidFill>
              <a:srgbClr val="FA968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8" name="任意多边形: 形状 47">
              <a:extLst>
                <a:ext uri="{FF2B5EF4-FFF2-40B4-BE49-F238E27FC236}">
                  <a16:creationId xmlns:a16="http://schemas.microsoft.com/office/drawing/2014/main" id="{8E7036A9-CB4A-4959-A29E-2631BF4B46F0}"/>
                </a:ext>
              </a:extLst>
            </p:cNvPr>
            <p:cNvSpPr/>
            <p:nvPr/>
          </p:nvSpPr>
          <p:spPr>
            <a:xfrm>
              <a:off x="4301634" y="2298414"/>
              <a:ext cx="63720" cy="18205"/>
            </a:xfrm>
            <a:custGeom>
              <a:avLst/>
              <a:gdLst>
                <a:gd name="connsiteX0" fmla="*/ 40848 w 66675"/>
                <a:gd name="connsiteY0" fmla="*/ 984 h 19050"/>
                <a:gd name="connsiteX1" fmla="*/ 40848 w 66675"/>
                <a:gd name="connsiteY1" fmla="*/ 984 h 19050"/>
                <a:gd name="connsiteX2" fmla="*/ 57040 w 66675"/>
                <a:gd name="connsiteY2" fmla="*/ 3842 h 19050"/>
                <a:gd name="connsiteX3" fmla="*/ 70375 w 66675"/>
                <a:gd name="connsiteY3" fmla="*/ 1937 h 19050"/>
                <a:gd name="connsiteX4" fmla="*/ 72280 w 66675"/>
                <a:gd name="connsiteY4" fmla="*/ 14319 h 19050"/>
                <a:gd name="connsiteX5" fmla="*/ 66565 w 66675"/>
                <a:gd name="connsiteY5" fmla="*/ 21939 h 19050"/>
                <a:gd name="connsiteX6" fmla="*/ 1795 w 66675"/>
                <a:gd name="connsiteY6" fmla="*/ 21939 h 19050"/>
                <a:gd name="connsiteX7" fmla="*/ 40848 w 66675"/>
                <a:gd name="connsiteY7" fmla="*/ 984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75" h="19050">
                  <a:moveTo>
                    <a:pt x="40848" y="984"/>
                  </a:moveTo>
                  <a:cubicBezTo>
                    <a:pt x="40848" y="984"/>
                    <a:pt x="40848" y="984"/>
                    <a:pt x="40848" y="984"/>
                  </a:cubicBezTo>
                  <a:cubicBezTo>
                    <a:pt x="45610" y="2889"/>
                    <a:pt x="50373" y="3842"/>
                    <a:pt x="57040" y="3842"/>
                  </a:cubicBezTo>
                  <a:cubicBezTo>
                    <a:pt x="61803" y="3842"/>
                    <a:pt x="66565" y="2889"/>
                    <a:pt x="70375" y="1937"/>
                  </a:cubicBezTo>
                  <a:lnTo>
                    <a:pt x="72280" y="14319"/>
                  </a:lnTo>
                  <a:cubicBezTo>
                    <a:pt x="73233" y="18129"/>
                    <a:pt x="70375" y="20987"/>
                    <a:pt x="66565" y="21939"/>
                  </a:cubicBezTo>
                  <a:cubicBezTo>
                    <a:pt x="48467" y="22892"/>
                    <a:pt x="2748" y="23844"/>
                    <a:pt x="1795" y="21939"/>
                  </a:cubicBezTo>
                  <a:cubicBezTo>
                    <a:pt x="-3920" y="12414"/>
                    <a:pt x="21798" y="8604"/>
                    <a:pt x="40848" y="984"/>
                  </a:cubicBezTo>
                  <a:close/>
                </a:path>
              </a:pathLst>
            </a:custGeom>
            <a:solidFill>
              <a:srgbClr val="3C4646"/>
            </a:solidFill>
            <a:ln w="1313" cap="flat">
              <a:solidFill>
                <a:srgbClr val="3C464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9" name="任意多边形: 形状 48">
              <a:extLst>
                <a:ext uri="{FF2B5EF4-FFF2-40B4-BE49-F238E27FC236}">
                  <a16:creationId xmlns:a16="http://schemas.microsoft.com/office/drawing/2014/main" id="{6E4BB316-0925-4492-AAF5-D006F3795D96}"/>
                </a:ext>
              </a:extLst>
            </p:cNvPr>
            <p:cNvSpPr/>
            <p:nvPr/>
          </p:nvSpPr>
          <p:spPr>
            <a:xfrm>
              <a:off x="4299253" y="1851921"/>
              <a:ext cx="91029" cy="409630"/>
            </a:xfrm>
            <a:custGeom>
              <a:avLst/>
              <a:gdLst>
                <a:gd name="connsiteX0" fmla="*/ 74771 w 95250"/>
                <a:gd name="connsiteY0" fmla="*/ 246248 h 428625"/>
                <a:gd name="connsiteX1" fmla="*/ 73819 w 95250"/>
                <a:gd name="connsiteY1" fmla="*/ 425318 h 428625"/>
                <a:gd name="connsiteX2" fmla="*/ 50959 w 95250"/>
                <a:gd name="connsiteY2" fmla="*/ 425318 h 428625"/>
                <a:gd name="connsiteX3" fmla="*/ 26194 w 95250"/>
                <a:gd name="connsiteY3" fmla="*/ 252915 h 428625"/>
                <a:gd name="connsiteX4" fmla="*/ 26194 w 95250"/>
                <a:gd name="connsiteY4" fmla="*/ 251963 h 428625"/>
                <a:gd name="connsiteX5" fmla="*/ 7144 w 95250"/>
                <a:gd name="connsiteY5" fmla="*/ 61463 h 428625"/>
                <a:gd name="connsiteX6" fmla="*/ 50959 w 95250"/>
                <a:gd name="connsiteY6" fmla="*/ 7170 h 428625"/>
                <a:gd name="connsiteX7" fmla="*/ 92869 w 95250"/>
                <a:gd name="connsiteY7" fmla="*/ 63368 h 428625"/>
                <a:gd name="connsiteX8" fmla="*/ 74771 w 95250"/>
                <a:gd name="connsiteY8" fmla="*/ 246248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5250" h="428625">
                  <a:moveTo>
                    <a:pt x="74771" y="246248"/>
                  </a:moveTo>
                  <a:cubicBezTo>
                    <a:pt x="76676" y="263393"/>
                    <a:pt x="77629" y="371025"/>
                    <a:pt x="73819" y="425318"/>
                  </a:cubicBezTo>
                  <a:lnTo>
                    <a:pt x="50959" y="425318"/>
                  </a:lnTo>
                  <a:cubicBezTo>
                    <a:pt x="39529" y="371978"/>
                    <a:pt x="28099" y="269108"/>
                    <a:pt x="26194" y="252915"/>
                  </a:cubicBezTo>
                  <a:cubicBezTo>
                    <a:pt x="26194" y="252915"/>
                    <a:pt x="26194" y="252915"/>
                    <a:pt x="26194" y="251963"/>
                  </a:cubicBezTo>
                  <a:cubicBezTo>
                    <a:pt x="12859" y="194813"/>
                    <a:pt x="7144" y="83370"/>
                    <a:pt x="7144" y="61463"/>
                  </a:cubicBezTo>
                  <a:cubicBezTo>
                    <a:pt x="8096" y="30983"/>
                    <a:pt x="27146" y="6218"/>
                    <a:pt x="50959" y="7170"/>
                  </a:cubicBezTo>
                  <a:cubicBezTo>
                    <a:pt x="74771" y="8123"/>
                    <a:pt x="92869" y="32888"/>
                    <a:pt x="92869" y="63368"/>
                  </a:cubicBezTo>
                  <a:cubicBezTo>
                    <a:pt x="92869" y="82418"/>
                    <a:pt x="73819" y="238628"/>
                    <a:pt x="74771" y="246248"/>
                  </a:cubicBezTo>
                  <a:close/>
                </a:path>
              </a:pathLst>
            </a:custGeom>
            <a:solidFill>
              <a:schemeClr val="tx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0" name="任意多边形: 形状 49">
              <a:extLst>
                <a:ext uri="{FF2B5EF4-FFF2-40B4-BE49-F238E27FC236}">
                  <a16:creationId xmlns:a16="http://schemas.microsoft.com/office/drawing/2014/main" id="{06A5B568-6CAA-450A-8CA0-7D6DAB97040D}"/>
                </a:ext>
              </a:extLst>
            </p:cNvPr>
            <p:cNvSpPr/>
            <p:nvPr/>
          </p:nvSpPr>
          <p:spPr>
            <a:xfrm>
              <a:off x="4299253" y="1851921"/>
              <a:ext cx="91029" cy="209367"/>
            </a:xfrm>
            <a:custGeom>
              <a:avLst/>
              <a:gdLst>
                <a:gd name="connsiteX0" fmla="*/ 7144 w 95250"/>
                <a:gd name="connsiteY0" fmla="*/ 61463 h 219075"/>
                <a:gd name="connsiteX1" fmla="*/ 50959 w 95250"/>
                <a:gd name="connsiteY1" fmla="*/ 7170 h 219075"/>
                <a:gd name="connsiteX2" fmla="*/ 92869 w 95250"/>
                <a:gd name="connsiteY2" fmla="*/ 63368 h 219075"/>
                <a:gd name="connsiteX3" fmla="*/ 77629 w 95250"/>
                <a:gd name="connsiteY3" fmla="*/ 211958 h 219075"/>
                <a:gd name="connsiteX4" fmla="*/ 62389 w 95250"/>
                <a:gd name="connsiteY4" fmla="*/ 178620 h 219075"/>
                <a:gd name="connsiteX5" fmla="*/ 7144 w 95250"/>
                <a:gd name="connsiteY5" fmla="*/ 82418 h 219075"/>
                <a:gd name="connsiteX6" fmla="*/ 7144 w 95250"/>
                <a:gd name="connsiteY6" fmla="*/ 61463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250" h="219075">
                  <a:moveTo>
                    <a:pt x="7144" y="61463"/>
                  </a:moveTo>
                  <a:cubicBezTo>
                    <a:pt x="8096" y="30983"/>
                    <a:pt x="27146" y="6218"/>
                    <a:pt x="50959" y="7170"/>
                  </a:cubicBezTo>
                  <a:cubicBezTo>
                    <a:pt x="74771" y="8123"/>
                    <a:pt x="92869" y="32888"/>
                    <a:pt x="92869" y="63368"/>
                  </a:cubicBezTo>
                  <a:cubicBezTo>
                    <a:pt x="92869" y="77655"/>
                    <a:pt x="82391" y="162428"/>
                    <a:pt x="77629" y="211958"/>
                  </a:cubicBezTo>
                  <a:cubicBezTo>
                    <a:pt x="72866" y="200528"/>
                    <a:pt x="68104" y="190050"/>
                    <a:pt x="62389" y="178620"/>
                  </a:cubicBezTo>
                  <a:cubicBezTo>
                    <a:pt x="60484" y="139568"/>
                    <a:pt x="38576" y="104325"/>
                    <a:pt x="7144" y="82418"/>
                  </a:cubicBezTo>
                  <a:cubicBezTo>
                    <a:pt x="7144" y="72893"/>
                    <a:pt x="7144" y="66225"/>
                    <a:pt x="7144" y="61463"/>
                  </a:cubicBezTo>
                  <a:close/>
                </a:path>
              </a:pathLst>
            </a:custGeom>
            <a:solidFill>
              <a:schemeClr val="tx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1" name="任意多边形: 形状 50">
              <a:extLst>
                <a:ext uri="{FF2B5EF4-FFF2-40B4-BE49-F238E27FC236}">
                  <a16:creationId xmlns:a16="http://schemas.microsoft.com/office/drawing/2014/main" id="{07374306-1B51-4E50-B6D5-290DBA0E4362}"/>
                </a:ext>
              </a:extLst>
            </p:cNvPr>
            <p:cNvSpPr/>
            <p:nvPr/>
          </p:nvSpPr>
          <p:spPr>
            <a:xfrm>
              <a:off x="4451271" y="2229034"/>
              <a:ext cx="45514" cy="63720"/>
            </a:xfrm>
            <a:custGeom>
              <a:avLst/>
              <a:gdLst>
                <a:gd name="connsiteX0" fmla="*/ 19526 w 47625"/>
                <a:gd name="connsiteY0" fmla="*/ 65961 h 66675"/>
                <a:gd name="connsiteX1" fmla="*/ 7144 w 47625"/>
                <a:gd name="connsiteY1" fmla="*/ 13573 h 66675"/>
                <a:gd name="connsiteX2" fmla="*/ 7144 w 47625"/>
                <a:gd name="connsiteY2" fmla="*/ 13573 h 66675"/>
                <a:gd name="connsiteX3" fmla="*/ 28099 w 47625"/>
                <a:gd name="connsiteY3" fmla="*/ 13573 h 66675"/>
                <a:gd name="connsiteX4" fmla="*/ 42386 w 47625"/>
                <a:gd name="connsiteY4" fmla="*/ 45958 h 66675"/>
                <a:gd name="connsiteX5" fmla="*/ 42386 w 47625"/>
                <a:gd name="connsiteY5" fmla="*/ 49768 h 66675"/>
                <a:gd name="connsiteX6" fmla="*/ 19526 w 47625"/>
                <a:gd name="connsiteY6" fmla="*/ 65961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625" h="66675">
                  <a:moveTo>
                    <a:pt x="19526" y="65961"/>
                  </a:moveTo>
                  <a:cubicBezTo>
                    <a:pt x="21431" y="49768"/>
                    <a:pt x="13811" y="30718"/>
                    <a:pt x="7144" y="13573"/>
                  </a:cubicBezTo>
                  <a:lnTo>
                    <a:pt x="7144" y="13573"/>
                  </a:lnTo>
                  <a:cubicBezTo>
                    <a:pt x="10954" y="5001"/>
                    <a:pt x="24289" y="5001"/>
                    <a:pt x="28099" y="13573"/>
                  </a:cubicBezTo>
                  <a:lnTo>
                    <a:pt x="42386" y="45958"/>
                  </a:lnTo>
                  <a:cubicBezTo>
                    <a:pt x="42386" y="46911"/>
                    <a:pt x="43339" y="47863"/>
                    <a:pt x="42386" y="49768"/>
                  </a:cubicBezTo>
                  <a:cubicBezTo>
                    <a:pt x="37624" y="60246"/>
                    <a:pt x="26194" y="65008"/>
                    <a:pt x="19526" y="65961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2" name="任意多边形: 形状 51">
              <a:extLst>
                <a:ext uri="{FF2B5EF4-FFF2-40B4-BE49-F238E27FC236}">
                  <a16:creationId xmlns:a16="http://schemas.microsoft.com/office/drawing/2014/main" id="{3111BDC5-7203-4CFA-A495-B8B9FCE928BA}"/>
                </a:ext>
              </a:extLst>
            </p:cNvPr>
            <p:cNvSpPr/>
            <p:nvPr/>
          </p:nvSpPr>
          <p:spPr>
            <a:xfrm>
              <a:off x="4441613" y="2269285"/>
              <a:ext cx="54617" cy="45514"/>
            </a:xfrm>
            <a:custGeom>
              <a:avLst/>
              <a:gdLst>
                <a:gd name="connsiteX0" fmla="*/ 16297 w 57150"/>
                <a:gd name="connsiteY0" fmla="*/ 35274 h 47625"/>
                <a:gd name="connsiteX1" fmla="*/ 28680 w 57150"/>
                <a:gd name="connsiteY1" fmla="*/ 21939 h 47625"/>
                <a:gd name="connsiteX2" fmla="*/ 51540 w 57150"/>
                <a:gd name="connsiteY2" fmla="*/ 984 h 47625"/>
                <a:gd name="connsiteX3" fmla="*/ 57255 w 57150"/>
                <a:gd name="connsiteY3" fmla="*/ 6699 h 47625"/>
                <a:gd name="connsiteX4" fmla="*/ 63922 w 57150"/>
                <a:gd name="connsiteY4" fmla="*/ 16224 h 47625"/>
                <a:gd name="connsiteX5" fmla="*/ 62970 w 57150"/>
                <a:gd name="connsiteY5" fmla="*/ 21939 h 47625"/>
                <a:gd name="connsiteX6" fmla="*/ 54397 w 57150"/>
                <a:gd name="connsiteY6" fmla="*/ 30512 h 47625"/>
                <a:gd name="connsiteX7" fmla="*/ 32490 w 57150"/>
                <a:gd name="connsiteY7" fmla="*/ 46704 h 47625"/>
                <a:gd name="connsiteX8" fmla="*/ 1057 w 57150"/>
                <a:gd name="connsiteY8" fmla="*/ 47657 h 47625"/>
                <a:gd name="connsiteX9" fmla="*/ 16297 w 57150"/>
                <a:gd name="connsiteY9" fmla="*/ 3527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150" h="47625">
                  <a:moveTo>
                    <a:pt x="16297" y="35274"/>
                  </a:moveTo>
                  <a:cubicBezTo>
                    <a:pt x="22012" y="32417"/>
                    <a:pt x="25822" y="27654"/>
                    <a:pt x="28680" y="21939"/>
                  </a:cubicBezTo>
                  <a:cubicBezTo>
                    <a:pt x="39157" y="18129"/>
                    <a:pt x="46777" y="10509"/>
                    <a:pt x="51540" y="984"/>
                  </a:cubicBezTo>
                  <a:cubicBezTo>
                    <a:pt x="53445" y="2889"/>
                    <a:pt x="56302" y="4794"/>
                    <a:pt x="57255" y="6699"/>
                  </a:cubicBezTo>
                  <a:cubicBezTo>
                    <a:pt x="59159" y="9557"/>
                    <a:pt x="62017" y="13367"/>
                    <a:pt x="63922" y="16224"/>
                  </a:cubicBezTo>
                  <a:cubicBezTo>
                    <a:pt x="64875" y="18129"/>
                    <a:pt x="64875" y="20987"/>
                    <a:pt x="62970" y="21939"/>
                  </a:cubicBezTo>
                  <a:lnTo>
                    <a:pt x="54397" y="30512"/>
                  </a:lnTo>
                  <a:cubicBezTo>
                    <a:pt x="52492" y="32417"/>
                    <a:pt x="36300" y="45752"/>
                    <a:pt x="32490" y="46704"/>
                  </a:cubicBezTo>
                  <a:cubicBezTo>
                    <a:pt x="22012" y="48609"/>
                    <a:pt x="2009" y="50514"/>
                    <a:pt x="1057" y="47657"/>
                  </a:cubicBezTo>
                  <a:cubicBezTo>
                    <a:pt x="105" y="44799"/>
                    <a:pt x="8677" y="39084"/>
                    <a:pt x="16297" y="35274"/>
                  </a:cubicBezTo>
                  <a:close/>
                </a:path>
              </a:pathLst>
            </a:custGeom>
            <a:solidFill>
              <a:srgbClr val="3C4646"/>
            </a:solidFill>
            <a:ln w="1313" cap="flat">
              <a:solidFill>
                <a:srgbClr val="3C464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3" name="任意多边形: 形状 52">
              <a:extLst>
                <a:ext uri="{FF2B5EF4-FFF2-40B4-BE49-F238E27FC236}">
                  <a16:creationId xmlns:a16="http://schemas.microsoft.com/office/drawing/2014/main" id="{5243B478-8A89-4B01-A771-A3C461097F97}"/>
                </a:ext>
              </a:extLst>
            </p:cNvPr>
            <p:cNvSpPr/>
            <p:nvPr/>
          </p:nvSpPr>
          <p:spPr>
            <a:xfrm>
              <a:off x="4339272" y="1845549"/>
              <a:ext cx="145646" cy="409630"/>
            </a:xfrm>
            <a:custGeom>
              <a:avLst/>
              <a:gdLst>
                <a:gd name="connsiteX0" fmla="*/ 93856 w 152400"/>
                <a:gd name="connsiteY0" fmla="*/ 238628 h 428625"/>
                <a:gd name="connsiteX1" fmla="*/ 148148 w 152400"/>
                <a:gd name="connsiteY1" fmla="*/ 417698 h 428625"/>
                <a:gd name="connsiteX2" fmla="*/ 127193 w 152400"/>
                <a:gd name="connsiteY2" fmla="*/ 426270 h 428625"/>
                <a:gd name="connsiteX3" fmla="*/ 43373 w 152400"/>
                <a:gd name="connsiteY3" fmla="*/ 268155 h 428625"/>
                <a:gd name="connsiteX4" fmla="*/ 7178 w 152400"/>
                <a:gd name="connsiteY4" fmla="*/ 61463 h 428625"/>
                <a:gd name="connsiteX5" fmla="*/ 50993 w 152400"/>
                <a:gd name="connsiteY5" fmla="*/ 7170 h 428625"/>
                <a:gd name="connsiteX6" fmla="*/ 96713 w 152400"/>
                <a:gd name="connsiteY6" fmla="*/ 62415 h 428625"/>
                <a:gd name="connsiteX7" fmla="*/ 93856 w 152400"/>
                <a:gd name="connsiteY7" fmla="*/ 238628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2400" h="428625">
                  <a:moveTo>
                    <a:pt x="93856" y="238628"/>
                  </a:moveTo>
                  <a:cubicBezTo>
                    <a:pt x="99570" y="251963"/>
                    <a:pt x="135766" y="363405"/>
                    <a:pt x="148148" y="417698"/>
                  </a:cubicBezTo>
                  <a:cubicBezTo>
                    <a:pt x="142433" y="422460"/>
                    <a:pt x="135766" y="426270"/>
                    <a:pt x="127193" y="426270"/>
                  </a:cubicBezTo>
                  <a:cubicBezTo>
                    <a:pt x="105285" y="383408"/>
                    <a:pt x="52898" y="289110"/>
                    <a:pt x="43373" y="268155"/>
                  </a:cubicBezTo>
                  <a:cubicBezTo>
                    <a:pt x="25276" y="241485"/>
                    <a:pt x="6226" y="90038"/>
                    <a:pt x="7178" y="61463"/>
                  </a:cubicBezTo>
                  <a:cubicBezTo>
                    <a:pt x="8131" y="30983"/>
                    <a:pt x="27181" y="6218"/>
                    <a:pt x="50993" y="7170"/>
                  </a:cubicBezTo>
                  <a:cubicBezTo>
                    <a:pt x="74806" y="8123"/>
                    <a:pt x="97666" y="31935"/>
                    <a:pt x="96713" y="62415"/>
                  </a:cubicBezTo>
                  <a:cubicBezTo>
                    <a:pt x="96713" y="83370"/>
                    <a:pt x="90045" y="230055"/>
                    <a:pt x="93856" y="238628"/>
                  </a:cubicBezTo>
                  <a:close/>
                </a:path>
              </a:pathLst>
            </a:custGeom>
            <a:solidFill>
              <a:srgbClr val="46738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4" name="任意多边形: 形状 53">
              <a:extLst>
                <a:ext uri="{FF2B5EF4-FFF2-40B4-BE49-F238E27FC236}">
                  <a16:creationId xmlns:a16="http://schemas.microsoft.com/office/drawing/2014/main" id="{73E7E4EF-AC71-4E39-83A1-3564F4A1FCF7}"/>
                </a:ext>
              </a:extLst>
            </p:cNvPr>
            <p:cNvSpPr/>
            <p:nvPr/>
          </p:nvSpPr>
          <p:spPr>
            <a:xfrm>
              <a:off x="4294120" y="1682632"/>
              <a:ext cx="136543" cy="245779"/>
            </a:xfrm>
            <a:custGeom>
              <a:avLst/>
              <a:gdLst>
                <a:gd name="connsiteX0" fmla="*/ 37279 w 142875"/>
                <a:gd name="connsiteY0" fmla="*/ 7144 h 257175"/>
                <a:gd name="connsiteX1" fmla="*/ 60139 w 142875"/>
                <a:gd name="connsiteY1" fmla="*/ 7144 h 257175"/>
                <a:gd name="connsiteX2" fmla="*/ 67759 w 142875"/>
                <a:gd name="connsiteY2" fmla="*/ 28099 h 257175"/>
                <a:gd name="connsiteX3" fmla="*/ 96334 w 142875"/>
                <a:gd name="connsiteY3" fmla="*/ 7144 h 257175"/>
                <a:gd name="connsiteX4" fmla="*/ 109669 w 142875"/>
                <a:gd name="connsiteY4" fmla="*/ 7144 h 257175"/>
                <a:gd name="connsiteX5" fmla="*/ 129672 w 142875"/>
                <a:gd name="connsiteY5" fmla="*/ 26194 h 257175"/>
                <a:gd name="connsiteX6" fmla="*/ 135387 w 142875"/>
                <a:gd name="connsiteY6" fmla="*/ 139541 h 257175"/>
                <a:gd name="connsiteX7" fmla="*/ 143007 w 142875"/>
                <a:gd name="connsiteY7" fmla="*/ 254794 h 257175"/>
                <a:gd name="connsiteX8" fmla="*/ 12514 w 142875"/>
                <a:gd name="connsiteY8" fmla="*/ 246221 h 257175"/>
                <a:gd name="connsiteX9" fmla="*/ 8704 w 142875"/>
                <a:gd name="connsiteY9" fmla="*/ 127159 h 257175"/>
                <a:gd name="connsiteX10" fmla="*/ 17277 w 142875"/>
                <a:gd name="connsiteY10" fmla="*/ 26194 h 257175"/>
                <a:gd name="connsiteX11" fmla="*/ 37279 w 142875"/>
                <a:gd name="connsiteY11" fmla="*/ 7144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2875" h="257175">
                  <a:moveTo>
                    <a:pt x="37279" y="7144"/>
                  </a:moveTo>
                  <a:lnTo>
                    <a:pt x="60139" y="7144"/>
                  </a:lnTo>
                  <a:cubicBezTo>
                    <a:pt x="60139" y="7144"/>
                    <a:pt x="60139" y="26194"/>
                    <a:pt x="67759" y="28099"/>
                  </a:cubicBezTo>
                  <a:cubicBezTo>
                    <a:pt x="82047" y="32861"/>
                    <a:pt x="92524" y="15716"/>
                    <a:pt x="96334" y="7144"/>
                  </a:cubicBezTo>
                  <a:lnTo>
                    <a:pt x="109669" y="7144"/>
                  </a:lnTo>
                  <a:cubicBezTo>
                    <a:pt x="120147" y="7144"/>
                    <a:pt x="129672" y="15716"/>
                    <a:pt x="129672" y="26194"/>
                  </a:cubicBezTo>
                  <a:cubicBezTo>
                    <a:pt x="130624" y="53816"/>
                    <a:pt x="131577" y="90011"/>
                    <a:pt x="135387" y="139541"/>
                  </a:cubicBezTo>
                  <a:cubicBezTo>
                    <a:pt x="138244" y="183356"/>
                    <a:pt x="148722" y="197644"/>
                    <a:pt x="143007" y="254794"/>
                  </a:cubicBezTo>
                  <a:cubicBezTo>
                    <a:pt x="143007" y="254794"/>
                    <a:pt x="46804" y="264319"/>
                    <a:pt x="12514" y="246221"/>
                  </a:cubicBezTo>
                  <a:cubicBezTo>
                    <a:pt x="6799" y="206216"/>
                    <a:pt x="5847" y="165259"/>
                    <a:pt x="8704" y="127159"/>
                  </a:cubicBezTo>
                  <a:cubicBezTo>
                    <a:pt x="11562" y="88106"/>
                    <a:pt x="15372" y="49054"/>
                    <a:pt x="17277" y="26194"/>
                  </a:cubicBezTo>
                  <a:cubicBezTo>
                    <a:pt x="18229" y="15716"/>
                    <a:pt x="26802" y="7144"/>
                    <a:pt x="37279" y="7144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5" name="任意多边形: 形状 54">
              <a:extLst>
                <a:ext uri="{FF2B5EF4-FFF2-40B4-BE49-F238E27FC236}">
                  <a16:creationId xmlns:a16="http://schemas.microsoft.com/office/drawing/2014/main" id="{28607D8C-7241-4CD6-BB48-5B8CB5E6265F}"/>
                </a:ext>
              </a:extLst>
            </p:cNvPr>
            <p:cNvSpPr/>
            <p:nvPr/>
          </p:nvSpPr>
          <p:spPr>
            <a:xfrm>
              <a:off x="4369345" y="1607078"/>
              <a:ext cx="27309" cy="54617"/>
            </a:xfrm>
            <a:custGeom>
              <a:avLst/>
              <a:gdLst>
                <a:gd name="connsiteX0" fmla="*/ 7144 w 28575"/>
                <a:gd name="connsiteY0" fmla="*/ 53816 h 57150"/>
                <a:gd name="connsiteX1" fmla="*/ 8096 w 28575"/>
                <a:gd name="connsiteY1" fmla="*/ 53816 h 57150"/>
                <a:gd name="connsiteX2" fmla="*/ 27146 w 28575"/>
                <a:gd name="connsiteY2" fmla="*/ 34766 h 57150"/>
                <a:gd name="connsiteX3" fmla="*/ 27146 w 28575"/>
                <a:gd name="connsiteY3" fmla="*/ 7144 h 57150"/>
                <a:gd name="connsiteX4" fmla="*/ 7144 w 28575"/>
                <a:gd name="connsiteY4" fmla="*/ 7144 h 57150"/>
                <a:gd name="connsiteX5" fmla="*/ 7144 w 28575"/>
                <a:gd name="connsiteY5" fmla="*/ 53816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75" h="57150">
                  <a:moveTo>
                    <a:pt x="7144" y="53816"/>
                  </a:moveTo>
                  <a:lnTo>
                    <a:pt x="8096" y="53816"/>
                  </a:lnTo>
                  <a:cubicBezTo>
                    <a:pt x="18574" y="53816"/>
                    <a:pt x="27146" y="45244"/>
                    <a:pt x="27146" y="34766"/>
                  </a:cubicBezTo>
                  <a:lnTo>
                    <a:pt x="27146" y="7144"/>
                  </a:lnTo>
                  <a:lnTo>
                    <a:pt x="7144" y="7144"/>
                  </a:lnTo>
                  <a:lnTo>
                    <a:pt x="7144" y="53816"/>
                  </a:lnTo>
                  <a:close/>
                </a:path>
              </a:pathLst>
            </a:custGeom>
            <a:solidFill>
              <a:srgbClr val="B4825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6" name="任意多边形: 形状 55">
              <a:extLst>
                <a:ext uri="{FF2B5EF4-FFF2-40B4-BE49-F238E27FC236}">
                  <a16:creationId xmlns:a16="http://schemas.microsoft.com/office/drawing/2014/main" id="{70C8C076-7F14-4D5D-B94F-58B79D25FBAA}"/>
                </a:ext>
              </a:extLst>
            </p:cNvPr>
            <p:cNvSpPr/>
            <p:nvPr/>
          </p:nvSpPr>
          <p:spPr>
            <a:xfrm>
              <a:off x="4344768" y="1647131"/>
              <a:ext cx="45514" cy="45514"/>
            </a:xfrm>
            <a:custGeom>
              <a:avLst/>
              <a:gdLst>
                <a:gd name="connsiteX0" fmla="*/ 7144 w 47625"/>
                <a:gd name="connsiteY0" fmla="*/ 44291 h 47625"/>
                <a:gd name="connsiteX1" fmla="*/ 19526 w 47625"/>
                <a:gd name="connsiteY1" fmla="*/ 49054 h 47625"/>
                <a:gd name="connsiteX2" fmla="*/ 44291 w 47625"/>
                <a:gd name="connsiteY2" fmla="*/ 44291 h 47625"/>
                <a:gd name="connsiteX3" fmla="*/ 33814 w 47625"/>
                <a:gd name="connsiteY3" fmla="*/ 7144 h 47625"/>
                <a:gd name="connsiteX4" fmla="*/ 8096 w 47625"/>
                <a:gd name="connsiteY4" fmla="*/ 10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7144" y="44291"/>
                  </a:moveTo>
                  <a:lnTo>
                    <a:pt x="19526" y="49054"/>
                  </a:lnTo>
                  <a:lnTo>
                    <a:pt x="44291" y="44291"/>
                  </a:lnTo>
                  <a:lnTo>
                    <a:pt x="33814" y="7144"/>
                  </a:lnTo>
                  <a:lnTo>
                    <a:pt x="8096" y="10954"/>
                  </a:ln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7" name="任意多边形: 形状 56">
              <a:extLst>
                <a:ext uri="{FF2B5EF4-FFF2-40B4-BE49-F238E27FC236}">
                  <a16:creationId xmlns:a16="http://schemas.microsoft.com/office/drawing/2014/main" id="{6F6E9B3E-E8DF-4781-A5BE-ADAC04E35664}"/>
                </a:ext>
              </a:extLst>
            </p:cNvPr>
            <p:cNvSpPr/>
            <p:nvPr/>
          </p:nvSpPr>
          <p:spPr>
            <a:xfrm>
              <a:off x="4345678" y="1648042"/>
              <a:ext cx="36412" cy="45514"/>
            </a:xfrm>
            <a:custGeom>
              <a:avLst/>
              <a:gdLst>
                <a:gd name="connsiteX0" fmla="*/ 7144 w 38100"/>
                <a:gd name="connsiteY0" fmla="*/ 10001 h 47625"/>
                <a:gd name="connsiteX1" fmla="*/ 32861 w 38100"/>
                <a:gd name="connsiteY1" fmla="*/ 7144 h 47625"/>
                <a:gd name="connsiteX2" fmla="*/ 37624 w 38100"/>
                <a:gd name="connsiteY2" fmla="*/ 24289 h 47625"/>
                <a:gd name="connsiteX3" fmla="*/ 14764 w 38100"/>
                <a:gd name="connsiteY3" fmla="*/ 40481 h 47625"/>
                <a:gd name="connsiteX4" fmla="*/ 7144 w 38100"/>
                <a:gd name="connsiteY4" fmla="*/ 38576 h 47625"/>
                <a:gd name="connsiteX5" fmla="*/ 7144 w 38100"/>
                <a:gd name="connsiteY5" fmla="*/ 10001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47625">
                  <a:moveTo>
                    <a:pt x="7144" y="10001"/>
                  </a:moveTo>
                  <a:lnTo>
                    <a:pt x="32861" y="7144"/>
                  </a:lnTo>
                  <a:lnTo>
                    <a:pt x="37624" y="24289"/>
                  </a:lnTo>
                  <a:cubicBezTo>
                    <a:pt x="31909" y="30956"/>
                    <a:pt x="23336" y="40481"/>
                    <a:pt x="14764" y="40481"/>
                  </a:cubicBezTo>
                  <a:cubicBezTo>
                    <a:pt x="11906" y="40481"/>
                    <a:pt x="9049" y="39529"/>
                    <a:pt x="7144" y="38576"/>
                  </a:cubicBezTo>
                  <a:lnTo>
                    <a:pt x="7144" y="10001"/>
                  </a:lnTo>
                  <a:close/>
                </a:path>
              </a:pathLst>
            </a:custGeom>
            <a:solidFill>
              <a:srgbClr val="FA968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8" name="任意多边形: 形状 57">
              <a:extLst>
                <a:ext uri="{FF2B5EF4-FFF2-40B4-BE49-F238E27FC236}">
                  <a16:creationId xmlns:a16="http://schemas.microsoft.com/office/drawing/2014/main" id="{11B9DEA5-AC4D-4550-A66E-13D659C7A1F2}"/>
                </a:ext>
              </a:extLst>
            </p:cNvPr>
            <p:cNvSpPr/>
            <p:nvPr/>
          </p:nvSpPr>
          <p:spPr>
            <a:xfrm>
              <a:off x="4331113" y="1605258"/>
              <a:ext cx="63720" cy="72824"/>
            </a:xfrm>
            <a:custGeom>
              <a:avLst/>
              <a:gdLst>
                <a:gd name="connsiteX0" fmla="*/ 30004 w 66675"/>
                <a:gd name="connsiteY0" fmla="*/ 71914 h 76200"/>
                <a:gd name="connsiteX1" fmla="*/ 30004 w 66675"/>
                <a:gd name="connsiteY1" fmla="*/ 71914 h 76200"/>
                <a:gd name="connsiteX2" fmla="*/ 60484 w 66675"/>
                <a:gd name="connsiteY2" fmla="*/ 41434 h 76200"/>
                <a:gd name="connsiteX3" fmla="*/ 60484 w 66675"/>
                <a:gd name="connsiteY3" fmla="*/ 7144 h 76200"/>
                <a:gd name="connsiteX4" fmla="*/ 7144 w 66675"/>
                <a:gd name="connsiteY4" fmla="*/ 7144 h 76200"/>
                <a:gd name="connsiteX5" fmla="*/ 10954 w 66675"/>
                <a:gd name="connsiteY5" fmla="*/ 51911 h 76200"/>
                <a:gd name="connsiteX6" fmla="*/ 30004 w 66675"/>
                <a:gd name="connsiteY6" fmla="*/ 71914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675" h="76200">
                  <a:moveTo>
                    <a:pt x="30004" y="71914"/>
                  </a:moveTo>
                  <a:lnTo>
                    <a:pt x="30004" y="71914"/>
                  </a:lnTo>
                  <a:cubicBezTo>
                    <a:pt x="47149" y="71914"/>
                    <a:pt x="60484" y="57626"/>
                    <a:pt x="60484" y="41434"/>
                  </a:cubicBezTo>
                  <a:lnTo>
                    <a:pt x="60484" y="7144"/>
                  </a:lnTo>
                  <a:lnTo>
                    <a:pt x="7144" y="7144"/>
                  </a:lnTo>
                  <a:cubicBezTo>
                    <a:pt x="7144" y="7144"/>
                    <a:pt x="7144" y="33814"/>
                    <a:pt x="10954" y="51911"/>
                  </a:cubicBezTo>
                  <a:cubicBezTo>
                    <a:pt x="14764" y="65246"/>
                    <a:pt x="21431" y="71914"/>
                    <a:pt x="30004" y="71914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9" name="任意多边形: 形状 58">
              <a:extLst>
                <a:ext uri="{FF2B5EF4-FFF2-40B4-BE49-F238E27FC236}">
                  <a16:creationId xmlns:a16="http://schemas.microsoft.com/office/drawing/2014/main" id="{01328171-7602-41C2-BF1C-F6600A6319DD}"/>
                </a:ext>
              </a:extLst>
            </p:cNvPr>
            <p:cNvSpPr/>
            <p:nvPr/>
          </p:nvSpPr>
          <p:spPr>
            <a:xfrm>
              <a:off x="4373897" y="1619823"/>
              <a:ext cx="27309" cy="36412"/>
            </a:xfrm>
            <a:custGeom>
              <a:avLst/>
              <a:gdLst>
                <a:gd name="connsiteX0" fmla="*/ 7144 w 28575"/>
                <a:gd name="connsiteY0" fmla="*/ 18574 h 38100"/>
                <a:gd name="connsiteX1" fmla="*/ 14764 w 28575"/>
                <a:gd name="connsiteY1" fmla="*/ 30956 h 38100"/>
                <a:gd name="connsiteX2" fmla="*/ 23336 w 28575"/>
                <a:gd name="connsiteY2" fmla="*/ 15716 h 38100"/>
                <a:gd name="connsiteX3" fmla="*/ 14764 w 28575"/>
                <a:gd name="connsiteY3" fmla="*/ 7144 h 38100"/>
                <a:gd name="connsiteX4" fmla="*/ 7144 w 28575"/>
                <a:gd name="connsiteY4" fmla="*/ 18574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38100">
                  <a:moveTo>
                    <a:pt x="7144" y="18574"/>
                  </a:moveTo>
                  <a:cubicBezTo>
                    <a:pt x="7144" y="25241"/>
                    <a:pt x="10001" y="30956"/>
                    <a:pt x="14764" y="30956"/>
                  </a:cubicBezTo>
                  <a:cubicBezTo>
                    <a:pt x="18574" y="30956"/>
                    <a:pt x="23336" y="22384"/>
                    <a:pt x="23336" y="15716"/>
                  </a:cubicBezTo>
                  <a:cubicBezTo>
                    <a:pt x="23336" y="9049"/>
                    <a:pt x="18574" y="7144"/>
                    <a:pt x="14764" y="7144"/>
                  </a:cubicBezTo>
                  <a:cubicBezTo>
                    <a:pt x="10001" y="7144"/>
                    <a:pt x="7144" y="11906"/>
                    <a:pt x="7144" y="18574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0" name="任意多边形: 形状 59">
              <a:extLst>
                <a:ext uri="{FF2B5EF4-FFF2-40B4-BE49-F238E27FC236}">
                  <a16:creationId xmlns:a16="http://schemas.microsoft.com/office/drawing/2014/main" id="{590C374E-2732-4330-87A7-F29FBC7D35A5}"/>
                </a:ext>
              </a:extLst>
            </p:cNvPr>
            <p:cNvSpPr/>
            <p:nvPr/>
          </p:nvSpPr>
          <p:spPr>
            <a:xfrm>
              <a:off x="4324520" y="1589684"/>
              <a:ext cx="72824" cy="45514"/>
            </a:xfrm>
            <a:custGeom>
              <a:avLst/>
              <a:gdLst>
                <a:gd name="connsiteX0" fmla="*/ 7375 w 76200"/>
                <a:gd name="connsiteY0" fmla="*/ 18678 h 47625"/>
                <a:gd name="connsiteX1" fmla="*/ 20710 w 76200"/>
                <a:gd name="connsiteY1" fmla="*/ 7248 h 47625"/>
                <a:gd name="connsiteX2" fmla="*/ 36903 w 76200"/>
                <a:gd name="connsiteY2" fmla="*/ 7248 h 47625"/>
                <a:gd name="connsiteX3" fmla="*/ 55000 w 76200"/>
                <a:gd name="connsiteY3" fmla="*/ 7248 h 47625"/>
                <a:gd name="connsiteX4" fmla="*/ 74050 w 76200"/>
                <a:gd name="connsiteY4" fmla="*/ 26298 h 47625"/>
                <a:gd name="connsiteX5" fmla="*/ 74050 w 76200"/>
                <a:gd name="connsiteY5" fmla="*/ 30108 h 47625"/>
                <a:gd name="connsiteX6" fmla="*/ 68335 w 76200"/>
                <a:gd name="connsiteY6" fmla="*/ 37728 h 47625"/>
                <a:gd name="connsiteX7" fmla="*/ 62620 w 76200"/>
                <a:gd name="connsiteY7" fmla="*/ 46300 h 47625"/>
                <a:gd name="connsiteX8" fmla="*/ 61668 w 76200"/>
                <a:gd name="connsiteY8" fmla="*/ 46300 h 47625"/>
                <a:gd name="connsiteX9" fmla="*/ 55000 w 76200"/>
                <a:gd name="connsiteY9" fmla="*/ 39633 h 47625"/>
                <a:gd name="connsiteX10" fmla="*/ 45475 w 76200"/>
                <a:gd name="connsiteY10" fmla="*/ 30108 h 47625"/>
                <a:gd name="connsiteX11" fmla="*/ 29283 w 76200"/>
                <a:gd name="connsiteY11" fmla="*/ 30108 h 47625"/>
                <a:gd name="connsiteX12" fmla="*/ 14995 w 76200"/>
                <a:gd name="connsiteY12" fmla="*/ 42490 h 47625"/>
                <a:gd name="connsiteX13" fmla="*/ 15948 w 76200"/>
                <a:gd name="connsiteY13" fmla="*/ 48205 h 47625"/>
                <a:gd name="connsiteX14" fmla="*/ 7375 w 76200"/>
                <a:gd name="connsiteY14" fmla="*/ 18678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6200" h="47625">
                  <a:moveTo>
                    <a:pt x="7375" y="18678"/>
                  </a:moveTo>
                  <a:cubicBezTo>
                    <a:pt x="7375" y="12010"/>
                    <a:pt x="14043" y="6296"/>
                    <a:pt x="20710" y="7248"/>
                  </a:cubicBezTo>
                  <a:cubicBezTo>
                    <a:pt x="25473" y="7248"/>
                    <a:pt x="30235" y="8200"/>
                    <a:pt x="36903" y="7248"/>
                  </a:cubicBezTo>
                  <a:lnTo>
                    <a:pt x="55000" y="7248"/>
                  </a:lnTo>
                  <a:cubicBezTo>
                    <a:pt x="65478" y="7248"/>
                    <a:pt x="74050" y="15821"/>
                    <a:pt x="74050" y="26298"/>
                  </a:cubicBezTo>
                  <a:lnTo>
                    <a:pt x="74050" y="30108"/>
                  </a:lnTo>
                  <a:lnTo>
                    <a:pt x="68335" y="37728"/>
                  </a:lnTo>
                  <a:lnTo>
                    <a:pt x="62620" y="46300"/>
                  </a:lnTo>
                  <a:lnTo>
                    <a:pt x="61668" y="46300"/>
                  </a:lnTo>
                  <a:cubicBezTo>
                    <a:pt x="57858" y="46300"/>
                    <a:pt x="55000" y="43443"/>
                    <a:pt x="55000" y="39633"/>
                  </a:cubicBezTo>
                  <a:cubicBezTo>
                    <a:pt x="55000" y="33918"/>
                    <a:pt x="51190" y="30108"/>
                    <a:pt x="45475" y="30108"/>
                  </a:cubicBezTo>
                  <a:lnTo>
                    <a:pt x="29283" y="30108"/>
                  </a:lnTo>
                  <a:cubicBezTo>
                    <a:pt x="19758" y="30108"/>
                    <a:pt x="14995" y="34871"/>
                    <a:pt x="14995" y="42490"/>
                  </a:cubicBezTo>
                  <a:lnTo>
                    <a:pt x="15948" y="48205"/>
                  </a:lnTo>
                  <a:cubicBezTo>
                    <a:pt x="15948" y="49158"/>
                    <a:pt x="5470" y="40585"/>
                    <a:pt x="7375" y="18678"/>
                  </a:cubicBezTo>
                  <a:close/>
                </a:path>
              </a:pathLst>
            </a:custGeom>
            <a:solidFill>
              <a:srgbClr val="B4825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1" name="任意多边形: 形状 60">
              <a:extLst>
                <a:ext uri="{FF2B5EF4-FFF2-40B4-BE49-F238E27FC236}">
                  <a16:creationId xmlns:a16="http://schemas.microsoft.com/office/drawing/2014/main" id="{A54869C9-AB2C-4B16-8C3A-A2EA92B1AAB4}"/>
                </a:ext>
              </a:extLst>
            </p:cNvPr>
            <p:cNvSpPr/>
            <p:nvPr/>
          </p:nvSpPr>
          <p:spPr>
            <a:xfrm>
              <a:off x="4336752" y="1686151"/>
              <a:ext cx="109234" cy="282190"/>
            </a:xfrm>
            <a:custGeom>
              <a:avLst/>
              <a:gdLst>
                <a:gd name="connsiteX0" fmla="*/ 60298 w 114300"/>
                <a:gd name="connsiteY0" fmla="*/ 48229 h 295275"/>
                <a:gd name="connsiteX1" fmla="*/ 7910 w 114300"/>
                <a:gd name="connsiteY1" fmla="*/ 278734 h 295275"/>
                <a:gd name="connsiteX2" fmla="*/ 7910 w 114300"/>
                <a:gd name="connsiteY2" fmla="*/ 278734 h 295275"/>
                <a:gd name="connsiteX3" fmla="*/ 10768 w 114300"/>
                <a:gd name="connsiteY3" fmla="*/ 287307 h 295275"/>
                <a:gd name="connsiteX4" fmla="*/ 41248 w 114300"/>
                <a:gd name="connsiteY4" fmla="*/ 258732 h 295275"/>
                <a:gd name="connsiteX5" fmla="*/ 55535 w 114300"/>
                <a:gd name="connsiteY5" fmla="*/ 15844 h 295275"/>
                <a:gd name="connsiteX6" fmla="*/ 60298 w 114300"/>
                <a:gd name="connsiteY6" fmla="*/ 48229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295275">
                  <a:moveTo>
                    <a:pt x="60298" y="48229"/>
                  </a:moveTo>
                  <a:cubicBezTo>
                    <a:pt x="106018" y="108237"/>
                    <a:pt x="28866" y="238729"/>
                    <a:pt x="7910" y="278734"/>
                  </a:cubicBezTo>
                  <a:lnTo>
                    <a:pt x="7910" y="278734"/>
                  </a:lnTo>
                  <a:cubicBezTo>
                    <a:pt x="6006" y="281592"/>
                    <a:pt x="7910" y="285402"/>
                    <a:pt x="10768" y="287307"/>
                  </a:cubicBezTo>
                  <a:cubicBezTo>
                    <a:pt x="17435" y="291117"/>
                    <a:pt x="21245" y="282544"/>
                    <a:pt x="41248" y="258732"/>
                  </a:cubicBezTo>
                  <a:cubicBezTo>
                    <a:pt x="179360" y="93949"/>
                    <a:pt x="85063" y="-27018"/>
                    <a:pt x="55535" y="15844"/>
                  </a:cubicBezTo>
                  <a:cubicBezTo>
                    <a:pt x="46963" y="28227"/>
                    <a:pt x="60298" y="48229"/>
                    <a:pt x="60298" y="48229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2" name="任意多边形: 形状 61">
              <a:extLst>
                <a:ext uri="{FF2B5EF4-FFF2-40B4-BE49-F238E27FC236}">
                  <a16:creationId xmlns:a16="http://schemas.microsoft.com/office/drawing/2014/main" id="{E22E6E58-AACF-4F73-A15C-C7A35CBFD9D5}"/>
                </a:ext>
              </a:extLst>
            </p:cNvPr>
            <p:cNvSpPr/>
            <p:nvPr/>
          </p:nvSpPr>
          <p:spPr>
            <a:xfrm>
              <a:off x="4343857" y="1684372"/>
              <a:ext cx="109234" cy="273087"/>
            </a:xfrm>
            <a:custGeom>
              <a:avLst/>
              <a:gdLst>
                <a:gd name="connsiteX0" fmla="*/ 7144 w 114300"/>
                <a:gd name="connsiteY0" fmla="*/ 268213 h 285750"/>
                <a:gd name="connsiteX1" fmla="*/ 51911 w 114300"/>
                <a:gd name="connsiteY1" fmla="*/ 49138 h 285750"/>
                <a:gd name="connsiteX2" fmla="*/ 47149 w 114300"/>
                <a:gd name="connsiteY2" fmla="*/ 15800 h 285750"/>
                <a:gd name="connsiteX3" fmla="*/ 93821 w 114300"/>
                <a:gd name="connsiteY3" fmla="*/ 165343 h 285750"/>
                <a:gd name="connsiteX4" fmla="*/ 26194 w 114300"/>
                <a:gd name="connsiteY4" fmla="*/ 285358 h 285750"/>
                <a:gd name="connsiteX5" fmla="*/ 7144 w 114300"/>
                <a:gd name="connsiteY5" fmla="*/ 268213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300" h="285750">
                  <a:moveTo>
                    <a:pt x="7144" y="268213"/>
                  </a:moveTo>
                  <a:cubicBezTo>
                    <a:pt x="34766" y="216778"/>
                    <a:pt x="93821" y="104383"/>
                    <a:pt x="51911" y="49138"/>
                  </a:cubicBezTo>
                  <a:cubicBezTo>
                    <a:pt x="51911" y="49138"/>
                    <a:pt x="37624" y="29135"/>
                    <a:pt x="47149" y="15800"/>
                  </a:cubicBezTo>
                  <a:cubicBezTo>
                    <a:pt x="70961" y="-17537"/>
                    <a:pt x="137636" y="48185"/>
                    <a:pt x="93821" y="165343"/>
                  </a:cubicBezTo>
                  <a:cubicBezTo>
                    <a:pt x="82391" y="195823"/>
                    <a:pt x="30004" y="280595"/>
                    <a:pt x="26194" y="285358"/>
                  </a:cubicBezTo>
                  <a:cubicBezTo>
                    <a:pt x="23336" y="281548"/>
                    <a:pt x="11906" y="270118"/>
                    <a:pt x="7144" y="268213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3" name="任意多边形: 形状 62">
              <a:extLst>
                <a:ext uri="{FF2B5EF4-FFF2-40B4-BE49-F238E27FC236}">
                  <a16:creationId xmlns:a16="http://schemas.microsoft.com/office/drawing/2014/main" id="{0D636011-6E2E-481C-81FE-30B1FEB54B6D}"/>
                </a:ext>
              </a:extLst>
            </p:cNvPr>
            <p:cNvSpPr/>
            <p:nvPr/>
          </p:nvSpPr>
          <p:spPr>
            <a:xfrm>
              <a:off x="4296521" y="1940254"/>
              <a:ext cx="63720" cy="36412"/>
            </a:xfrm>
            <a:custGeom>
              <a:avLst/>
              <a:gdLst>
                <a:gd name="connsiteX0" fmla="*/ 38577 w 66675"/>
                <a:gd name="connsiteY0" fmla="*/ 9991 h 38100"/>
                <a:gd name="connsiteX1" fmla="*/ 59532 w 66675"/>
                <a:gd name="connsiteY1" fmla="*/ 9039 h 38100"/>
                <a:gd name="connsiteX2" fmla="*/ 57627 w 66675"/>
                <a:gd name="connsiteY2" fmla="*/ 23326 h 38100"/>
                <a:gd name="connsiteX3" fmla="*/ 30957 w 66675"/>
                <a:gd name="connsiteY3" fmla="*/ 34756 h 38100"/>
                <a:gd name="connsiteX4" fmla="*/ 8097 w 66675"/>
                <a:gd name="connsiteY4" fmla="*/ 30946 h 38100"/>
                <a:gd name="connsiteX5" fmla="*/ 24290 w 66675"/>
                <a:gd name="connsiteY5" fmla="*/ 24279 h 38100"/>
                <a:gd name="connsiteX6" fmla="*/ 37625 w 66675"/>
                <a:gd name="connsiteY6" fmla="*/ 18564 h 38100"/>
                <a:gd name="connsiteX7" fmla="*/ 20480 w 66675"/>
                <a:gd name="connsiteY7" fmla="*/ 14754 h 38100"/>
                <a:gd name="connsiteX8" fmla="*/ 38577 w 66675"/>
                <a:gd name="connsiteY8" fmla="*/ 9991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6675" h="38100">
                  <a:moveTo>
                    <a:pt x="38577" y="9991"/>
                  </a:moveTo>
                  <a:cubicBezTo>
                    <a:pt x="38577" y="9991"/>
                    <a:pt x="56675" y="4276"/>
                    <a:pt x="59532" y="9039"/>
                  </a:cubicBezTo>
                  <a:cubicBezTo>
                    <a:pt x="63342" y="13801"/>
                    <a:pt x="64295" y="17611"/>
                    <a:pt x="57627" y="23326"/>
                  </a:cubicBezTo>
                  <a:cubicBezTo>
                    <a:pt x="50960" y="29041"/>
                    <a:pt x="38577" y="32851"/>
                    <a:pt x="30957" y="34756"/>
                  </a:cubicBezTo>
                  <a:cubicBezTo>
                    <a:pt x="23337" y="35709"/>
                    <a:pt x="10002" y="32851"/>
                    <a:pt x="8097" y="30946"/>
                  </a:cubicBezTo>
                  <a:cubicBezTo>
                    <a:pt x="3335" y="26184"/>
                    <a:pt x="17622" y="25231"/>
                    <a:pt x="24290" y="24279"/>
                  </a:cubicBezTo>
                  <a:cubicBezTo>
                    <a:pt x="30957" y="23326"/>
                    <a:pt x="38577" y="22374"/>
                    <a:pt x="37625" y="18564"/>
                  </a:cubicBezTo>
                  <a:cubicBezTo>
                    <a:pt x="36672" y="15706"/>
                    <a:pt x="23337" y="17611"/>
                    <a:pt x="20480" y="14754"/>
                  </a:cubicBezTo>
                  <a:cubicBezTo>
                    <a:pt x="19527" y="11896"/>
                    <a:pt x="38577" y="9991"/>
                    <a:pt x="38577" y="9991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4" name="任意多边形: 形状 63">
              <a:extLst>
                <a:ext uri="{FF2B5EF4-FFF2-40B4-BE49-F238E27FC236}">
                  <a16:creationId xmlns:a16="http://schemas.microsoft.com/office/drawing/2014/main" id="{04A32B89-1A29-4CA4-99F9-16051F5A65CC}"/>
                </a:ext>
              </a:extLst>
            </p:cNvPr>
            <p:cNvSpPr/>
            <p:nvPr/>
          </p:nvSpPr>
          <p:spPr>
            <a:xfrm>
              <a:off x="4290131" y="1571577"/>
              <a:ext cx="45514" cy="54617"/>
            </a:xfrm>
            <a:custGeom>
              <a:avLst/>
              <a:gdLst>
                <a:gd name="connsiteX0" fmla="*/ 31928 w 47625"/>
                <a:gd name="connsiteY0" fmla="*/ 40481 h 57150"/>
                <a:gd name="connsiteX1" fmla="*/ 14783 w 47625"/>
                <a:gd name="connsiteY1" fmla="*/ 52864 h 57150"/>
                <a:gd name="connsiteX2" fmla="*/ 8115 w 47625"/>
                <a:gd name="connsiteY2" fmla="*/ 40481 h 57150"/>
                <a:gd name="connsiteX3" fmla="*/ 24308 w 47625"/>
                <a:gd name="connsiteY3" fmla="*/ 16669 h 57150"/>
                <a:gd name="connsiteX4" fmla="*/ 45263 w 47625"/>
                <a:gd name="connsiteY4" fmla="*/ 7144 h 57150"/>
                <a:gd name="connsiteX5" fmla="*/ 34786 w 47625"/>
                <a:gd name="connsiteY5" fmla="*/ 21431 h 57150"/>
                <a:gd name="connsiteX6" fmla="*/ 27165 w 47625"/>
                <a:gd name="connsiteY6" fmla="*/ 32861 h 57150"/>
                <a:gd name="connsiteX7" fmla="*/ 43358 w 47625"/>
                <a:gd name="connsiteY7" fmla="*/ 27146 h 57150"/>
                <a:gd name="connsiteX8" fmla="*/ 31928 w 47625"/>
                <a:gd name="connsiteY8" fmla="*/ 40481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625" h="57150">
                  <a:moveTo>
                    <a:pt x="31928" y="40481"/>
                  </a:moveTo>
                  <a:cubicBezTo>
                    <a:pt x="31928" y="40481"/>
                    <a:pt x="20498" y="54769"/>
                    <a:pt x="14783" y="52864"/>
                  </a:cubicBezTo>
                  <a:cubicBezTo>
                    <a:pt x="9068" y="50959"/>
                    <a:pt x="5258" y="48101"/>
                    <a:pt x="8115" y="40481"/>
                  </a:cubicBezTo>
                  <a:cubicBezTo>
                    <a:pt x="10973" y="31909"/>
                    <a:pt x="18593" y="22384"/>
                    <a:pt x="24308" y="16669"/>
                  </a:cubicBezTo>
                  <a:cubicBezTo>
                    <a:pt x="30023" y="11906"/>
                    <a:pt x="43358" y="7144"/>
                    <a:pt x="45263" y="7144"/>
                  </a:cubicBezTo>
                  <a:cubicBezTo>
                    <a:pt x="51930" y="9049"/>
                    <a:pt x="40501" y="16669"/>
                    <a:pt x="34786" y="21431"/>
                  </a:cubicBezTo>
                  <a:cubicBezTo>
                    <a:pt x="29071" y="26194"/>
                    <a:pt x="24308" y="30956"/>
                    <a:pt x="27165" y="32861"/>
                  </a:cubicBezTo>
                  <a:cubicBezTo>
                    <a:pt x="30023" y="34766"/>
                    <a:pt x="39548" y="26194"/>
                    <a:pt x="43358" y="27146"/>
                  </a:cubicBezTo>
                  <a:cubicBezTo>
                    <a:pt x="46215" y="28099"/>
                    <a:pt x="31928" y="40481"/>
                    <a:pt x="31928" y="40481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533342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id="{9888B6D7-9D3F-49D7-BACE-73A9D1149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2019/6/19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AC997A4-1DD8-4731-B9FD-42398A20F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BA9825E-1876-42AD-ABCF-E0E100F35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标题 5">
            <a:extLst>
              <a:ext uri="{FF2B5EF4-FFF2-40B4-BE49-F238E27FC236}">
                <a16:creationId xmlns:a16="http://schemas.microsoft.com/office/drawing/2014/main" id="{D124F9DB-C87A-423F-9657-38C7A29014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8" name="内容占位符 7">
            <a:extLst>
              <a:ext uri="{FF2B5EF4-FFF2-40B4-BE49-F238E27FC236}">
                <a16:creationId xmlns:a16="http://schemas.microsoft.com/office/drawing/2014/main" id="{2070191C-4093-409C-8FD5-7369A79637A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69925" y="1130299"/>
            <a:ext cx="10850563" cy="500697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zh-CN" dirty="0"/>
              <a:t>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7593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userDrawn="1">
  <p:cSld name="仅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1C7A1C-3684-4AAF-A408-C63B6CB641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86EA5F-D77D-4318-90E9-C04AA8ADC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2019/6/19</a:t>
            </a:fld>
            <a:endParaRPr lang="zh-CN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832621-D9D9-445E-BFF9-F8348FA1E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71151B-F790-4A9F-962F-B8718A956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4176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7728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末尾幻灯片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>
            <a:extLst>
              <a:ext uri="{FF2B5EF4-FFF2-40B4-BE49-F238E27FC236}">
                <a16:creationId xmlns:a16="http://schemas.microsoft.com/office/drawing/2014/main" id="{02EA997C-9C8E-489E-B59B-A0BBF0208F2A}"/>
              </a:ext>
            </a:extLst>
          </p:cNvPr>
          <p:cNvSpPr/>
          <p:nvPr userDrawn="1"/>
        </p:nvSpPr>
        <p:spPr>
          <a:xfrm rot="527010">
            <a:off x="4022564" y="1350156"/>
            <a:ext cx="7681314" cy="49504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2C58844B-2DC7-470C-82BA-0701808C0CC4}"/>
              </a:ext>
            </a:extLst>
          </p:cNvPr>
          <p:cNvGrpSpPr/>
          <p:nvPr userDrawn="1"/>
        </p:nvGrpSpPr>
        <p:grpSpPr>
          <a:xfrm>
            <a:off x="6508448" y="1694499"/>
            <a:ext cx="5168108" cy="4545210"/>
            <a:chOff x="6096000" y="1366736"/>
            <a:chExt cx="5855978" cy="5150173"/>
          </a:xfrm>
        </p:grpSpPr>
        <p:sp>
          <p:nvSpPr>
            <p:cNvPr id="8" name="任意多边形: 形状 7">
              <a:extLst>
                <a:ext uri="{FF2B5EF4-FFF2-40B4-BE49-F238E27FC236}">
                  <a16:creationId xmlns:a16="http://schemas.microsoft.com/office/drawing/2014/main" id="{9409163A-ED0D-4A46-85E3-22F291E492B0}"/>
                </a:ext>
              </a:extLst>
            </p:cNvPr>
            <p:cNvSpPr/>
            <p:nvPr/>
          </p:nvSpPr>
          <p:spPr>
            <a:xfrm>
              <a:off x="10170923" y="1602740"/>
              <a:ext cx="176451" cy="915341"/>
            </a:xfrm>
            <a:custGeom>
              <a:avLst/>
              <a:gdLst>
                <a:gd name="connsiteX0" fmla="*/ 150019 w 152400"/>
                <a:gd name="connsiteY0" fmla="*/ 7144 h 790575"/>
                <a:gd name="connsiteX1" fmla="*/ 150019 w 152400"/>
                <a:gd name="connsiteY1" fmla="*/ 631984 h 790575"/>
                <a:gd name="connsiteX2" fmla="*/ 7144 w 152400"/>
                <a:gd name="connsiteY2" fmla="*/ 788194 h 790575"/>
                <a:gd name="connsiteX3" fmla="*/ 7144 w 152400"/>
                <a:gd name="connsiteY3" fmla="*/ 163354 h 790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790575">
                  <a:moveTo>
                    <a:pt x="150019" y="7144"/>
                  </a:moveTo>
                  <a:lnTo>
                    <a:pt x="150019" y="631984"/>
                  </a:lnTo>
                  <a:lnTo>
                    <a:pt x="7144" y="788194"/>
                  </a:lnTo>
                  <a:lnTo>
                    <a:pt x="7144" y="163354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" name="任意多边形: 形状 8">
              <a:extLst>
                <a:ext uri="{FF2B5EF4-FFF2-40B4-BE49-F238E27FC236}">
                  <a16:creationId xmlns:a16="http://schemas.microsoft.com/office/drawing/2014/main" id="{0A098D82-329D-4425-A4D8-692F0ABA8CCB}"/>
                </a:ext>
              </a:extLst>
            </p:cNvPr>
            <p:cNvSpPr/>
            <p:nvPr/>
          </p:nvSpPr>
          <p:spPr>
            <a:xfrm>
              <a:off x="8059021" y="1582889"/>
              <a:ext cx="2128444" cy="937398"/>
            </a:xfrm>
            <a:custGeom>
              <a:avLst/>
              <a:gdLst>
                <a:gd name="connsiteX0" fmla="*/ 985361 w 1838325"/>
                <a:gd name="connsiteY0" fmla="*/ 635794 h 809625"/>
                <a:gd name="connsiteX1" fmla="*/ 1020604 w 1838325"/>
                <a:gd name="connsiteY1" fmla="*/ 637699 h 809625"/>
                <a:gd name="connsiteX2" fmla="*/ 1041559 w 1838325"/>
                <a:gd name="connsiteY2" fmla="*/ 638651 h 809625"/>
                <a:gd name="connsiteX3" fmla="*/ 1088231 w 1838325"/>
                <a:gd name="connsiteY3" fmla="*/ 642461 h 809625"/>
                <a:gd name="connsiteX4" fmla="*/ 1101566 w 1838325"/>
                <a:gd name="connsiteY4" fmla="*/ 643414 h 809625"/>
                <a:gd name="connsiteX5" fmla="*/ 1161574 w 1838325"/>
                <a:gd name="connsiteY5" fmla="*/ 649129 h 809625"/>
                <a:gd name="connsiteX6" fmla="*/ 1176814 w 1838325"/>
                <a:gd name="connsiteY6" fmla="*/ 651034 h 809625"/>
                <a:gd name="connsiteX7" fmla="*/ 1221581 w 1838325"/>
                <a:gd name="connsiteY7" fmla="*/ 656749 h 809625"/>
                <a:gd name="connsiteX8" fmla="*/ 1242536 w 1838325"/>
                <a:gd name="connsiteY8" fmla="*/ 659606 h 809625"/>
                <a:gd name="connsiteX9" fmla="*/ 1281589 w 1838325"/>
                <a:gd name="connsiteY9" fmla="*/ 665321 h 809625"/>
                <a:gd name="connsiteX10" fmla="*/ 1302544 w 1838325"/>
                <a:gd name="connsiteY10" fmla="*/ 668179 h 809625"/>
                <a:gd name="connsiteX11" fmla="*/ 1341596 w 1838325"/>
                <a:gd name="connsiteY11" fmla="*/ 674846 h 809625"/>
                <a:gd name="connsiteX12" fmla="*/ 1360646 w 1838325"/>
                <a:gd name="connsiteY12" fmla="*/ 677704 h 809625"/>
                <a:gd name="connsiteX13" fmla="*/ 1411129 w 1838325"/>
                <a:gd name="connsiteY13" fmla="*/ 687229 h 809625"/>
                <a:gd name="connsiteX14" fmla="*/ 1417796 w 1838325"/>
                <a:gd name="connsiteY14" fmla="*/ 688181 h 809625"/>
                <a:gd name="connsiteX15" fmla="*/ 1475899 w 1838325"/>
                <a:gd name="connsiteY15" fmla="*/ 700564 h 809625"/>
                <a:gd name="connsiteX16" fmla="*/ 1493044 w 1838325"/>
                <a:gd name="connsiteY16" fmla="*/ 704374 h 809625"/>
                <a:gd name="connsiteX17" fmla="*/ 1533049 w 1838325"/>
                <a:gd name="connsiteY17" fmla="*/ 713899 h 809625"/>
                <a:gd name="connsiteX18" fmla="*/ 1554004 w 1838325"/>
                <a:gd name="connsiteY18" fmla="*/ 719614 h 809625"/>
                <a:gd name="connsiteX19" fmla="*/ 1589246 w 1838325"/>
                <a:gd name="connsiteY19" fmla="*/ 729139 h 809625"/>
                <a:gd name="connsiteX20" fmla="*/ 1612106 w 1838325"/>
                <a:gd name="connsiteY20" fmla="*/ 734854 h 809625"/>
                <a:gd name="connsiteX21" fmla="*/ 1646396 w 1838325"/>
                <a:gd name="connsiteY21" fmla="*/ 744379 h 809625"/>
                <a:gd name="connsiteX22" fmla="*/ 1668304 w 1838325"/>
                <a:gd name="connsiteY22" fmla="*/ 751046 h 809625"/>
                <a:gd name="connsiteX23" fmla="*/ 1702594 w 1838325"/>
                <a:gd name="connsiteY23" fmla="*/ 761524 h 809625"/>
                <a:gd name="connsiteX24" fmla="*/ 1723549 w 1838325"/>
                <a:gd name="connsiteY24" fmla="*/ 768191 h 809625"/>
                <a:gd name="connsiteX25" fmla="*/ 1760696 w 1838325"/>
                <a:gd name="connsiteY25" fmla="*/ 780574 h 809625"/>
                <a:gd name="connsiteX26" fmla="*/ 1777841 w 1838325"/>
                <a:gd name="connsiteY26" fmla="*/ 786289 h 809625"/>
                <a:gd name="connsiteX27" fmla="*/ 1831181 w 1838325"/>
                <a:gd name="connsiteY27" fmla="*/ 805339 h 809625"/>
                <a:gd name="connsiteX28" fmla="*/ 1831181 w 1838325"/>
                <a:gd name="connsiteY28" fmla="*/ 180499 h 809625"/>
                <a:gd name="connsiteX29" fmla="*/ 1777841 w 1838325"/>
                <a:gd name="connsiteY29" fmla="*/ 161449 h 809625"/>
                <a:gd name="connsiteX30" fmla="*/ 1760696 w 1838325"/>
                <a:gd name="connsiteY30" fmla="*/ 155734 h 809625"/>
                <a:gd name="connsiteX31" fmla="*/ 1723549 w 1838325"/>
                <a:gd name="connsiteY31" fmla="*/ 143351 h 809625"/>
                <a:gd name="connsiteX32" fmla="*/ 1702594 w 1838325"/>
                <a:gd name="connsiteY32" fmla="*/ 136684 h 809625"/>
                <a:gd name="connsiteX33" fmla="*/ 1668304 w 1838325"/>
                <a:gd name="connsiteY33" fmla="*/ 126206 h 809625"/>
                <a:gd name="connsiteX34" fmla="*/ 1646396 w 1838325"/>
                <a:gd name="connsiteY34" fmla="*/ 119539 h 809625"/>
                <a:gd name="connsiteX35" fmla="*/ 1612106 w 1838325"/>
                <a:gd name="connsiteY35" fmla="*/ 110014 h 809625"/>
                <a:gd name="connsiteX36" fmla="*/ 1589246 w 1838325"/>
                <a:gd name="connsiteY36" fmla="*/ 104299 h 809625"/>
                <a:gd name="connsiteX37" fmla="*/ 1554004 w 1838325"/>
                <a:gd name="connsiteY37" fmla="*/ 94774 h 809625"/>
                <a:gd name="connsiteX38" fmla="*/ 1533049 w 1838325"/>
                <a:gd name="connsiteY38" fmla="*/ 89059 h 809625"/>
                <a:gd name="connsiteX39" fmla="*/ 1493044 w 1838325"/>
                <a:gd name="connsiteY39" fmla="*/ 79534 h 809625"/>
                <a:gd name="connsiteX40" fmla="*/ 1475899 w 1838325"/>
                <a:gd name="connsiteY40" fmla="*/ 75724 h 809625"/>
                <a:gd name="connsiteX41" fmla="*/ 1418749 w 1838325"/>
                <a:gd name="connsiteY41" fmla="*/ 63341 h 809625"/>
                <a:gd name="connsiteX42" fmla="*/ 1417796 w 1838325"/>
                <a:gd name="connsiteY42" fmla="*/ 63341 h 809625"/>
                <a:gd name="connsiteX43" fmla="*/ 1411129 w 1838325"/>
                <a:gd name="connsiteY43" fmla="*/ 62389 h 809625"/>
                <a:gd name="connsiteX44" fmla="*/ 1360646 w 1838325"/>
                <a:gd name="connsiteY44" fmla="*/ 52864 h 809625"/>
                <a:gd name="connsiteX45" fmla="*/ 1341596 w 1838325"/>
                <a:gd name="connsiteY45" fmla="*/ 50006 h 809625"/>
                <a:gd name="connsiteX46" fmla="*/ 1302544 w 1838325"/>
                <a:gd name="connsiteY46" fmla="*/ 43339 h 809625"/>
                <a:gd name="connsiteX47" fmla="*/ 1281589 w 1838325"/>
                <a:gd name="connsiteY47" fmla="*/ 40481 h 809625"/>
                <a:gd name="connsiteX48" fmla="*/ 1242536 w 1838325"/>
                <a:gd name="connsiteY48" fmla="*/ 34766 h 809625"/>
                <a:gd name="connsiteX49" fmla="*/ 1221581 w 1838325"/>
                <a:gd name="connsiteY49" fmla="*/ 31909 h 809625"/>
                <a:gd name="connsiteX50" fmla="*/ 1176814 w 1838325"/>
                <a:gd name="connsiteY50" fmla="*/ 26194 h 809625"/>
                <a:gd name="connsiteX51" fmla="*/ 1161574 w 1838325"/>
                <a:gd name="connsiteY51" fmla="*/ 24289 h 809625"/>
                <a:gd name="connsiteX52" fmla="*/ 1101566 w 1838325"/>
                <a:gd name="connsiteY52" fmla="*/ 18574 h 809625"/>
                <a:gd name="connsiteX53" fmla="*/ 1088231 w 1838325"/>
                <a:gd name="connsiteY53" fmla="*/ 17621 h 809625"/>
                <a:gd name="connsiteX54" fmla="*/ 1041559 w 1838325"/>
                <a:gd name="connsiteY54" fmla="*/ 13811 h 809625"/>
                <a:gd name="connsiteX55" fmla="*/ 1020604 w 1838325"/>
                <a:gd name="connsiteY55" fmla="*/ 12859 h 809625"/>
                <a:gd name="connsiteX56" fmla="*/ 996791 w 1838325"/>
                <a:gd name="connsiteY56" fmla="*/ 10954 h 809625"/>
                <a:gd name="connsiteX57" fmla="*/ 985361 w 1838325"/>
                <a:gd name="connsiteY57" fmla="*/ 10954 h 809625"/>
                <a:gd name="connsiteX58" fmla="*/ 934879 w 1838325"/>
                <a:gd name="connsiteY58" fmla="*/ 9049 h 809625"/>
                <a:gd name="connsiteX59" fmla="*/ 911066 w 1838325"/>
                <a:gd name="connsiteY59" fmla="*/ 8096 h 809625"/>
                <a:gd name="connsiteX60" fmla="*/ 836771 w 1838325"/>
                <a:gd name="connsiteY60" fmla="*/ 7144 h 809625"/>
                <a:gd name="connsiteX61" fmla="*/ 782479 w 1838325"/>
                <a:gd name="connsiteY61" fmla="*/ 8096 h 809625"/>
                <a:gd name="connsiteX62" fmla="*/ 764381 w 1838325"/>
                <a:gd name="connsiteY62" fmla="*/ 9049 h 809625"/>
                <a:gd name="connsiteX63" fmla="*/ 729139 w 1838325"/>
                <a:gd name="connsiteY63" fmla="*/ 10001 h 809625"/>
                <a:gd name="connsiteX64" fmla="*/ 708184 w 1838325"/>
                <a:gd name="connsiteY64" fmla="*/ 10954 h 809625"/>
                <a:gd name="connsiteX65" fmla="*/ 675799 w 1838325"/>
                <a:gd name="connsiteY65" fmla="*/ 12859 h 809625"/>
                <a:gd name="connsiteX66" fmla="*/ 652939 w 1838325"/>
                <a:gd name="connsiteY66" fmla="*/ 13811 h 809625"/>
                <a:gd name="connsiteX67" fmla="*/ 624364 w 1838325"/>
                <a:gd name="connsiteY67" fmla="*/ 15716 h 809625"/>
                <a:gd name="connsiteX68" fmla="*/ 622459 w 1838325"/>
                <a:gd name="connsiteY68" fmla="*/ 15716 h 809625"/>
                <a:gd name="connsiteX69" fmla="*/ 610076 w 1838325"/>
                <a:gd name="connsiteY69" fmla="*/ 16669 h 809625"/>
                <a:gd name="connsiteX70" fmla="*/ 571976 w 1838325"/>
                <a:gd name="connsiteY70" fmla="*/ 19526 h 809625"/>
                <a:gd name="connsiteX71" fmla="*/ 553879 w 1838325"/>
                <a:gd name="connsiteY71" fmla="*/ 21431 h 809625"/>
                <a:gd name="connsiteX72" fmla="*/ 521494 w 1838325"/>
                <a:gd name="connsiteY72" fmla="*/ 24289 h 809625"/>
                <a:gd name="connsiteX73" fmla="*/ 502444 w 1838325"/>
                <a:gd name="connsiteY73" fmla="*/ 26194 h 809625"/>
                <a:gd name="connsiteX74" fmla="*/ 471964 w 1838325"/>
                <a:gd name="connsiteY74" fmla="*/ 30004 h 809625"/>
                <a:gd name="connsiteX75" fmla="*/ 452914 w 1838325"/>
                <a:gd name="connsiteY75" fmla="*/ 32861 h 809625"/>
                <a:gd name="connsiteX76" fmla="*/ 421481 w 1838325"/>
                <a:gd name="connsiteY76" fmla="*/ 36671 h 809625"/>
                <a:gd name="connsiteX77" fmla="*/ 403384 w 1838325"/>
                <a:gd name="connsiteY77" fmla="*/ 39529 h 809625"/>
                <a:gd name="connsiteX78" fmla="*/ 367189 w 1838325"/>
                <a:gd name="connsiteY78" fmla="*/ 45244 h 809625"/>
                <a:gd name="connsiteX79" fmla="*/ 354806 w 1838325"/>
                <a:gd name="connsiteY79" fmla="*/ 47149 h 809625"/>
                <a:gd name="connsiteX80" fmla="*/ 307181 w 1838325"/>
                <a:gd name="connsiteY80" fmla="*/ 55721 h 809625"/>
                <a:gd name="connsiteX81" fmla="*/ 295751 w 1838325"/>
                <a:gd name="connsiteY81" fmla="*/ 57626 h 809625"/>
                <a:gd name="connsiteX82" fmla="*/ 265271 w 1838325"/>
                <a:gd name="connsiteY82" fmla="*/ 63341 h 809625"/>
                <a:gd name="connsiteX83" fmla="*/ 260509 w 1838325"/>
                <a:gd name="connsiteY83" fmla="*/ 64294 h 809625"/>
                <a:gd name="connsiteX84" fmla="*/ 201454 w 1838325"/>
                <a:gd name="connsiteY84" fmla="*/ 76676 h 809625"/>
                <a:gd name="connsiteX85" fmla="*/ 190976 w 1838325"/>
                <a:gd name="connsiteY85" fmla="*/ 79534 h 809625"/>
                <a:gd name="connsiteX86" fmla="*/ 142399 w 1838325"/>
                <a:gd name="connsiteY86" fmla="*/ 90964 h 809625"/>
                <a:gd name="connsiteX87" fmla="*/ 123349 w 1838325"/>
                <a:gd name="connsiteY87" fmla="*/ 95726 h 809625"/>
                <a:gd name="connsiteX88" fmla="*/ 81439 w 1838325"/>
                <a:gd name="connsiteY88" fmla="*/ 106204 h 809625"/>
                <a:gd name="connsiteX89" fmla="*/ 64294 w 1838325"/>
                <a:gd name="connsiteY89" fmla="*/ 110966 h 809625"/>
                <a:gd name="connsiteX90" fmla="*/ 7144 w 1838325"/>
                <a:gd name="connsiteY90" fmla="*/ 127159 h 809625"/>
                <a:gd name="connsiteX91" fmla="*/ 7144 w 1838325"/>
                <a:gd name="connsiteY91" fmla="*/ 751999 h 809625"/>
                <a:gd name="connsiteX92" fmla="*/ 64294 w 1838325"/>
                <a:gd name="connsiteY92" fmla="*/ 735806 h 809625"/>
                <a:gd name="connsiteX93" fmla="*/ 81439 w 1838325"/>
                <a:gd name="connsiteY93" fmla="*/ 731044 h 809625"/>
                <a:gd name="connsiteX94" fmla="*/ 123349 w 1838325"/>
                <a:gd name="connsiteY94" fmla="*/ 720566 h 809625"/>
                <a:gd name="connsiteX95" fmla="*/ 142399 w 1838325"/>
                <a:gd name="connsiteY95" fmla="*/ 715804 h 809625"/>
                <a:gd name="connsiteX96" fmla="*/ 190976 w 1838325"/>
                <a:gd name="connsiteY96" fmla="*/ 704374 h 809625"/>
                <a:gd name="connsiteX97" fmla="*/ 201454 w 1838325"/>
                <a:gd name="connsiteY97" fmla="*/ 701516 h 809625"/>
                <a:gd name="connsiteX98" fmla="*/ 260509 w 1838325"/>
                <a:gd name="connsiteY98" fmla="*/ 689134 h 809625"/>
                <a:gd name="connsiteX99" fmla="*/ 295751 w 1838325"/>
                <a:gd name="connsiteY99" fmla="*/ 682466 h 809625"/>
                <a:gd name="connsiteX100" fmla="*/ 307181 w 1838325"/>
                <a:gd name="connsiteY100" fmla="*/ 680561 h 809625"/>
                <a:gd name="connsiteX101" fmla="*/ 354806 w 1838325"/>
                <a:gd name="connsiteY101" fmla="*/ 671989 h 809625"/>
                <a:gd name="connsiteX102" fmla="*/ 367189 w 1838325"/>
                <a:gd name="connsiteY102" fmla="*/ 670084 h 809625"/>
                <a:gd name="connsiteX103" fmla="*/ 403384 w 1838325"/>
                <a:gd name="connsiteY103" fmla="*/ 664369 h 809625"/>
                <a:gd name="connsiteX104" fmla="*/ 421481 w 1838325"/>
                <a:gd name="connsiteY104" fmla="*/ 661511 h 809625"/>
                <a:gd name="connsiteX105" fmla="*/ 452914 w 1838325"/>
                <a:gd name="connsiteY105" fmla="*/ 657701 h 809625"/>
                <a:gd name="connsiteX106" fmla="*/ 471964 w 1838325"/>
                <a:gd name="connsiteY106" fmla="*/ 654844 h 809625"/>
                <a:gd name="connsiteX107" fmla="*/ 502444 w 1838325"/>
                <a:gd name="connsiteY107" fmla="*/ 651034 h 809625"/>
                <a:gd name="connsiteX108" fmla="*/ 521494 w 1838325"/>
                <a:gd name="connsiteY108" fmla="*/ 649129 h 809625"/>
                <a:gd name="connsiteX109" fmla="*/ 553879 w 1838325"/>
                <a:gd name="connsiteY109" fmla="*/ 646271 h 809625"/>
                <a:gd name="connsiteX110" fmla="*/ 571976 w 1838325"/>
                <a:gd name="connsiteY110" fmla="*/ 644366 h 809625"/>
                <a:gd name="connsiteX111" fmla="*/ 610076 w 1838325"/>
                <a:gd name="connsiteY111" fmla="*/ 641509 h 809625"/>
                <a:gd name="connsiteX112" fmla="*/ 622459 w 1838325"/>
                <a:gd name="connsiteY112" fmla="*/ 640556 h 809625"/>
                <a:gd name="connsiteX113" fmla="*/ 652939 w 1838325"/>
                <a:gd name="connsiteY113" fmla="*/ 638651 h 809625"/>
                <a:gd name="connsiteX114" fmla="*/ 675799 w 1838325"/>
                <a:gd name="connsiteY114" fmla="*/ 637699 h 809625"/>
                <a:gd name="connsiteX115" fmla="*/ 708184 w 1838325"/>
                <a:gd name="connsiteY115" fmla="*/ 635794 h 809625"/>
                <a:gd name="connsiteX116" fmla="*/ 729139 w 1838325"/>
                <a:gd name="connsiteY116" fmla="*/ 634841 h 809625"/>
                <a:gd name="connsiteX117" fmla="*/ 764381 w 1838325"/>
                <a:gd name="connsiteY117" fmla="*/ 633889 h 809625"/>
                <a:gd name="connsiteX118" fmla="*/ 782479 w 1838325"/>
                <a:gd name="connsiteY118" fmla="*/ 632936 h 809625"/>
                <a:gd name="connsiteX119" fmla="*/ 836771 w 1838325"/>
                <a:gd name="connsiteY119" fmla="*/ 631984 h 809625"/>
                <a:gd name="connsiteX120" fmla="*/ 911066 w 1838325"/>
                <a:gd name="connsiteY120" fmla="*/ 632936 h 809625"/>
                <a:gd name="connsiteX121" fmla="*/ 934879 w 1838325"/>
                <a:gd name="connsiteY121" fmla="*/ 633889 h 809625"/>
                <a:gd name="connsiteX122" fmla="*/ 985361 w 1838325"/>
                <a:gd name="connsiteY122" fmla="*/ 635794 h 809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1838325" h="809625">
                  <a:moveTo>
                    <a:pt x="985361" y="635794"/>
                  </a:moveTo>
                  <a:cubicBezTo>
                    <a:pt x="996791" y="636746"/>
                    <a:pt x="1009174" y="636746"/>
                    <a:pt x="1020604" y="637699"/>
                  </a:cubicBezTo>
                  <a:cubicBezTo>
                    <a:pt x="1027271" y="637699"/>
                    <a:pt x="1034891" y="638651"/>
                    <a:pt x="1041559" y="638651"/>
                  </a:cubicBezTo>
                  <a:cubicBezTo>
                    <a:pt x="1056799" y="639604"/>
                    <a:pt x="1072991" y="640556"/>
                    <a:pt x="1088231" y="642461"/>
                  </a:cubicBezTo>
                  <a:cubicBezTo>
                    <a:pt x="1092994" y="642461"/>
                    <a:pt x="1096804" y="643414"/>
                    <a:pt x="1101566" y="643414"/>
                  </a:cubicBezTo>
                  <a:cubicBezTo>
                    <a:pt x="1121569" y="645319"/>
                    <a:pt x="1141571" y="647224"/>
                    <a:pt x="1161574" y="649129"/>
                  </a:cubicBezTo>
                  <a:cubicBezTo>
                    <a:pt x="1166336" y="650081"/>
                    <a:pt x="1172051" y="650081"/>
                    <a:pt x="1176814" y="651034"/>
                  </a:cubicBezTo>
                  <a:cubicBezTo>
                    <a:pt x="1192054" y="652939"/>
                    <a:pt x="1206341" y="654844"/>
                    <a:pt x="1221581" y="656749"/>
                  </a:cubicBezTo>
                  <a:cubicBezTo>
                    <a:pt x="1228249" y="657701"/>
                    <a:pt x="1235869" y="658654"/>
                    <a:pt x="1242536" y="659606"/>
                  </a:cubicBezTo>
                  <a:cubicBezTo>
                    <a:pt x="1255871" y="661511"/>
                    <a:pt x="1268254" y="663416"/>
                    <a:pt x="1281589" y="665321"/>
                  </a:cubicBezTo>
                  <a:cubicBezTo>
                    <a:pt x="1289209" y="666274"/>
                    <a:pt x="1295876" y="667226"/>
                    <a:pt x="1302544" y="668179"/>
                  </a:cubicBezTo>
                  <a:cubicBezTo>
                    <a:pt x="1315879" y="670084"/>
                    <a:pt x="1329214" y="671989"/>
                    <a:pt x="1341596" y="674846"/>
                  </a:cubicBezTo>
                  <a:cubicBezTo>
                    <a:pt x="1348264" y="675799"/>
                    <a:pt x="1353979" y="676751"/>
                    <a:pt x="1360646" y="677704"/>
                  </a:cubicBezTo>
                  <a:cubicBezTo>
                    <a:pt x="1377791" y="680561"/>
                    <a:pt x="1393984" y="683419"/>
                    <a:pt x="1411129" y="687229"/>
                  </a:cubicBezTo>
                  <a:cubicBezTo>
                    <a:pt x="1413034" y="687229"/>
                    <a:pt x="1415891" y="688181"/>
                    <a:pt x="1417796" y="688181"/>
                  </a:cubicBezTo>
                  <a:cubicBezTo>
                    <a:pt x="1436846" y="691991"/>
                    <a:pt x="1456849" y="695801"/>
                    <a:pt x="1475899" y="700564"/>
                  </a:cubicBezTo>
                  <a:cubicBezTo>
                    <a:pt x="1481614" y="701516"/>
                    <a:pt x="1487329" y="703421"/>
                    <a:pt x="1493044" y="704374"/>
                  </a:cubicBezTo>
                  <a:cubicBezTo>
                    <a:pt x="1506379" y="707231"/>
                    <a:pt x="1519714" y="710089"/>
                    <a:pt x="1533049" y="713899"/>
                  </a:cubicBezTo>
                  <a:cubicBezTo>
                    <a:pt x="1539716" y="715804"/>
                    <a:pt x="1547336" y="717709"/>
                    <a:pt x="1554004" y="719614"/>
                  </a:cubicBezTo>
                  <a:cubicBezTo>
                    <a:pt x="1565434" y="722471"/>
                    <a:pt x="1577816" y="725329"/>
                    <a:pt x="1589246" y="729139"/>
                  </a:cubicBezTo>
                  <a:cubicBezTo>
                    <a:pt x="1596866" y="731044"/>
                    <a:pt x="1604486" y="732949"/>
                    <a:pt x="1612106" y="734854"/>
                  </a:cubicBezTo>
                  <a:cubicBezTo>
                    <a:pt x="1623536" y="737711"/>
                    <a:pt x="1634966" y="741521"/>
                    <a:pt x="1646396" y="744379"/>
                  </a:cubicBezTo>
                  <a:cubicBezTo>
                    <a:pt x="1654016" y="746284"/>
                    <a:pt x="1661636" y="749141"/>
                    <a:pt x="1668304" y="751046"/>
                  </a:cubicBezTo>
                  <a:cubicBezTo>
                    <a:pt x="1679734" y="754856"/>
                    <a:pt x="1691164" y="757714"/>
                    <a:pt x="1702594" y="761524"/>
                  </a:cubicBezTo>
                  <a:cubicBezTo>
                    <a:pt x="1709261" y="763429"/>
                    <a:pt x="1716881" y="766286"/>
                    <a:pt x="1723549" y="768191"/>
                  </a:cubicBezTo>
                  <a:cubicBezTo>
                    <a:pt x="1735931" y="772001"/>
                    <a:pt x="1748314" y="775811"/>
                    <a:pt x="1760696" y="780574"/>
                  </a:cubicBezTo>
                  <a:cubicBezTo>
                    <a:pt x="1766411" y="782479"/>
                    <a:pt x="1772126" y="784384"/>
                    <a:pt x="1777841" y="786289"/>
                  </a:cubicBezTo>
                  <a:cubicBezTo>
                    <a:pt x="1795939" y="792004"/>
                    <a:pt x="1814036" y="798671"/>
                    <a:pt x="1831181" y="805339"/>
                  </a:cubicBezTo>
                  <a:lnTo>
                    <a:pt x="1831181" y="180499"/>
                  </a:lnTo>
                  <a:cubicBezTo>
                    <a:pt x="1813084" y="173831"/>
                    <a:pt x="1795939" y="168116"/>
                    <a:pt x="1777841" y="161449"/>
                  </a:cubicBezTo>
                  <a:cubicBezTo>
                    <a:pt x="1772126" y="159544"/>
                    <a:pt x="1766411" y="157639"/>
                    <a:pt x="1760696" y="155734"/>
                  </a:cubicBezTo>
                  <a:cubicBezTo>
                    <a:pt x="1748314" y="151924"/>
                    <a:pt x="1735931" y="147161"/>
                    <a:pt x="1723549" y="143351"/>
                  </a:cubicBezTo>
                  <a:cubicBezTo>
                    <a:pt x="1716881" y="141446"/>
                    <a:pt x="1709261" y="138589"/>
                    <a:pt x="1702594" y="136684"/>
                  </a:cubicBezTo>
                  <a:cubicBezTo>
                    <a:pt x="1691164" y="132874"/>
                    <a:pt x="1679734" y="130016"/>
                    <a:pt x="1668304" y="126206"/>
                  </a:cubicBezTo>
                  <a:cubicBezTo>
                    <a:pt x="1660684" y="124301"/>
                    <a:pt x="1653064" y="121444"/>
                    <a:pt x="1646396" y="119539"/>
                  </a:cubicBezTo>
                  <a:cubicBezTo>
                    <a:pt x="1634966" y="116681"/>
                    <a:pt x="1623536" y="112871"/>
                    <a:pt x="1612106" y="110014"/>
                  </a:cubicBezTo>
                  <a:cubicBezTo>
                    <a:pt x="1604486" y="108109"/>
                    <a:pt x="1596866" y="106204"/>
                    <a:pt x="1589246" y="104299"/>
                  </a:cubicBezTo>
                  <a:cubicBezTo>
                    <a:pt x="1577816" y="101441"/>
                    <a:pt x="1565434" y="98584"/>
                    <a:pt x="1554004" y="94774"/>
                  </a:cubicBezTo>
                  <a:cubicBezTo>
                    <a:pt x="1547336" y="92869"/>
                    <a:pt x="1539716" y="90964"/>
                    <a:pt x="1533049" y="89059"/>
                  </a:cubicBezTo>
                  <a:cubicBezTo>
                    <a:pt x="1519714" y="86201"/>
                    <a:pt x="1506379" y="82391"/>
                    <a:pt x="1493044" y="79534"/>
                  </a:cubicBezTo>
                  <a:cubicBezTo>
                    <a:pt x="1487329" y="78581"/>
                    <a:pt x="1481614" y="76676"/>
                    <a:pt x="1475899" y="75724"/>
                  </a:cubicBezTo>
                  <a:cubicBezTo>
                    <a:pt x="1456849" y="71914"/>
                    <a:pt x="1437799" y="67151"/>
                    <a:pt x="1418749" y="63341"/>
                  </a:cubicBezTo>
                  <a:cubicBezTo>
                    <a:pt x="1418749" y="63341"/>
                    <a:pt x="1417796" y="63341"/>
                    <a:pt x="1417796" y="63341"/>
                  </a:cubicBezTo>
                  <a:cubicBezTo>
                    <a:pt x="1415891" y="63341"/>
                    <a:pt x="1413034" y="62389"/>
                    <a:pt x="1411129" y="62389"/>
                  </a:cubicBezTo>
                  <a:cubicBezTo>
                    <a:pt x="1393984" y="59531"/>
                    <a:pt x="1377791" y="55721"/>
                    <a:pt x="1360646" y="52864"/>
                  </a:cubicBezTo>
                  <a:cubicBezTo>
                    <a:pt x="1353979" y="51911"/>
                    <a:pt x="1348264" y="50959"/>
                    <a:pt x="1341596" y="50006"/>
                  </a:cubicBezTo>
                  <a:cubicBezTo>
                    <a:pt x="1328261" y="48101"/>
                    <a:pt x="1315879" y="45244"/>
                    <a:pt x="1302544" y="43339"/>
                  </a:cubicBezTo>
                  <a:cubicBezTo>
                    <a:pt x="1295876" y="42386"/>
                    <a:pt x="1288256" y="41434"/>
                    <a:pt x="1281589" y="40481"/>
                  </a:cubicBezTo>
                  <a:cubicBezTo>
                    <a:pt x="1268254" y="38576"/>
                    <a:pt x="1255871" y="36671"/>
                    <a:pt x="1242536" y="34766"/>
                  </a:cubicBezTo>
                  <a:cubicBezTo>
                    <a:pt x="1235869" y="33814"/>
                    <a:pt x="1228249" y="32861"/>
                    <a:pt x="1221581" y="31909"/>
                  </a:cubicBezTo>
                  <a:cubicBezTo>
                    <a:pt x="1207294" y="30004"/>
                    <a:pt x="1192054" y="28099"/>
                    <a:pt x="1176814" y="26194"/>
                  </a:cubicBezTo>
                  <a:cubicBezTo>
                    <a:pt x="1172051" y="25241"/>
                    <a:pt x="1166336" y="25241"/>
                    <a:pt x="1161574" y="24289"/>
                  </a:cubicBezTo>
                  <a:cubicBezTo>
                    <a:pt x="1141571" y="22384"/>
                    <a:pt x="1121569" y="20479"/>
                    <a:pt x="1101566" y="18574"/>
                  </a:cubicBezTo>
                  <a:cubicBezTo>
                    <a:pt x="1096804" y="18574"/>
                    <a:pt x="1092994" y="17621"/>
                    <a:pt x="1088231" y="17621"/>
                  </a:cubicBezTo>
                  <a:cubicBezTo>
                    <a:pt x="1072991" y="16669"/>
                    <a:pt x="1056799" y="14764"/>
                    <a:pt x="1041559" y="13811"/>
                  </a:cubicBezTo>
                  <a:cubicBezTo>
                    <a:pt x="1034891" y="12859"/>
                    <a:pt x="1027271" y="12859"/>
                    <a:pt x="1020604" y="12859"/>
                  </a:cubicBezTo>
                  <a:cubicBezTo>
                    <a:pt x="1012984" y="11906"/>
                    <a:pt x="1004411" y="11906"/>
                    <a:pt x="996791" y="10954"/>
                  </a:cubicBezTo>
                  <a:cubicBezTo>
                    <a:pt x="992981" y="10954"/>
                    <a:pt x="989171" y="10954"/>
                    <a:pt x="985361" y="10954"/>
                  </a:cubicBezTo>
                  <a:cubicBezTo>
                    <a:pt x="968216" y="10001"/>
                    <a:pt x="951071" y="9049"/>
                    <a:pt x="934879" y="9049"/>
                  </a:cubicBezTo>
                  <a:cubicBezTo>
                    <a:pt x="927259" y="9049"/>
                    <a:pt x="918686" y="8096"/>
                    <a:pt x="911066" y="8096"/>
                  </a:cubicBezTo>
                  <a:cubicBezTo>
                    <a:pt x="886301" y="7144"/>
                    <a:pt x="861536" y="7144"/>
                    <a:pt x="836771" y="7144"/>
                  </a:cubicBezTo>
                  <a:cubicBezTo>
                    <a:pt x="818674" y="7144"/>
                    <a:pt x="800576" y="7144"/>
                    <a:pt x="782479" y="8096"/>
                  </a:cubicBezTo>
                  <a:cubicBezTo>
                    <a:pt x="776764" y="8096"/>
                    <a:pt x="770096" y="8096"/>
                    <a:pt x="764381" y="9049"/>
                  </a:cubicBezTo>
                  <a:cubicBezTo>
                    <a:pt x="752951" y="9049"/>
                    <a:pt x="740569" y="10001"/>
                    <a:pt x="729139" y="10001"/>
                  </a:cubicBezTo>
                  <a:cubicBezTo>
                    <a:pt x="721519" y="10001"/>
                    <a:pt x="714851" y="10954"/>
                    <a:pt x="708184" y="10954"/>
                  </a:cubicBezTo>
                  <a:cubicBezTo>
                    <a:pt x="697706" y="10954"/>
                    <a:pt x="686276" y="11906"/>
                    <a:pt x="675799" y="12859"/>
                  </a:cubicBezTo>
                  <a:cubicBezTo>
                    <a:pt x="668179" y="12859"/>
                    <a:pt x="660559" y="13811"/>
                    <a:pt x="652939" y="13811"/>
                  </a:cubicBezTo>
                  <a:cubicBezTo>
                    <a:pt x="643414" y="14764"/>
                    <a:pt x="633889" y="14764"/>
                    <a:pt x="624364" y="15716"/>
                  </a:cubicBezTo>
                  <a:cubicBezTo>
                    <a:pt x="623411" y="15716"/>
                    <a:pt x="623411" y="15716"/>
                    <a:pt x="622459" y="15716"/>
                  </a:cubicBezTo>
                  <a:cubicBezTo>
                    <a:pt x="618649" y="15716"/>
                    <a:pt x="614839" y="16669"/>
                    <a:pt x="610076" y="16669"/>
                  </a:cubicBezTo>
                  <a:cubicBezTo>
                    <a:pt x="597694" y="17621"/>
                    <a:pt x="584359" y="18574"/>
                    <a:pt x="571976" y="19526"/>
                  </a:cubicBezTo>
                  <a:cubicBezTo>
                    <a:pt x="566261" y="20479"/>
                    <a:pt x="559594" y="20479"/>
                    <a:pt x="553879" y="21431"/>
                  </a:cubicBezTo>
                  <a:cubicBezTo>
                    <a:pt x="543401" y="22384"/>
                    <a:pt x="532924" y="23336"/>
                    <a:pt x="521494" y="24289"/>
                  </a:cubicBezTo>
                  <a:cubicBezTo>
                    <a:pt x="514826" y="25241"/>
                    <a:pt x="509111" y="25241"/>
                    <a:pt x="502444" y="26194"/>
                  </a:cubicBezTo>
                  <a:cubicBezTo>
                    <a:pt x="491966" y="27146"/>
                    <a:pt x="481489" y="28099"/>
                    <a:pt x="471964" y="30004"/>
                  </a:cubicBezTo>
                  <a:cubicBezTo>
                    <a:pt x="465296" y="30956"/>
                    <a:pt x="459581" y="31909"/>
                    <a:pt x="452914" y="32861"/>
                  </a:cubicBezTo>
                  <a:cubicBezTo>
                    <a:pt x="442436" y="33814"/>
                    <a:pt x="431959" y="35719"/>
                    <a:pt x="421481" y="36671"/>
                  </a:cubicBezTo>
                  <a:cubicBezTo>
                    <a:pt x="415766" y="37624"/>
                    <a:pt x="410051" y="38576"/>
                    <a:pt x="403384" y="39529"/>
                  </a:cubicBezTo>
                  <a:cubicBezTo>
                    <a:pt x="391001" y="41434"/>
                    <a:pt x="378619" y="43339"/>
                    <a:pt x="367189" y="45244"/>
                  </a:cubicBezTo>
                  <a:cubicBezTo>
                    <a:pt x="363379" y="46196"/>
                    <a:pt x="359569" y="46196"/>
                    <a:pt x="354806" y="47149"/>
                  </a:cubicBezTo>
                  <a:cubicBezTo>
                    <a:pt x="338614" y="50006"/>
                    <a:pt x="322421" y="52864"/>
                    <a:pt x="307181" y="55721"/>
                  </a:cubicBezTo>
                  <a:cubicBezTo>
                    <a:pt x="303371" y="56674"/>
                    <a:pt x="299561" y="57626"/>
                    <a:pt x="295751" y="57626"/>
                  </a:cubicBezTo>
                  <a:cubicBezTo>
                    <a:pt x="285274" y="59531"/>
                    <a:pt x="275749" y="61436"/>
                    <a:pt x="265271" y="63341"/>
                  </a:cubicBezTo>
                  <a:cubicBezTo>
                    <a:pt x="263366" y="63341"/>
                    <a:pt x="262414" y="64294"/>
                    <a:pt x="260509" y="64294"/>
                  </a:cubicBezTo>
                  <a:cubicBezTo>
                    <a:pt x="240506" y="68104"/>
                    <a:pt x="220504" y="71914"/>
                    <a:pt x="201454" y="76676"/>
                  </a:cubicBezTo>
                  <a:cubicBezTo>
                    <a:pt x="197644" y="77629"/>
                    <a:pt x="194786" y="78581"/>
                    <a:pt x="190976" y="79534"/>
                  </a:cubicBezTo>
                  <a:cubicBezTo>
                    <a:pt x="174784" y="83344"/>
                    <a:pt x="158591" y="87154"/>
                    <a:pt x="142399" y="90964"/>
                  </a:cubicBezTo>
                  <a:cubicBezTo>
                    <a:pt x="135731" y="92869"/>
                    <a:pt x="130016" y="93821"/>
                    <a:pt x="123349" y="95726"/>
                  </a:cubicBezTo>
                  <a:cubicBezTo>
                    <a:pt x="109061" y="99536"/>
                    <a:pt x="95726" y="102394"/>
                    <a:pt x="81439" y="106204"/>
                  </a:cubicBezTo>
                  <a:cubicBezTo>
                    <a:pt x="75724" y="108109"/>
                    <a:pt x="70009" y="109061"/>
                    <a:pt x="64294" y="110966"/>
                  </a:cubicBezTo>
                  <a:cubicBezTo>
                    <a:pt x="45244" y="115729"/>
                    <a:pt x="26194" y="121444"/>
                    <a:pt x="7144" y="127159"/>
                  </a:cubicBezTo>
                  <a:lnTo>
                    <a:pt x="7144" y="751999"/>
                  </a:lnTo>
                  <a:cubicBezTo>
                    <a:pt x="26194" y="746284"/>
                    <a:pt x="45244" y="740569"/>
                    <a:pt x="64294" y="735806"/>
                  </a:cubicBezTo>
                  <a:cubicBezTo>
                    <a:pt x="70009" y="733901"/>
                    <a:pt x="75724" y="732949"/>
                    <a:pt x="81439" y="731044"/>
                  </a:cubicBezTo>
                  <a:cubicBezTo>
                    <a:pt x="95726" y="727234"/>
                    <a:pt x="109061" y="723424"/>
                    <a:pt x="123349" y="720566"/>
                  </a:cubicBezTo>
                  <a:cubicBezTo>
                    <a:pt x="130016" y="718661"/>
                    <a:pt x="135731" y="717709"/>
                    <a:pt x="142399" y="715804"/>
                  </a:cubicBezTo>
                  <a:cubicBezTo>
                    <a:pt x="158591" y="711994"/>
                    <a:pt x="174784" y="708184"/>
                    <a:pt x="190976" y="704374"/>
                  </a:cubicBezTo>
                  <a:cubicBezTo>
                    <a:pt x="194786" y="703421"/>
                    <a:pt x="197644" y="702469"/>
                    <a:pt x="201454" y="701516"/>
                  </a:cubicBezTo>
                  <a:cubicBezTo>
                    <a:pt x="221456" y="696754"/>
                    <a:pt x="240506" y="692944"/>
                    <a:pt x="260509" y="689134"/>
                  </a:cubicBezTo>
                  <a:cubicBezTo>
                    <a:pt x="271939" y="687229"/>
                    <a:pt x="283369" y="684371"/>
                    <a:pt x="295751" y="682466"/>
                  </a:cubicBezTo>
                  <a:cubicBezTo>
                    <a:pt x="299561" y="681514"/>
                    <a:pt x="303371" y="680561"/>
                    <a:pt x="307181" y="680561"/>
                  </a:cubicBezTo>
                  <a:cubicBezTo>
                    <a:pt x="323374" y="677704"/>
                    <a:pt x="339566" y="674846"/>
                    <a:pt x="354806" y="671989"/>
                  </a:cubicBezTo>
                  <a:cubicBezTo>
                    <a:pt x="358616" y="671036"/>
                    <a:pt x="362426" y="671036"/>
                    <a:pt x="367189" y="670084"/>
                  </a:cubicBezTo>
                  <a:cubicBezTo>
                    <a:pt x="379571" y="668179"/>
                    <a:pt x="391001" y="666274"/>
                    <a:pt x="403384" y="664369"/>
                  </a:cubicBezTo>
                  <a:cubicBezTo>
                    <a:pt x="409099" y="663416"/>
                    <a:pt x="414814" y="662464"/>
                    <a:pt x="421481" y="661511"/>
                  </a:cubicBezTo>
                  <a:cubicBezTo>
                    <a:pt x="431959" y="659606"/>
                    <a:pt x="442436" y="658654"/>
                    <a:pt x="452914" y="657701"/>
                  </a:cubicBezTo>
                  <a:cubicBezTo>
                    <a:pt x="459581" y="656749"/>
                    <a:pt x="465296" y="655796"/>
                    <a:pt x="471964" y="654844"/>
                  </a:cubicBezTo>
                  <a:cubicBezTo>
                    <a:pt x="482441" y="653891"/>
                    <a:pt x="491966" y="651986"/>
                    <a:pt x="502444" y="651034"/>
                  </a:cubicBezTo>
                  <a:cubicBezTo>
                    <a:pt x="509111" y="650081"/>
                    <a:pt x="514826" y="650081"/>
                    <a:pt x="521494" y="649129"/>
                  </a:cubicBezTo>
                  <a:cubicBezTo>
                    <a:pt x="531971" y="648176"/>
                    <a:pt x="542449" y="647224"/>
                    <a:pt x="553879" y="646271"/>
                  </a:cubicBezTo>
                  <a:cubicBezTo>
                    <a:pt x="559594" y="645319"/>
                    <a:pt x="565309" y="645319"/>
                    <a:pt x="571976" y="644366"/>
                  </a:cubicBezTo>
                  <a:cubicBezTo>
                    <a:pt x="584359" y="643414"/>
                    <a:pt x="597694" y="642461"/>
                    <a:pt x="610076" y="641509"/>
                  </a:cubicBezTo>
                  <a:cubicBezTo>
                    <a:pt x="613886" y="641509"/>
                    <a:pt x="617696" y="640556"/>
                    <a:pt x="622459" y="640556"/>
                  </a:cubicBezTo>
                  <a:cubicBezTo>
                    <a:pt x="632936" y="639604"/>
                    <a:pt x="642461" y="639604"/>
                    <a:pt x="652939" y="638651"/>
                  </a:cubicBezTo>
                  <a:cubicBezTo>
                    <a:pt x="660559" y="638651"/>
                    <a:pt x="668179" y="637699"/>
                    <a:pt x="675799" y="637699"/>
                  </a:cubicBezTo>
                  <a:cubicBezTo>
                    <a:pt x="686276" y="636746"/>
                    <a:pt x="697706" y="636746"/>
                    <a:pt x="708184" y="635794"/>
                  </a:cubicBezTo>
                  <a:cubicBezTo>
                    <a:pt x="714851" y="635794"/>
                    <a:pt x="722471" y="634841"/>
                    <a:pt x="729139" y="634841"/>
                  </a:cubicBezTo>
                  <a:cubicBezTo>
                    <a:pt x="740569" y="634841"/>
                    <a:pt x="752951" y="633889"/>
                    <a:pt x="764381" y="633889"/>
                  </a:cubicBezTo>
                  <a:cubicBezTo>
                    <a:pt x="770096" y="633889"/>
                    <a:pt x="776764" y="633889"/>
                    <a:pt x="782479" y="632936"/>
                  </a:cubicBezTo>
                  <a:cubicBezTo>
                    <a:pt x="800576" y="632936"/>
                    <a:pt x="818674" y="631984"/>
                    <a:pt x="836771" y="631984"/>
                  </a:cubicBezTo>
                  <a:cubicBezTo>
                    <a:pt x="861536" y="631984"/>
                    <a:pt x="886301" y="631984"/>
                    <a:pt x="911066" y="632936"/>
                  </a:cubicBezTo>
                  <a:cubicBezTo>
                    <a:pt x="918686" y="632936"/>
                    <a:pt x="927259" y="633889"/>
                    <a:pt x="934879" y="633889"/>
                  </a:cubicBezTo>
                  <a:cubicBezTo>
                    <a:pt x="951071" y="634841"/>
                    <a:pt x="968216" y="634841"/>
                    <a:pt x="985361" y="635794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id="{33AE74EB-B9E9-4091-97DF-16B0A8D44B19}"/>
                </a:ext>
              </a:extLst>
            </p:cNvPr>
            <p:cNvSpPr/>
            <p:nvPr/>
          </p:nvSpPr>
          <p:spPr>
            <a:xfrm>
              <a:off x="6847021" y="2095701"/>
              <a:ext cx="242621" cy="871228"/>
            </a:xfrm>
            <a:custGeom>
              <a:avLst/>
              <a:gdLst>
                <a:gd name="connsiteX0" fmla="*/ 205264 w 209550"/>
                <a:gd name="connsiteY0" fmla="*/ 122396 h 752475"/>
                <a:gd name="connsiteX1" fmla="*/ 205264 w 209550"/>
                <a:gd name="connsiteY1" fmla="*/ 747236 h 752475"/>
                <a:gd name="connsiteX2" fmla="*/ 7144 w 209550"/>
                <a:gd name="connsiteY2" fmla="*/ 631984 h 752475"/>
                <a:gd name="connsiteX3" fmla="*/ 7144 w 209550"/>
                <a:gd name="connsiteY3" fmla="*/ 7144 h 752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50" h="752475">
                  <a:moveTo>
                    <a:pt x="205264" y="122396"/>
                  </a:moveTo>
                  <a:lnTo>
                    <a:pt x="205264" y="747236"/>
                  </a:lnTo>
                  <a:lnTo>
                    <a:pt x="7144" y="631984"/>
                  </a:lnTo>
                  <a:lnTo>
                    <a:pt x="7144" y="7144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" name="任意多边形: 形状 10">
              <a:extLst>
                <a:ext uri="{FF2B5EF4-FFF2-40B4-BE49-F238E27FC236}">
                  <a16:creationId xmlns:a16="http://schemas.microsoft.com/office/drawing/2014/main" id="{09BDF892-F339-496A-A0BF-49759D998120}"/>
                </a:ext>
              </a:extLst>
            </p:cNvPr>
            <p:cNvSpPr/>
            <p:nvPr/>
          </p:nvSpPr>
          <p:spPr>
            <a:xfrm>
              <a:off x="7077510" y="1815585"/>
              <a:ext cx="716833" cy="1146934"/>
            </a:xfrm>
            <a:custGeom>
              <a:avLst/>
              <a:gdLst>
                <a:gd name="connsiteX0" fmla="*/ 571024 w 619125"/>
                <a:gd name="connsiteY0" fmla="*/ 26194 h 990600"/>
                <a:gd name="connsiteX1" fmla="*/ 555784 w 619125"/>
                <a:gd name="connsiteY1" fmla="*/ 32861 h 990600"/>
                <a:gd name="connsiteX2" fmla="*/ 525304 w 619125"/>
                <a:gd name="connsiteY2" fmla="*/ 46196 h 990600"/>
                <a:gd name="connsiteX3" fmla="*/ 508159 w 619125"/>
                <a:gd name="connsiteY3" fmla="*/ 53816 h 990600"/>
                <a:gd name="connsiteX4" fmla="*/ 480536 w 619125"/>
                <a:gd name="connsiteY4" fmla="*/ 67151 h 990600"/>
                <a:gd name="connsiteX5" fmla="*/ 462439 w 619125"/>
                <a:gd name="connsiteY5" fmla="*/ 75724 h 990600"/>
                <a:gd name="connsiteX6" fmla="*/ 434816 w 619125"/>
                <a:gd name="connsiteY6" fmla="*/ 89059 h 990600"/>
                <a:gd name="connsiteX7" fmla="*/ 417671 w 619125"/>
                <a:gd name="connsiteY7" fmla="*/ 97631 h 990600"/>
                <a:gd name="connsiteX8" fmla="*/ 389096 w 619125"/>
                <a:gd name="connsiteY8" fmla="*/ 111919 h 990600"/>
                <a:gd name="connsiteX9" fmla="*/ 373856 w 619125"/>
                <a:gd name="connsiteY9" fmla="*/ 119539 h 990600"/>
                <a:gd name="connsiteX10" fmla="*/ 339566 w 619125"/>
                <a:gd name="connsiteY10" fmla="*/ 137636 h 990600"/>
                <a:gd name="connsiteX11" fmla="*/ 330994 w 619125"/>
                <a:gd name="connsiteY11" fmla="*/ 142399 h 990600"/>
                <a:gd name="connsiteX12" fmla="*/ 289084 w 619125"/>
                <a:gd name="connsiteY12" fmla="*/ 166211 h 990600"/>
                <a:gd name="connsiteX13" fmla="*/ 277654 w 619125"/>
                <a:gd name="connsiteY13" fmla="*/ 172879 h 990600"/>
                <a:gd name="connsiteX14" fmla="*/ 248126 w 619125"/>
                <a:gd name="connsiteY14" fmla="*/ 190976 h 990600"/>
                <a:gd name="connsiteX15" fmla="*/ 243364 w 619125"/>
                <a:gd name="connsiteY15" fmla="*/ 193834 h 990600"/>
                <a:gd name="connsiteX16" fmla="*/ 237649 w 619125"/>
                <a:gd name="connsiteY16" fmla="*/ 197644 h 990600"/>
                <a:gd name="connsiteX17" fmla="*/ 183356 w 619125"/>
                <a:gd name="connsiteY17" fmla="*/ 231934 h 990600"/>
                <a:gd name="connsiteX18" fmla="*/ 180499 w 619125"/>
                <a:gd name="connsiteY18" fmla="*/ 233839 h 990600"/>
                <a:gd name="connsiteX19" fmla="*/ 127159 w 619125"/>
                <a:gd name="connsiteY19" fmla="*/ 270986 h 990600"/>
                <a:gd name="connsiteX20" fmla="*/ 117634 w 619125"/>
                <a:gd name="connsiteY20" fmla="*/ 277654 h 990600"/>
                <a:gd name="connsiteX21" fmla="*/ 67151 w 619125"/>
                <a:gd name="connsiteY21" fmla="*/ 314801 h 990600"/>
                <a:gd name="connsiteX22" fmla="*/ 57626 w 619125"/>
                <a:gd name="connsiteY22" fmla="*/ 321469 h 990600"/>
                <a:gd name="connsiteX23" fmla="*/ 7144 w 619125"/>
                <a:gd name="connsiteY23" fmla="*/ 361474 h 990600"/>
                <a:gd name="connsiteX24" fmla="*/ 7144 w 619125"/>
                <a:gd name="connsiteY24" fmla="*/ 986314 h 990600"/>
                <a:gd name="connsiteX25" fmla="*/ 57626 w 619125"/>
                <a:gd name="connsiteY25" fmla="*/ 946309 h 990600"/>
                <a:gd name="connsiteX26" fmla="*/ 67151 w 619125"/>
                <a:gd name="connsiteY26" fmla="*/ 939641 h 990600"/>
                <a:gd name="connsiteX27" fmla="*/ 117634 w 619125"/>
                <a:gd name="connsiteY27" fmla="*/ 902494 h 990600"/>
                <a:gd name="connsiteX28" fmla="*/ 127159 w 619125"/>
                <a:gd name="connsiteY28" fmla="*/ 895826 h 990600"/>
                <a:gd name="connsiteX29" fmla="*/ 180499 w 619125"/>
                <a:gd name="connsiteY29" fmla="*/ 858679 h 990600"/>
                <a:gd name="connsiteX30" fmla="*/ 183356 w 619125"/>
                <a:gd name="connsiteY30" fmla="*/ 856774 h 990600"/>
                <a:gd name="connsiteX31" fmla="*/ 237649 w 619125"/>
                <a:gd name="connsiteY31" fmla="*/ 822484 h 990600"/>
                <a:gd name="connsiteX32" fmla="*/ 248126 w 619125"/>
                <a:gd name="connsiteY32" fmla="*/ 815816 h 990600"/>
                <a:gd name="connsiteX33" fmla="*/ 277654 w 619125"/>
                <a:gd name="connsiteY33" fmla="*/ 797719 h 990600"/>
                <a:gd name="connsiteX34" fmla="*/ 289084 w 619125"/>
                <a:gd name="connsiteY34" fmla="*/ 791051 h 990600"/>
                <a:gd name="connsiteX35" fmla="*/ 330994 w 619125"/>
                <a:gd name="connsiteY35" fmla="*/ 767239 h 990600"/>
                <a:gd name="connsiteX36" fmla="*/ 339566 w 619125"/>
                <a:gd name="connsiteY36" fmla="*/ 762476 h 990600"/>
                <a:gd name="connsiteX37" fmla="*/ 373856 w 619125"/>
                <a:gd name="connsiteY37" fmla="*/ 744379 h 990600"/>
                <a:gd name="connsiteX38" fmla="*/ 389096 w 619125"/>
                <a:gd name="connsiteY38" fmla="*/ 736759 h 990600"/>
                <a:gd name="connsiteX39" fmla="*/ 417671 w 619125"/>
                <a:gd name="connsiteY39" fmla="*/ 722471 h 990600"/>
                <a:gd name="connsiteX40" fmla="*/ 434816 w 619125"/>
                <a:gd name="connsiteY40" fmla="*/ 713899 h 990600"/>
                <a:gd name="connsiteX41" fmla="*/ 462439 w 619125"/>
                <a:gd name="connsiteY41" fmla="*/ 700564 h 990600"/>
                <a:gd name="connsiteX42" fmla="*/ 480536 w 619125"/>
                <a:gd name="connsiteY42" fmla="*/ 691991 h 990600"/>
                <a:gd name="connsiteX43" fmla="*/ 508159 w 619125"/>
                <a:gd name="connsiteY43" fmla="*/ 678656 h 990600"/>
                <a:gd name="connsiteX44" fmla="*/ 525304 w 619125"/>
                <a:gd name="connsiteY44" fmla="*/ 671036 h 990600"/>
                <a:gd name="connsiteX45" fmla="*/ 555784 w 619125"/>
                <a:gd name="connsiteY45" fmla="*/ 657701 h 990600"/>
                <a:gd name="connsiteX46" fmla="*/ 571024 w 619125"/>
                <a:gd name="connsiteY46" fmla="*/ 651034 h 990600"/>
                <a:gd name="connsiteX47" fmla="*/ 616744 w 619125"/>
                <a:gd name="connsiteY47" fmla="*/ 631984 h 990600"/>
                <a:gd name="connsiteX48" fmla="*/ 616744 w 619125"/>
                <a:gd name="connsiteY48" fmla="*/ 631984 h 990600"/>
                <a:gd name="connsiteX49" fmla="*/ 616744 w 619125"/>
                <a:gd name="connsiteY49" fmla="*/ 631984 h 990600"/>
                <a:gd name="connsiteX50" fmla="*/ 616744 w 619125"/>
                <a:gd name="connsiteY50" fmla="*/ 7144 h 990600"/>
                <a:gd name="connsiteX51" fmla="*/ 571024 w 619125"/>
                <a:gd name="connsiteY51" fmla="*/ 26194 h 99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19125" h="990600">
                  <a:moveTo>
                    <a:pt x="571024" y="26194"/>
                  </a:moveTo>
                  <a:cubicBezTo>
                    <a:pt x="566261" y="28099"/>
                    <a:pt x="561499" y="30956"/>
                    <a:pt x="555784" y="32861"/>
                  </a:cubicBezTo>
                  <a:cubicBezTo>
                    <a:pt x="545306" y="37624"/>
                    <a:pt x="534829" y="41434"/>
                    <a:pt x="525304" y="46196"/>
                  </a:cubicBezTo>
                  <a:cubicBezTo>
                    <a:pt x="519589" y="49054"/>
                    <a:pt x="513874" y="51911"/>
                    <a:pt x="508159" y="53816"/>
                  </a:cubicBezTo>
                  <a:cubicBezTo>
                    <a:pt x="498634" y="58579"/>
                    <a:pt x="489109" y="62389"/>
                    <a:pt x="480536" y="67151"/>
                  </a:cubicBezTo>
                  <a:cubicBezTo>
                    <a:pt x="474821" y="70009"/>
                    <a:pt x="469106" y="72866"/>
                    <a:pt x="462439" y="75724"/>
                  </a:cubicBezTo>
                  <a:cubicBezTo>
                    <a:pt x="452914" y="80486"/>
                    <a:pt x="444341" y="84296"/>
                    <a:pt x="434816" y="89059"/>
                  </a:cubicBezTo>
                  <a:cubicBezTo>
                    <a:pt x="429101" y="91916"/>
                    <a:pt x="423386" y="94774"/>
                    <a:pt x="417671" y="97631"/>
                  </a:cubicBezTo>
                  <a:cubicBezTo>
                    <a:pt x="408146" y="102394"/>
                    <a:pt x="398621" y="107156"/>
                    <a:pt x="389096" y="111919"/>
                  </a:cubicBezTo>
                  <a:cubicBezTo>
                    <a:pt x="384334" y="114776"/>
                    <a:pt x="378619" y="117634"/>
                    <a:pt x="373856" y="119539"/>
                  </a:cubicBezTo>
                  <a:cubicBezTo>
                    <a:pt x="362426" y="125254"/>
                    <a:pt x="350996" y="131921"/>
                    <a:pt x="339566" y="137636"/>
                  </a:cubicBezTo>
                  <a:cubicBezTo>
                    <a:pt x="336709" y="139541"/>
                    <a:pt x="333851" y="140494"/>
                    <a:pt x="330994" y="142399"/>
                  </a:cubicBezTo>
                  <a:cubicBezTo>
                    <a:pt x="316706" y="150019"/>
                    <a:pt x="303371" y="158591"/>
                    <a:pt x="289084" y="166211"/>
                  </a:cubicBezTo>
                  <a:cubicBezTo>
                    <a:pt x="285274" y="168116"/>
                    <a:pt x="281464" y="170974"/>
                    <a:pt x="277654" y="172879"/>
                  </a:cubicBezTo>
                  <a:cubicBezTo>
                    <a:pt x="268129" y="178594"/>
                    <a:pt x="257651" y="184309"/>
                    <a:pt x="248126" y="190976"/>
                  </a:cubicBezTo>
                  <a:cubicBezTo>
                    <a:pt x="246221" y="191929"/>
                    <a:pt x="245269" y="192881"/>
                    <a:pt x="243364" y="193834"/>
                  </a:cubicBezTo>
                  <a:cubicBezTo>
                    <a:pt x="241459" y="194786"/>
                    <a:pt x="239554" y="196691"/>
                    <a:pt x="237649" y="197644"/>
                  </a:cubicBezTo>
                  <a:cubicBezTo>
                    <a:pt x="219551" y="209074"/>
                    <a:pt x="201454" y="220504"/>
                    <a:pt x="183356" y="231934"/>
                  </a:cubicBezTo>
                  <a:cubicBezTo>
                    <a:pt x="182404" y="232886"/>
                    <a:pt x="181451" y="232886"/>
                    <a:pt x="180499" y="233839"/>
                  </a:cubicBezTo>
                  <a:cubicBezTo>
                    <a:pt x="162401" y="246221"/>
                    <a:pt x="144304" y="258604"/>
                    <a:pt x="127159" y="270986"/>
                  </a:cubicBezTo>
                  <a:cubicBezTo>
                    <a:pt x="123349" y="272891"/>
                    <a:pt x="120491" y="275749"/>
                    <a:pt x="117634" y="277654"/>
                  </a:cubicBezTo>
                  <a:cubicBezTo>
                    <a:pt x="100489" y="290036"/>
                    <a:pt x="83344" y="302419"/>
                    <a:pt x="67151" y="314801"/>
                  </a:cubicBezTo>
                  <a:cubicBezTo>
                    <a:pt x="64294" y="316706"/>
                    <a:pt x="61436" y="319564"/>
                    <a:pt x="57626" y="321469"/>
                  </a:cubicBezTo>
                  <a:cubicBezTo>
                    <a:pt x="40481" y="334804"/>
                    <a:pt x="23336" y="348139"/>
                    <a:pt x="7144" y="361474"/>
                  </a:cubicBezTo>
                  <a:lnTo>
                    <a:pt x="7144" y="986314"/>
                  </a:lnTo>
                  <a:cubicBezTo>
                    <a:pt x="23336" y="972979"/>
                    <a:pt x="40481" y="959644"/>
                    <a:pt x="57626" y="946309"/>
                  </a:cubicBezTo>
                  <a:cubicBezTo>
                    <a:pt x="60484" y="944404"/>
                    <a:pt x="63341" y="941546"/>
                    <a:pt x="67151" y="939641"/>
                  </a:cubicBezTo>
                  <a:cubicBezTo>
                    <a:pt x="83344" y="927259"/>
                    <a:pt x="100489" y="914876"/>
                    <a:pt x="117634" y="902494"/>
                  </a:cubicBezTo>
                  <a:cubicBezTo>
                    <a:pt x="120491" y="900589"/>
                    <a:pt x="124301" y="897731"/>
                    <a:pt x="127159" y="895826"/>
                  </a:cubicBezTo>
                  <a:cubicBezTo>
                    <a:pt x="145256" y="883444"/>
                    <a:pt x="162401" y="871061"/>
                    <a:pt x="180499" y="858679"/>
                  </a:cubicBezTo>
                  <a:cubicBezTo>
                    <a:pt x="181451" y="857726"/>
                    <a:pt x="182404" y="857726"/>
                    <a:pt x="183356" y="856774"/>
                  </a:cubicBezTo>
                  <a:cubicBezTo>
                    <a:pt x="201454" y="845344"/>
                    <a:pt x="219551" y="833914"/>
                    <a:pt x="237649" y="822484"/>
                  </a:cubicBezTo>
                  <a:cubicBezTo>
                    <a:pt x="241459" y="820579"/>
                    <a:pt x="244316" y="817721"/>
                    <a:pt x="248126" y="815816"/>
                  </a:cubicBezTo>
                  <a:cubicBezTo>
                    <a:pt x="257651" y="810101"/>
                    <a:pt x="268129" y="803434"/>
                    <a:pt x="277654" y="797719"/>
                  </a:cubicBezTo>
                  <a:cubicBezTo>
                    <a:pt x="281464" y="795814"/>
                    <a:pt x="285274" y="792956"/>
                    <a:pt x="289084" y="791051"/>
                  </a:cubicBezTo>
                  <a:cubicBezTo>
                    <a:pt x="303371" y="782479"/>
                    <a:pt x="316706" y="774859"/>
                    <a:pt x="330994" y="767239"/>
                  </a:cubicBezTo>
                  <a:cubicBezTo>
                    <a:pt x="333851" y="765334"/>
                    <a:pt x="336709" y="764381"/>
                    <a:pt x="339566" y="762476"/>
                  </a:cubicBezTo>
                  <a:cubicBezTo>
                    <a:pt x="350996" y="755809"/>
                    <a:pt x="362426" y="750094"/>
                    <a:pt x="373856" y="744379"/>
                  </a:cubicBezTo>
                  <a:cubicBezTo>
                    <a:pt x="378619" y="741521"/>
                    <a:pt x="384334" y="738664"/>
                    <a:pt x="389096" y="736759"/>
                  </a:cubicBezTo>
                  <a:cubicBezTo>
                    <a:pt x="398621" y="731996"/>
                    <a:pt x="408146" y="727234"/>
                    <a:pt x="417671" y="722471"/>
                  </a:cubicBezTo>
                  <a:cubicBezTo>
                    <a:pt x="423386" y="719614"/>
                    <a:pt x="429101" y="716756"/>
                    <a:pt x="434816" y="713899"/>
                  </a:cubicBezTo>
                  <a:cubicBezTo>
                    <a:pt x="444341" y="709136"/>
                    <a:pt x="452914" y="705326"/>
                    <a:pt x="462439" y="700564"/>
                  </a:cubicBezTo>
                  <a:cubicBezTo>
                    <a:pt x="468154" y="697706"/>
                    <a:pt x="473869" y="694849"/>
                    <a:pt x="480536" y="691991"/>
                  </a:cubicBezTo>
                  <a:cubicBezTo>
                    <a:pt x="490061" y="687229"/>
                    <a:pt x="499586" y="683419"/>
                    <a:pt x="508159" y="678656"/>
                  </a:cubicBezTo>
                  <a:cubicBezTo>
                    <a:pt x="513874" y="675799"/>
                    <a:pt x="519589" y="672941"/>
                    <a:pt x="525304" y="671036"/>
                  </a:cubicBezTo>
                  <a:cubicBezTo>
                    <a:pt x="535781" y="666274"/>
                    <a:pt x="546259" y="661511"/>
                    <a:pt x="555784" y="657701"/>
                  </a:cubicBezTo>
                  <a:cubicBezTo>
                    <a:pt x="560546" y="655796"/>
                    <a:pt x="566261" y="652939"/>
                    <a:pt x="571024" y="651034"/>
                  </a:cubicBezTo>
                  <a:cubicBezTo>
                    <a:pt x="586264" y="644366"/>
                    <a:pt x="601504" y="638651"/>
                    <a:pt x="616744" y="631984"/>
                  </a:cubicBezTo>
                  <a:cubicBezTo>
                    <a:pt x="616744" y="631984"/>
                    <a:pt x="616744" y="631984"/>
                    <a:pt x="616744" y="631984"/>
                  </a:cubicBezTo>
                  <a:lnTo>
                    <a:pt x="616744" y="631984"/>
                  </a:lnTo>
                  <a:lnTo>
                    <a:pt x="616744" y="7144"/>
                  </a:lnTo>
                  <a:cubicBezTo>
                    <a:pt x="601504" y="12859"/>
                    <a:pt x="586264" y="19526"/>
                    <a:pt x="571024" y="26194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" name="任意多边形: 形状 11">
              <a:extLst>
                <a:ext uri="{FF2B5EF4-FFF2-40B4-BE49-F238E27FC236}">
                  <a16:creationId xmlns:a16="http://schemas.microsoft.com/office/drawing/2014/main" id="{E70DD615-1970-4186-B4AB-9FFE0FCB7B75}"/>
                </a:ext>
              </a:extLst>
            </p:cNvPr>
            <p:cNvSpPr/>
            <p:nvPr/>
          </p:nvSpPr>
          <p:spPr>
            <a:xfrm>
              <a:off x="7784419" y="1815585"/>
              <a:ext cx="308790" cy="1157962"/>
            </a:xfrm>
            <a:custGeom>
              <a:avLst/>
              <a:gdLst>
                <a:gd name="connsiteX0" fmla="*/ 265271 w 266700"/>
                <a:gd name="connsiteY0" fmla="*/ 377666 h 1000125"/>
                <a:gd name="connsiteX1" fmla="*/ 265271 w 266700"/>
                <a:gd name="connsiteY1" fmla="*/ 1002506 h 1000125"/>
                <a:gd name="connsiteX2" fmla="*/ 7144 w 266700"/>
                <a:gd name="connsiteY2" fmla="*/ 631984 h 1000125"/>
                <a:gd name="connsiteX3" fmla="*/ 7144 w 266700"/>
                <a:gd name="connsiteY3" fmla="*/ 7144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700" h="1000125">
                  <a:moveTo>
                    <a:pt x="265271" y="377666"/>
                  </a:moveTo>
                  <a:lnTo>
                    <a:pt x="265271" y="1002506"/>
                  </a:lnTo>
                  <a:lnTo>
                    <a:pt x="7144" y="631984"/>
                  </a:lnTo>
                  <a:lnTo>
                    <a:pt x="7144" y="7144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id="{E12EB5D7-1214-4D76-9913-1F8CD4B1A0C5}"/>
                </a:ext>
              </a:extLst>
            </p:cNvPr>
            <p:cNvSpPr/>
            <p:nvPr/>
          </p:nvSpPr>
          <p:spPr>
            <a:xfrm>
              <a:off x="10758726" y="2079158"/>
              <a:ext cx="805059" cy="1665259"/>
            </a:xfrm>
            <a:custGeom>
              <a:avLst/>
              <a:gdLst>
                <a:gd name="connsiteX0" fmla="*/ 7144 w 695325"/>
                <a:gd name="connsiteY0" fmla="*/ 7144 h 1438275"/>
                <a:gd name="connsiteX1" fmla="*/ 7144 w 695325"/>
                <a:gd name="connsiteY1" fmla="*/ 631984 h 1438275"/>
                <a:gd name="connsiteX2" fmla="*/ 689134 w 695325"/>
                <a:gd name="connsiteY2" fmla="*/ 1437799 h 1438275"/>
                <a:gd name="connsiteX3" fmla="*/ 689134 w 695325"/>
                <a:gd name="connsiteY3" fmla="*/ 812959 h 1438275"/>
                <a:gd name="connsiteX4" fmla="*/ 7144 w 695325"/>
                <a:gd name="connsiteY4" fmla="*/ 7144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5325" h="1438275">
                  <a:moveTo>
                    <a:pt x="7144" y="7144"/>
                  </a:moveTo>
                  <a:lnTo>
                    <a:pt x="7144" y="631984"/>
                  </a:lnTo>
                  <a:cubicBezTo>
                    <a:pt x="326231" y="844391"/>
                    <a:pt x="566261" y="1122521"/>
                    <a:pt x="689134" y="1437799"/>
                  </a:cubicBezTo>
                  <a:lnTo>
                    <a:pt x="689134" y="812959"/>
                  </a:lnTo>
                  <a:cubicBezTo>
                    <a:pt x="565309" y="497681"/>
                    <a:pt x="326231" y="219551"/>
                    <a:pt x="7144" y="7144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6" name="任意多边形: 形状 15">
              <a:extLst>
                <a:ext uri="{FF2B5EF4-FFF2-40B4-BE49-F238E27FC236}">
                  <a16:creationId xmlns:a16="http://schemas.microsoft.com/office/drawing/2014/main" id="{7FBAC8CF-6B0B-4411-A4A8-8C4A002C8034}"/>
                </a:ext>
              </a:extLst>
            </p:cNvPr>
            <p:cNvSpPr/>
            <p:nvPr/>
          </p:nvSpPr>
          <p:spPr>
            <a:xfrm>
              <a:off x="7837354" y="2295311"/>
              <a:ext cx="2889390" cy="2018162"/>
            </a:xfrm>
            <a:custGeom>
              <a:avLst/>
              <a:gdLst>
                <a:gd name="connsiteX0" fmla="*/ 1123474 w 2495550"/>
                <a:gd name="connsiteY0" fmla="*/ 634841 h 1743075"/>
                <a:gd name="connsiteX1" fmla="*/ 1135856 w 2495550"/>
                <a:gd name="connsiteY1" fmla="*/ 635794 h 1743075"/>
                <a:gd name="connsiteX2" fmla="*/ 1152049 w 2495550"/>
                <a:gd name="connsiteY2" fmla="*/ 636746 h 1743075"/>
                <a:gd name="connsiteX3" fmla="*/ 1172051 w 2495550"/>
                <a:gd name="connsiteY3" fmla="*/ 637699 h 1743075"/>
                <a:gd name="connsiteX4" fmla="*/ 1188244 w 2495550"/>
                <a:gd name="connsiteY4" fmla="*/ 638651 h 1743075"/>
                <a:gd name="connsiteX5" fmla="*/ 1208246 w 2495550"/>
                <a:gd name="connsiteY5" fmla="*/ 640556 h 1743075"/>
                <a:gd name="connsiteX6" fmla="*/ 1224439 w 2495550"/>
                <a:gd name="connsiteY6" fmla="*/ 642461 h 1743075"/>
                <a:gd name="connsiteX7" fmla="*/ 1243489 w 2495550"/>
                <a:gd name="connsiteY7" fmla="*/ 644366 h 1743075"/>
                <a:gd name="connsiteX8" fmla="*/ 1259681 w 2495550"/>
                <a:gd name="connsiteY8" fmla="*/ 646271 h 1743075"/>
                <a:gd name="connsiteX9" fmla="*/ 1278731 w 2495550"/>
                <a:gd name="connsiteY9" fmla="*/ 649129 h 1743075"/>
                <a:gd name="connsiteX10" fmla="*/ 1294924 w 2495550"/>
                <a:gd name="connsiteY10" fmla="*/ 651034 h 1743075"/>
                <a:gd name="connsiteX11" fmla="*/ 1313974 w 2495550"/>
                <a:gd name="connsiteY11" fmla="*/ 653891 h 1743075"/>
                <a:gd name="connsiteX12" fmla="*/ 1330166 w 2495550"/>
                <a:gd name="connsiteY12" fmla="*/ 656749 h 1743075"/>
                <a:gd name="connsiteX13" fmla="*/ 1349216 w 2495550"/>
                <a:gd name="connsiteY13" fmla="*/ 659606 h 1743075"/>
                <a:gd name="connsiteX14" fmla="*/ 1364456 w 2495550"/>
                <a:gd name="connsiteY14" fmla="*/ 662464 h 1743075"/>
                <a:gd name="connsiteX15" fmla="*/ 1383506 w 2495550"/>
                <a:gd name="connsiteY15" fmla="*/ 666274 h 1743075"/>
                <a:gd name="connsiteX16" fmla="*/ 1398746 w 2495550"/>
                <a:gd name="connsiteY16" fmla="*/ 669131 h 1743075"/>
                <a:gd name="connsiteX17" fmla="*/ 1420654 w 2495550"/>
                <a:gd name="connsiteY17" fmla="*/ 673894 h 1743075"/>
                <a:gd name="connsiteX18" fmla="*/ 1431131 w 2495550"/>
                <a:gd name="connsiteY18" fmla="*/ 675799 h 1743075"/>
                <a:gd name="connsiteX19" fmla="*/ 1463516 w 2495550"/>
                <a:gd name="connsiteY19" fmla="*/ 683419 h 1743075"/>
                <a:gd name="connsiteX20" fmla="*/ 1464469 w 2495550"/>
                <a:gd name="connsiteY20" fmla="*/ 683419 h 1743075"/>
                <a:gd name="connsiteX21" fmla="*/ 1494949 w 2495550"/>
                <a:gd name="connsiteY21" fmla="*/ 691039 h 1743075"/>
                <a:gd name="connsiteX22" fmla="*/ 1505426 w 2495550"/>
                <a:gd name="connsiteY22" fmla="*/ 693896 h 1743075"/>
                <a:gd name="connsiteX23" fmla="*/ 1526381 w 2495550"/>
                <a:gd name="connsiteY23" fmla="*/ 699611 h 1743075"/>
                <a:gd name="connsiteX24" fmla="*/ 1537811 w 2495550"/>
                <a:gd name="connsiteY24" fmla="*/ 702469 h 1743075"/>
                <a:gd name="connsiteX25" fmla="*/ 1557814 w 2495550"/>
                <a:gd name="connsiteY25" fmla="*/ 708184 h 1743075"/>
                <a:gd name="connsiteX26" fmla="*/ 1569244 w 2495550"/>
                <a:gd name="connsiteY26" fmla="*/ 711994 h 1743075"/>
                <a:gd name="connsiteX27" fmla="*/ 1590199 w 2495550"/>
                <a:gd name="connsiteY27" fmla="*/ 718661 h 1743075"/>
                <a:gd name="connsiteX28" fmla="*/ 1600676 w 2495550"/>
                <a:gd name="connsiteY28" fmla="*/ 721519 h 1743075"/>
                <a:gd name="connsiteX29" fmla="*/ 1627346 w 2495550"/>
                <a:gd name="connsiteY29" fmla="*/ 730091 h 1743075"/>
                <a:gd name="connsiteX30" fmla="*/ 1631156 w 2495550"/>
                <a:gd name="connsiteY30" fmla="*/ 731044 h 1743075"/>
                <a:gd name="connsiteX31" fmla="*/ 1660684 w 2495550"/>
                <a:gd name="connsiteY31" fmla="*/ 741521 h 1743075"/>
                <a:gd name="connsiteX32" fmla="*/ 1669256 w 2495550"/>
                <a:gd name="connsiteY32" fmla="*/ 744379 h 1743075"/>
                <a:gd name="connsiteX33" fmla="*/ 1690211 w 2495550"/>
                <a:gd name="connsiteY33" fmla="*/ 751999 h 1743075"/>
                <a:gd name="connsiteX34" fmla="*/ 1700689 w 2495550"/>
                <a:gd name="connsiteY34" fmla="*/ 755809 h 1743075"/>
                <a:gd name="connsiteX35" fmla="*/ 1719739 w 2495550"/>
                <a:gd name="connsiteY35" fmla="*/ 763429 h 1743075"/>
                <a:gd name="connsiteX36" fmla="*/ 1731169 w 2495550"/>
                <a:gd name="connsiteY36" fmla="*/ 768191 h 1743075"/>
                <a:gd name="connsiteX37" fmla="*/ 1750219 w 2495550"/>
                <a:gd name="connsiteY37" fmla="*/ 775811 h 1743075"/>
                <a:gd name="connsiteX38" fmla="*/ 1759744 w 2495550"/>
                <a:gd name="connsiteY38" fmla="*/ 779621 h 1743075"/>
                <a:gd name="connsiteX39" fmla="*/ 1781651 w 2495550"/>
                <a:gd name="connsiteY39" fmla="*/ 789146 h 1743075"/>
                <a:gd name="connsiteX40" fmla="*/ 1787366 w 2495550"/>
                <a:gd name="connsiteY40" fmla="*/ 792004 h 1743075"/>
                <a:gd name="connsiteX41" fmla="*/ 1814989 w 2495550"/>
                <a:gd name="connsiteY41" fmla="*/ 805339 h 1743075"/>
                <a:gd name="connsiteX42" fmla="*/ 1822609 w 2495550"/>
                <a:gd name="connsiteY42" fmla="*/ 809149 h 1743075"/>
                <a:gd name="connsiteX43" fmla="*/ 1842611 w 2495550"/>
                <a:gd name="connsiteY43" fmla="*/ 818674 h 1743075"/>
                <a:gd name="connsiteX44" fmla="*/ 1852136 w 2495550"/>
                <a:gd name="connsiteY44" fmla="*/ 823436 h 1743075"/>
                <a:gd name="connsiteX45" fmla="*/ 1869281 w 2495550"/>
                <a:gd name="connsiteY45" fmla="*/ 832961 h 1743075"/>
                <a:gd name="connsiteX46" fmla="*/ 1879759 w 2495550"/>
                <a:gd name="connsiteY46" fmla="*/ 838676 h 1743075"/>
                <a:gd name="connsiteX47" fmla="*/ 1896904 w 2495550"/>
                <a:gd name="connsiteY47" fmla="*/ 848201 h 1743075"/>
                <a:gd name="connsiteX48" fmla="*/ 1906429 w 2495550"/>
                <a:gd name="connsiteY48" fmla="*/ 853916 h 1743075"/>
                <a:gd name="connsiteX49" fmla="*/ 1925479 w 2495550"/>
                <a:gd name="connsiteY49" fmla="*/ 865346 h 1743075"/>
                <a:gd name="connsiteX50" fmla="*/ 1932146 w 2495550"/>
                <a:gd name="connsiteY50" fmla="*/ 869156 h 1743075"/>
                <a:gd name="connsiteX51" fmla="*/ 1957864 w 2495550"/>
                <a:gd name="connsiteY51" fmla="*/ 884396 h 1743075"/>
                <a:gd name="connsiteX52" fmla="*/ 1963579 w 2495550"/>
                <a:gd name="connsiteY52" fmla="*/ 888206 h 1743075"/>
                <a:gd name="connsiteX53" fmla="*/ 1982629 w 2495550"/>
                <a:gd name="connsiteY53" fmla="*/ 900589 h 1743075"/>
                <a:gd name="connsiteX54" fmla="*/ 1991201 w 2495550"/>
                <a:gd name="connsiteY54" fmla="*/ 906304 h 1743075"/>
                <a:gd name="connsiteX55" fmla="*/ 2007394 w 2495550"/>
                <a:gd name="connsiteY55" fmla="*/ 916781 h 1743075"/>
                <a:gd name="connsiteX56" fmla="*/ 2016919 w 2495550"/>
                <a:gd name="connsiteY56" fmla="*/ 923449 h 1743075"/>
                <a:gd name="connsiteX57" fmla="*/ 2032159 w 2495550"/>
                <a:gd name="connsiteY57" fmla="*/ 933926 h 1743075"/>
                <a:gd name="connsiteX58" fmla="*/ 2040731 w 2495550"/>
                <a:gd name="connsiteY58" fmla="*/ 940594 h 1743075"/>
                <a:gd name="connsiteX59" fmla="*/ 2056924 w 2495550"/>
                <a:gd name="connsiteY59" fmla="*/ 952976 h 1743075"/>
                <a:gd name="connsiteX60" fmla="*/ 2063591 w 2495550"/>
                <a:gd name="connsiteY60" fmla="*/ 957739 h 1743075"/>
                <a:gd name="connsiteX61" fmla="*/ 2086451 w 2495550"/>
                <a:gd name="connsiteY61" fmla="*/ 974884 h 1743075"/>
                <a:gd name="connsiteX62" fmla="*/ 2089309 w 2495550"/>
                <a:gd name="connsiteY62" fmla="*/ 977741 h 1743075"/>
                <a:gd name="connsiteX63" fmla="*/ 2108359 w 2495550"/>
                <a:gd name="connsiteY63" fmla="*/ 992981 h 1743075"/>
                <a:gd name="connsiteX64" fmla="*/ 2115979 w 2495550"/>
                <a:gd name="connsiteY64" fmla="*/ 999649 h 1743075"/>
                <a:gd name="connsiteX65" fmla="*/ 2130266 w 2495550"/>
                <a:gd name="connsiteY65" fmla="*/ 1012031 h 1743075"/>
                <a:gd name="connsiteX66" fmla="*/ 2137886 w 2495550"/>
                <a:gd name="connsiteY66" fmla="*/ 1018699 h 1743075"/>
                <a:gd name="connsiteX67" fmla="*/ 2151221 w 2495550"/>
                <a:gd name="connsiteY67" fmla="*/ 1031081 h 1743075"/>
                <a:gd name="connsiteX68" fmla="*/ 2158841 w 2495550"/>
                <a:gd name="connsiteY68" fmla="*/ 1037749 h 1743075"/>
                <a:gd name="connsiteX69" fmla="*/ 2173129 w 2495550"/>
                <a:gd name="connsiteY69" fmla="*/ 1051084 h 1743075"/>
                <a:gd name="connsiteX70" fmla="*/ 2179796 w 2495550"/>
                <a:gd name="connsiteY70" fmla="*/ 1056799 h 1743075"/>
                <a:gd name="connsiteX71" fmla="*/ 2199799 w 2495550"/>
                <a:gd name="connsiteY71" fmla="*/ 1076801 h 1743075"/>
                <a:gd name="connsiteX72" fmla="*/ 2199799 w 2495550"/>
                <a:gd name="connsiteY72" fmla="*/ 1076801 h 1743075"/>
                <a:gd name="connsiteX73" fmla="*/ 2218849 w 2495550"/>
                <a:gd name="connsiteY73" fmla="*/ 1096804 h 1743075"/>
                <a:gd name="connsiteX74" fmla="*/ 2224564 w 2495550"/>
                <a:gd name="connsiteY74" fmla="*/ 1103471 h 1743075"/>
                <a:gd name="connsiteX75" fmla="*/ 2236946 w 2495550"/>
                <a:gd name="connsiteY75" fmla="*/ 1117759 h 1743075"/>
                <a:gd name="connsiteX76" fmla="*/ 2243614 w 2495550"/>
                <a:gd name="connsiteY76" fmla="*/ 1125379 h 1743075"/>
                <a:gd name="connsiteX77" fmla="*/ 2255044 w 2495550"/>
                <a:gd name="connsiteY77" fmla="*/ 1138714 h 1743075"/>
                <a:gd name="connsiteX78" fmla="*/ 2261711 w 2495550"/>
                <a:gd name="connsiteY78" fmla="*/ 1146334 h 1743075"/>
                <a:gd name="connsiteX79" fmla="*/ 2273141 w 2495550"/>
                <a:gd name="connsiteY79" fmla="*/ 1160621 h 1743075"/>
                <a:gd name="connsiteX80" fmla="*/ 2278856 w 2495550"/>
                <a:gd name="connsiteY80" fmla="*/ 1167289 h 1743075"/>
                <a:gd name="connsiteX81" fmla="*/ 2293144 w 2495550"/>
                <a:gd name="connsiteY81" fmla="*/ 1185386 h 1743075"/>
                <a:gd name="connsiteX82" fmla="*/ 2295049 w 2495550"/>
                <a:gd name="connsiteY82" fmla="*/ 1188244 h 1743075"/>
                <a:gd name="connsiteX83" fmla="*/ 2311241 w 2495550"/>
                <a:gd name="connsiteY83" fmla="*/ 1210151 h 1743075"/>
                <a:gd name="connsiteX84" fmla="*/ 2316004 w 2495550"/>
                <a:gd name="connsiteY84" fmla="*/ 1216819 h 1743075"/>
                <a:gd name="connsiteX85" fmla="*/ 2326481 w 2495550"/>
                <a:gd name="connsiteY85" fmla="*/ 1232059 h 1743075"/>
                <a:gd name="connsiteX86" fmla="*/ 2332196 w 2495550"/>
                <a:gd name="connsiteY86" fmla="*/ 1239679 h 1743075"/>
                <a:gd name="connsiteX87" fmla="*/ 2341721 w 2495550"/>
                <a:gd name="connsiteY87" fmla="*/ 1253966 h 1743075"/>
                <a:gd name="connsiteX88" fmla="*/ 2347436 w 2495550"/>
                <a:gd name="connsiteY88" fmla="*/ 1262539 h 1743075"/>
                <a:gd name="connsiteX89" fmla="*/ 2356961 w 2495550"/>
                <a:gd name="connsiteY89" fmla="*/ 1277779 h 1743075"/>
                <a:gd name="connsiteX90" fmla="*/ 2361724 w 2495550"/>
                <a:gd name="connsiteY90" fmla="*/ 1285399 h 1743075"/>
                <a:gd name="connsiteX91" fmla="*/ 2372202 w 2495550"/>
                <a:gd name="connsiteY91" fmla="*/ 1303496 h 1743075"/>
                <a:gd name="connsiteX92" fmla="*/ 2375059 w 2495550"/>
                <a:gd name="connsiteY92" fmla="*/ 1308259 h 1743075"/>
                <a:gd name="connsiteX93" fmla="*/ 2387441 w 2495550"/>
                <a:gd name="connsiteY93" fmla="*/ 1331119 h 1743075"/>
                <a:gd name="connsiteX94" fmla="*/ 2390299 w 2495550"/>
                <a:gd name="connsiteY94" fmla="*/ 1336834 h 1743075"/>
                <a:gd name="connsiteX95" fmla="*/ 2398871 w 2495550"/>
                <a:gd name="connsiteY95" fmla="*/ 1353979 h 1743075"/>
                <a:gd name="connsiteX96" fmla="*/ 2402681 w 2495550"/>
                <a:gd name="connsiteY96" fmla="*/ 1362551 h 1743075"/>
                <a:gd name="connsiteX97" fmla="*/ 2410302 w 2495550"/>
                <a:gd name="connsiteY97" fmla="*/ 1377791 h 1743075"/>
                <a:gd name="connsiteX98" fmla="*/ 2414111 w 2495550"/>
                <a:gd name="connsiteY98" fmla="*/ 1386364 h 1743075"/>
                <a:gd name="connsiteX99" fmla="*/ 2420779 w 2495550"/>
                <a:gd name="connsiteY99" fmla="*/ 1401604 h 1743075"/>
                <a:gd name="connsiteX100" fmla="*/ 2424589 w 2495550"/>
                <a:gd name="connsiteY100" fmla="*/ 1410176 h 1743075"/>
                <a:gd name="connsiteX101" fmla="*/ 2431256 w 2495550"/>
                <a:gd name="connsiteY101" fmla="*/ 1428274 h 1743075"/>
                <a:gd name="connsiteX102" fmla="*/ 2434114 w 2495550"/>
                <a:gd name="connsiteY102" fmla="*/ 1434941 h 1743075"/>
                <a:gd name="connsiteX103" fmla="*/ 2442686 w 2495550"/>
                <a:gd name="connsiteY103" fmla="*/ 1459706 h 1743075"/>
                <a:gd name="connsiteX104" fmla="*/ 2444591 w 2495550"/>
                <a:gd name="connsiteY104" fmla="*/ 1465421 h 1743075"/>
                <a:gd name="connsiteX105" fmla="*/ 2451259 w 2495550"/>
                <a:gd name="connsiteY105" fmla="*/ 1484471 h 1743075"/>
                <a:gd name="connsiteX106" fmla="*/ 2454116 w 2495550"/>
                <a:gd name="connsiteY106" fmla="*/ 1493044 h 1743075"/>
                <a:gd name="connsiteX107" fmla="*/ 2458879 w 2495550"/>
                <a:gd name="connsiteY107" fmla="*/ 1509236 h 1743075"/>
                <a:gd name="connsiteX108" fmla="*/ 2461736 w 2495550"/>
                <a:gd name="connsiteY108" fmla="*/ 1518761 h 1743075"/>
                <a:gd name="connsiteX109" fmla="*/ 2465546 w 2495550"/>
                <a:gd name="connsiteY109" fmla="*/ 1534954 h 1743075"/>
                <a:gd name="connsiteX110" fmla="*/ 2467452 w 2495550"/>
                <a:gd name="connsiteY110" fmla="*/ 1544479 h 1743075"/>
                <a:gd name="connsiteX111" fmla="*/ 2471261 w 2495550"/>
                <a:gd name="connsiteY111" fmla="*/ 1562576 h 1743075"/>
                <a:gd name="connsiteX112" fmla="*/ 2473166 w 2495550"/>
                <a:gd name="connsiteY112" fmla="*/ 1570196 h 1743075"/>
                <a:gd name="connsiteX113" fmla="*/ 2477929 w 2495550"/>
                <a:gd name="connsiteY113" fmla="*/ 1595914 h 1743075"/>
                <a:gd name="connsiteX114" fmla="*/ 2478881 w 2495550"/>
                <a:gd name="connsiteY114" fmla="*/ 1599724 h 1743075"/>
                <a:gd name="connsiteX115" fmla="*/ 2482691 w 2495550"/>
                <a:gd name="connsiteY115" fmla="*/ 1621631 h 1743075"/>
                <a:gd name="connsiteX116" fmla="*/ 2483644 w 2495550"/>
                <a:gd name="connsiteY116" fmla="*/ 1630204 h 1743075"/>
                <a:gd name="connsiteX117" fmla="*/ 2485549 w 2495550"/>
                <a:gd name="connsiteY117" fmla="*/ 1647349 h 1743075"/>
                <a:gd name="connsiteX118" fmla="*/ 2486502 w 2495550"/>
                <a:gd name="connsiteY118" fmla="*/ 1656874 h 1743075"/>
                <a:gd name="connsiteX119" fmla="*/ 2487454 w 2495550"/>
                <a:gd name="connsiteY119" fmla="*/ 1674019 h 1743075"/>
                <a:gd name="connsiteX120" fmla="*/ 2488406 w 2495550"/>
                <a:gd name="connsiteY120" fmla="*/ 1683544 h 1743075"/>
                <a:gd name="connsiteX121" fmla="*/ 2489359 w 2495550"/>
                <a:gd name="connsiteY121" fmla="*/ 1701641 h 1743075"/>
                <a:gd name="connsiteX122" fmla="*/ 2489359 w 2495550"/>
                <a:gd name="connsiteY122" fmla="*/ 1710214 h 1743075"/>
                <a:gd name="connsiteX123" fmla="*/ 2489359 w 2495550"/>
                <a:gd name="connsiteY123" fmla="*/ 1736884 h 1743075"/>
                <a:gd name="connsiteX124" fmla="*/ 2489359 w 2495550"/>
                <a:gd name="connsiteY124" fmla="*/ 1110139 h 1743075"/>
                <a:gd name="connsiteX125" fmla="*/ 2489359 w 2495550"/>
                <a:gd name="connsiteY125" fmla="*/ 1083469 h 1743075"/>
                <a:gd name="connsiteX126" fmla="*/ 2489359 w 2495550"/>
                <a:gd name="connsiteY126" fmla="*/ 1074896 h 1743075"/>
                <a:gd name="connsiteX127" fmla="*/ 2488406 w 2495550"/>
                <a:gd name="connsiteY127" fmla="*/ 1056799 h 1743075"/>
                <a:gd name="connsiteX128" fmla="*/ 2487454 w 2495550"/>
                <a:gd name="connsiteY128" fmla="*/ 1047274 h 1743075"/>
                <a:gd name="connsiteX129" fmla="*/ 2486502 w 2495550"/>
                <a:gd name="connsiteY129" fmla="*/ 1030129 h 1743075"/>
                <a:gd name="connsiteX130" fmla="*/ 2485549 w 2495550"/>
                <a:gd name="connsiteY130" fmla="*/ 1020604 h 1743075"/>
                <a:gd name="connsiteX131" fmla="*/ 2483644 w 2495550"/>
                <a:gd name="connsiteY131" fmla="*/ 1003459 h 1743075"/>
                <a:gd name="connsiteX132" fmla="*/ 2482691 w 2495550"/>
                <a:gd name="connsiteY132" fmla="*/ 994886 h 1743075"/>
                <a:gd name="connsiteX133" fmla="*/ 2478881 w 2495550"/>
                <a:gd name="connsiteY133" fmla="*/ 972979 h 1743075"/>
                <a:gd name="connsiteX134" fmla="*/ 2477929 w 2495550"/>
                <a:gd name="connsiteY134" fmla="*/ 969169 h 1743075"/>
                <a:gd name="connsiteX135" fmla="*/ 2473166 w 2495550"/>
                <a:gd name="connsiteY135" fmla="*/ 943451 h 1743075"/>
                <a:gd name="connsiteX136" fmla="*/ 2471261 w 2495550"/>
                <a:gd name="connsiteY136" fmla="*/ 935831 h 1743075"/>
                <a:gd name="connsiteX137" fmla="*/ 2467452 w 2495550"/>
                <a:gd name="connsiteY137" fmla="*/ 917734 h 1743075"/>
                <a:gd name="connsiteX138" fmla="*/ 2465546 w 2495550"/>
                <a:gd name="connsiteY138" fmla="*/ 908209 h 1743075"/>
                <a:gd name="connsiteX139" fmla="*/ 2461736 w 2495550"/>
                <a:gd name="connsiteY139" fmla="*/ 892016 h 1743075"/>
                <a:gd name="connsiteX140" fmla="*/ 2458879 w 2495550"/>
                <a:gd name="connsiteY140" fmla="*/ 882491 h 1743075"/>
                <a:gd name="connsiteX141" fmla="*/ 2454116 w 2495550"/>
                <a:gd name="connsiteY141" fmla="*/ 866299 h 1743075"/>
                <a:gd name="connsiteX142" fmla="*/ 2451259 w 2495550"/>
                <a:gd name="connsiteY142" fmla="*/ 857726 h 1743075"/>
                <a:gd name="connsiteX143" fmla="*/ 2444591 w 2495550"/>
                <a:gd name="connsiteY143" fmla="*/ 838676 h 1743075"/>
                <a:gd name="connsiteX144" fmla="*/ 2442686 w 2495550"/>
                <a:gd name="connsiteY144" fmla="*/ 832961 h 1743075"/>
                <a:gd name="connsiteX145" fmla="*/ 2434114 w 2495550"/>
                <a:gd name="connsiteY145" fmla="*/ 808196 h 1743075"/>
                <a:gd name="connsiteX146" fmla="*/ 2431256 w 2495550"/>
                <a:gd name="connsiteY146" fmla="*/ 801529 h 1743075"/>
                <a:gd name="connsiteX147" fmla="*/ 2424589 w 2495550"/>
                <a:gd name="connsiteY147" fmla="*/ 783431 h 1743075"/>
                <a:gd name="connsiteX148" fmla="*/ 2420779 w 2495550"/>
                <a:gd name="connsiteY148" fmla="*/ 774859 h 1743075"/>
                <a:gd name="connsiteX149" fmla="*/ 2414111 w 2495550"/>
                <a:gd name="connsiteY149" fmla="*/ 759619 h 1743075"/>
                <a:gd name="connsiteX150" fmla="*/ 2410302 w 2495550"/>
                <a:gd name="connsiteY150" fmla="*/ 751046 h 1743075"/>
                <a:gd name="connsiteX151" fmla="*/ 2402681 w 2495550"/>
                <a:gd name="connsiteY151" fmla="*/ 735806 h 1743075"/>
                <a:gd name="connsiteX152" fmla="*/ 2398871 w 2495550"/>
                <a:gd name="connsiteY152" fmla="*/ 727234 h 1743075"/>
                <a:gd name="connsiteX153" fmla="*/ 2390299 w 2495550"/>
                <a:gd name="connsiteY153" fmla="*/ 710089 h 1743075"/>
                <a:gd name="connsiteX154" fmla="*/ 2387441 w 2495550"/>
                <a:gd name="connsiteY154" fmla="*/ 704374 h 1743075"/>
                <a:gd name="connsiteX155" fmla="*/ 2375059 w 2495550"/>
                <a:gd name="connsiteY155" fmla="*/ 681514 h 1743075"/>
                <a:gd name="connsiteX156" fmla="*/ 2372202 w 2495550"/>
                <a:gd name="connsiteY156" fmla="*/ 676751 h 1743075"/>
                <a:gd name="connsiteX157" fmla="*/ 2361724 w 2495550"/>
                <a:gd name="connsiteY157" fmla="*/ 658654 h 1743075"/>
                <a:gd name="connsiteX158" fmla="*/ 2356961 w 2495550"/>
                <a:gd name="connsiteY158" fmla="*/ 651034 h 1743075"/>
                <a:gd name="connsiteX159" fmla="*/ 2347436 w 2495550"/>
                <a:gd name="connsiteY159" fmla="*/ 635794 h 1743075"/>
                <a:gd name="connsiteX160" fmla="*/ 2341721 w 2495550"/>
                <a:gd name="connsiteY160" fmla="*/ 627221 h 1743075"/>
                <a:gd name="connsiteX161" fmla="*/ 2332196 w 2495550"/>
                <a:gd name="connsiteY161" fmla="*/ 612934 h 1743075"/>
                <a:gd name="connsiteX162" fmla="*/ 2326481 w 2495550"/>
                <a:gd name="connsiteY162" fmla="*/ 605314 h 1743075"/>
                <a:gd name="connsiteX163" fmla="*/ 2316004 w 2495550"/>
                <a:gd name="connsiteY163" fmla="*/ 590074 h 1743075"/>
                <a:gd name="connsiteX164" fmla="*/ 2311241 w 2495550"/>
                <a:gd name="connsiteY164" fmla="*/ 583406 h 1743075"/>
                <a:gd name="connsiteX165" fmla="*/ 2295049 w 2495550"/>
                <a:gd name="connsiteY165" fmla="*/ 561499 h 1743075"/>
                <a:gd name="connsiteX166" fmla="*/ 2293144 w 2495550"/>
                <a:gd name="connsiteY166" fmla="*/ 558641 h 1743075"/>
                <a:gd name="connsiteX167" fmla="*/ 2278856 w 2495550"/>
                <a:gd name="connsiteY167" fmla="*/ 540544 h 1743075"/>
                <a:gd name="connsiteX168" fmla="*/ 2273141 w 2495550"/>
                <a:gd name="connsiteY168" fmla="*/ 533876 h 1743075"/>
                <a:gd name="connsiteX169" fmla="*/ 2261711 w 2495550"/>
                <a:gd name="connsiteY169" fmla="*/ 519589 h 1743075"/>
                <a:gd name="connsiteX170" fmla="*/ 2255044 w 2495550"/>
                <a:gd name="connsiteY170" fmla="*/ 511969 h 1743075"/>
                <a:gd name="connsiteX171" fmla="*/ 2243614 w 2495550"/>
                <a:gd name="connsiteY171" fmla="*/ 498634 h 1743075"/>
                <a:gd name="connsiteX172" fmla="*/ 2236946 w 2495550"/>
                <a:gd name="connsiteY172" fmla="*/ 491014 h 1743075"/>
                <a:gd name="connsiteX173" fmla="*/ 2224564 w 2495550"/>
                <a:gd name="connsiteY173" fmla="*/ 476726 h 1743075"/>
                <a:gd name="connsiteX174" fmla="*/ 2218849 w 2495550"/>
                <a:gd name="connsiteY174" fmla="*/ 470059 h 1743075"/>
                <a:gd name="connsiteX175" fmla="*/ 2199799 w 2495550"/>
                <a:gd name="connsiteY175" fmla="*/ 450056 h 1743075"/>
                <a:gd name="connsiteX176" fmla="*/ 2199799 w 2495550"/>
                <a:gd name="connsiteY176" fmla="*/ 450056 h 1743075"/>
                <a:gd name="connsiteX177" fmla="*/ 2179796 w 2495550"/>
                <a:gd name="connsiteY177" fmla="*/ 430054 h 1743075"/>
                <a:gd name="connsiteX178" fmla="*/ 2173129 w 2495550"/>
                <a:gd name="connsiteY178" fmla="*/ 424339 h 1743075"/>
                <a:gd name="connsiteX179" fmla="*/ 2158841 w 2495550"/>
                <a:gd name="connsiteY179" fmla="*/ 411004 h 1743075"/>
                <a:gd name="connsiteX180" fmla="*/ 2151221 w 2495550"/>
                <a:gd name="connsiteY180" fmla="*/ 404336 h 1743075"/>
                <a:gd name="connsiteX181" fmla="*/ 2137886 w 2495550"/>
                <a:gd name="connsiteY181" fmla="*/ 391954 h 1743075"/>
                <a:gd name="connsiteX182" fmla="*/ 2130266 w 2495550"/>
                <a:gd name="connsiteY182" fmla="*/ 385286 h 1743075"/>
                <a:gd name="connsiteX183" fmla="*/ 2115979 w 2495550"/>
                <a:gd name="connsiteY183" fmla="*/ 372904 h 1743075"/>
                <a:gd name="connsiteX184" fmla="*/ 2108359 w 2495550"/>
                <a:gd name="connsiteY184" fmla="*/ 366236 h 1743075"/>
                <a:gd name="connsiteX185" fmla="*/ 2089309 w 2495550"/>
                <a:gd name="connsiteY185" fmla="*/ 350996 h 1743075"/>
                <a:gd name="connsiteX186" fmla="*/ 2086451 w 2495550"/>
                <a:gd name="connsiteY186" fmla="*/ 348139 h 1743075"/>
                <a:gd name="connsiteX187" fmla="*/ 2063591 w 2495550"/>
                <a:gd name="connsiteY187" fmla="*/ 330994 h 1743075"/>
                <a:gd name="connsiteX188" fmla="*/ 2056924 w 2495550"/>
                <a:gd name="connsiteY188" fmla="*/ 326231 h 1743075"/>
                <a:gd name="connsiteX189" fmla="*/ 2040731 w 2495550"/>
                <a:gd name="connsiteY189" fmla="*/ 313849 h 1743075"/>
                <a:gd name="connsiteX190" fmla="*/ 2032159 w 2495550"/>
                <a:gd name="connsiteY190" fmla="*/ 307181 h 1743075"/>
                <a:gd name="connsiteX191" fmla="*/ 2016919 w 2495550"/>
                <a:gd name="connsiteY191" fmla="*/ 296704 h 1743075"/>
                <a:gd name="connsiteX192" fmla="*/ 2007394 w 2495550"/>
                <a:gd name="connsiteY192" fmla="*/ 290036 h 1743075"/>
                <a:gd name="connsiteX193" fmla="*/ 1991201 w 2495550"/>
                <a:gd name="connsiteY193" fmla="*/ 279559 h 1743075"/>
                <a:gd name="connsiteX194" fmla="*/ 1982629 w 2495550"/>
                <a:gd name="connsiteY194" fmla="*/ 273844 h 1743075"/>
                <a:gd name="connsiteX195" fmla="*/ 1963579 w 2495550"/>
                <a:gd name="connsiteY195" fmla="*/ 261461 h 1743075"/>
                <a:gd name="connsiteX196" fmla="*/ 1957864 w 2495550"/>
                <a:gd name="connsiteY196" fmla="*/ 257651 h 1743075"/>
                <a:gd name="connsiteX197" fmla="*/ 1932146 w 2495550"/>
                <a:gd name="connsiteY197" fmla="*/ 242411 h 1743075"/>
                <a:gd name="connsiteX198" fmla="*/ 1925479 w 2495550"/>
                <a:gd name="connsiteY198" fmla="*/ 238601 h 1743075"/>
                <a:gd name="connsiteX199" fmla="*/ 1906429 w 2495550"/>
                <a:gd name="connsiteY199" fmla="*/ 227171 h 1743075"/>
                <a:gd name="connsiteX200" fmla="*/ 1896904 w 2495550"/>
                <a:gd name="connsiteY200" fmla="*/ 221456 h 1743075"/>
                <a:gd name="connsiteX201" fmla="*/ 1879759 w 2495550"/>
                <a:gd name="connsiteY201" fmla="*/ 211931 h 1743075"/>
                <a:gd name="connsiteX202" fmla="*/ 1869281 w 2495550"/>
                <a:gd name="connsiteY202" fmla="*/ 206216 h 1743075"/>
                <a:gd name="connsiteX203" fmla="*/ 1852136 w 2495550"/>
                <a:gd name="connsiteY203" fmla="*/ 196691 h 1743075"/>
                <a:gd name="connsiteX204" fmla="*/ 1842611 w 2495550"/>
                <a:gd name="connsiteY204" fmla="*/ 191929 h 1743075"/>
                <a:gd name="connsiteX205" fmla="*/ 1822609 w 2495550"/>
                <a:gd name="connsiteY205" fmla="*/ 182404 h 1743075"/>
                <a:gd name="connsiteX206" fmla="*/ 1814989 w 2495550"/>
                <a:gd name="connsiteY206" fmla="*/ 178594 h 1743075"/>
                <a:gd name="connsiteX207" fmla="*/ 1787366 w 2495550"/>
                <a:gd name="connsiteY207" fmla="*/ 165259 h 1743075"/>
                <a:gd name="connsiteX208" fmla="*/ 1781651 w 2495550"/>
                <a:gd name="connsiteY208" fmla="*/ 162401 h 1743075"/>
                <a:gd name="connsiteX209" fmla="*/ 1759744 w 2495550"/>
                <a:gd name="connsiteY209" fmla="*/ 152876 h 1743075"/>
                <a:gd name="connsiteX210" fmla="*/ 1750219 w 2495550"/>
                <a:gd name="connsiteY210" fmla="*/ 149066 h 1743075"/>
                <a:gd name="connsiteX211" fmla="*/ 1731169 w 2495550"/>
                <a:gd name="connsiteY211" fmla="*/ 141446 h 1743075"/>
                <a:gd name="connsiteX212" fmla="*/ 1719739 w 2495550"/>
                <a:gd name="connsiteY212" fmla="*/ 136684 h 1743075"/>
                <a:gd name="connsiteX213" fmla="*/ 1700689 w 2495550"/>
                <a:gd name="connsiteY213" fmla="*/ 129064 h 1743075"/>
                <a:gd name="connsiteX214" fmla="*/ 1690211 w 2495550"/>
                <a:gd name="connsiteY214" fmla="*/ 125254 h 1743075"/>
                <a:gd name="connsiteX215" fmla="*/ 1669256 w 2495550"/>
                <a:gd name="connsiteY215" fmla="*/ 117634 h 1743075"/>
                <a:gd name="connsiteX216" fmla="*/ 1660684 w 2495550"/>
                <a:gd name="connsiteY216" fmla="*/ 114776 h 1743075"/>
                <a:gd name="connsiteX217" fmla="*/ 1631156 w 2495550"/>
                <a:gd name="connsiteY217" fmla="*/ 104299 h 1743075"/>
                <a:gd name="connsiteX218" fmla="*/ 1627346 w 2495550"/>
                <a:gd name="connsiteY218" fmla="*/ 103346 h 1743075"/>
                <a:gd name="connsiteX219" fmla="*/ 1600676 w 2495550"/>
                <a:gd name="connsiteY219" fmla="*/ 94774 h 1743075"/>
                <a:gd name="connsiteX220" fmla="*/ 1590199 w 2495550"/>
                <a:gd name="connsiteY220" fmla="*/ 91916 h 1743075"/>
                <a:gd name="connsiteX221" fmla="*/ 1569244 w 2495550"/>
                <a:gd name="connsiteY221" fmla="*/ 85249 h 1743075"/>
                <a:gd name="connsiteX222" fmla="*/ 1557814 w 2495550"/>
                <a:gd name="connsiteY222" fmla="*/ 81439 h 1743075"/>
                <a:gd name="connsiteX223" fmla="*/ 1537811 w 2495550"/>
                <a:gd name="connsiteY223" fmla="*/ 75724 h 1743075"/>
                <a:gd name="connsiteX224" fmla="*/ 1526381 w 2495550"/>
                <a:gd name="connsiteY224" fmla="*/ 72866 h 1743075"/>
                <a:gd name="connsiteX225" fmla="*/ 1505426 w 2495550"/>
                <a:gd name="connsiteY225" fmla="*/ 67151 h 1743075"/>
                <a:gd name="connsiteX226" fmla="*/ 1494949 w 2495550"/>
                <a:gd name="connsiteY226" fmla="*/ 64294 h 1743075"/>
                <a:gd name="connsiteX227" fmla="*/ 1464469 w 2495550"/>
                <a:gd name="connsiteY227" fmla="*/ 56674 h 1743075"/>
                <a:gd name="connsiteX228" fmla="*/ 1463516 w 2495550"/>
                <a:gd name="connsiteY228" fmla="*/ 56674 h 1743075"/>
                <a:gd name="connsiteX229" fmla="*/ 1431131 w 2495550"/>
                <a:gd name="connsiteY229" fmla="*/ 49054 h 1743075"/>
                <a:gd name="connsiteX230" fmla="*/ 1420654 w 2495550"/>
                <a:gd name="connsiteY230" fmla="*/ 47149 h 1743075"/>
                <a:gd name="connsiteX231" fmla="*/ 1404461 w 2495550"/>
                <a:gd name="connsiteY231" fmla="*/ 44291 h 1743075"/>
                <a:gd name="connsiteX232" fmla="*/ 1398746 w 2495550"/>
                <a:gd name="connsiteY232" fmla="*/ 43339 h 1743075"/>
                <a:gd name="connsiteX233" fmla="*/ 1383506 w 2495550"/>
                <a:gd name="connsiteY233" fmla="*/ 40481 h 1743075"/>
                <a:gd name="connsiteX234" fmla="*/ 1364456 w 2495550"/>
                <a:gd name="connsiteY234" fmla="*/ 36671 h 1743075"/>
                <a:gd name="connsiteX235" fmla="*/ 1349216 w 2495550"/>
                <a:gd name="connsiteY235" fmla="*/ 33814 h 1743075"/>
                <a:gd name="connsiteX236" fmla="*/ 1330166 w 2495550"/>
                <a:gd name="connsiteY236" fmla="*/ 30956 h 1743075"/>
                <a:gd name="connsiteX237" fmla="*/ 1313974 w 2495550"/>
                <a:gd name="connsiteY237" fmla="*/ 28099 h 1743075"/>
                <a:gd name="connsiteX238" fmla="*/ 1294924 w 2495550"/>
                <a:gd name="connsiteY238" fmla="*/ 25241 h 1743075"/>
                <a:gd name="connsiteX239" fmla="*/ 1278731 w 2495550"/>
                <a:gd name="connsiteY239" fmla="*/ 23336 h 1743075"/>
                <a:gd name="connsiteX240" fmla="*/ 1259681 w 2495550"/>
                <a:gd name="connsiteY240" fmla="*/ 20479 h 1743075"/>
                <a:gd name="connsiteX241" fmla="*/ 1243489 w 2495550"/>
                <a:gd name="connsiteY241" fmla="*/ 18574 h 1743075"/>
                <a:gd name="connsiteX242" fmla="*/ 1224439 w 2495550"/>
                <a:gd name="connsiteY242" fmla="*/ 16669 h 1743075"/>
                <a:gd name="connsiteX243" fmla="*/ 1208246 w 2495550"/>
                <a:gd name="connsiteY243" fmla="*/ 14764 h 1743075"/>
                <a:gd name="connsiteX244" fmla="*/ 1188244 w 2495550"/>
                <a:gd name="connsiteY244" fmla="*/ 12859 h 1743075"/>
                <a:gd name="connsiteX245" fmla="*/ 1172051 w 2495550"/>
                <a:gd name="connsiteY245" fmla="*/ 11906 h 1743075"/>
                <a:gd name="connsiteX246" fmla="*/ 1152049 w 2495550"/>
                <a:gd name="connsiteY246" fmla="*/ 10954 h 1743075"/>
                <a:gd name="connsiteX247" fmla="*/ 1135856 w 2495550"/>
                <a:gd name="connsiteY247" fmla="*/ 10001 h 1743075"/>
                <a:gd name="connsiteX248" fmla="*/ 1131094 w 2495550"/>
                <a:gd name="connsiteY248" fmla="*/ 10001 h 1743075"/>
                <a:gd name="connsiteX249" fmla="*/ 1123474 w 2495550"/>
                <a:gd name="connsiteY249" fmla="*/ 10001 h 1743075"/>
                <a:gd name="connsiteX250" fmla="*/ 1087279 w 2495550"/>
                <a:gd name="connsiteY250" fmla="*/ 8096 h 1743075"/>
                <a:gd name="connsiteX251" fmla="*/ 1073944 w 2495550"/>
                <a:gd name="connsiteY251" fmla="*/ 8096 h 1743075"/>
                <a:gd name="connsiteX252" fmla="*/ 1027271 w 2495550"/>
                <a:gd name="connsiteY252" fmla="*/ 7144 h 1743075"/>
                <a:gd name="connsiteX253" fmla="*/ 991076 w 2495550"/>
                <a:gd name="connsiteY253" fmla="*/ 7144 h 1743075"/>
                <a:gd name="connsiteX254" fmla="*/ 979646 w 2495550"/>
                <a:gd name="connsiteY254" fmla="*/ 7144 h 1743075"/>
                <a:gd name="connsiteX255" fmla="*/ 955834 w 2495550"/>
                <a:gd name="connsiteY255" fmla="*/ 8096 h 1743075"/>
                <a:gd name="connsiteX256" fmla="*/ 941546 w 2495550"/>
                <a:gd name="connsiteY256" fmla="*/ 9049 h 1743075"/>
                <a:gd name="connsiteX257" fmla="*/ 920591 w 2495550"/>
                <a:gd name="connsiteY257" fmla="*/ 10001 h 1743075"/>
                <a:gd name="connsiteX258" fmla="*/ 905351 w 2495550"/>
                <a:gd name="connsiteY258" fmla="*/ 10954 h 1743075"/>
                <a:gd name="connsiteX259" fmla="*/ 890111 w 2495550"/>
                <a:gd name="connsiteY259" fmla="*/ 11906 h 1743075"/>
                <a:gd name="connsiteX260" fmla="*/ 886301 w 2495550"/>
                <a:gd name="connsiteY260" fmla="*/ 11906 h 1743075"/>
                <a:gd name="connsiteX261" fmla="*/ 835819 w 2495550"/>
                <a:gd name="connsiteY261" fmla="*/ 16669 h 1743075"/>
                <a:gd name="connsiteX262" fmla="*/ 825341 w 2495550"/>
                <a:gd name="connsiteY262" fmla="*/ 17621 h 1743075"/>
                <a:gd name="connsiteX263" fmla="*/ 774859 w 2495550"/>
                <a:gd name="connsiteY263" fmla="*/ 23336 h 1743075"/>
                <a:gd name="connsiteX264" fmla="*/ 772954 w 2495550"/>
                <a:gd name="connsiteY264" fmla="*/ 23336 h 1743075"/>
                <a:gd name="connsiteX265" fmla="*/ 722471 w 2495550"/>
                <a:gd name="connsiteY265" fmla="*/ 30956 h 1743075"/>
                <a:gd name="connsiteX266" fmla="*/ 711994 w 2495550"/>
                <a:gd name="connsiteY266" fmla="*/ 32861 h 1743075"/>
                <a:gd name="connsiteX267" fmla="*/ 663416 w 2495550"/>
                <a:gd name="connsiteY267" fmla="*/ 41434 h 1743075"/>
                <a:gd name="connsiteX268" fmla="*/ 660559 w 2495550"/>
                <a:gd name="connsiteY268" fmla="*/ 41434 h 1743075"/>
                <a:gd name="connsiteX269" fmla="*/ 655796 w 2495550"/>
                <a:gd name="connsiteY269" fmla="*/ 42386 h 1743075"/>
                <a:gd name="connsiteX270" fmla="*/ 598646 w 2495550"/>
                <a:gd name="connsiteY270" fmla="*/ 54769 h 1743075"/>
                <a:gd name="connsiteX271" fmla="*/ 596741 w 2495550"/>
                <a:gd name="connsiteY271" fmla="*/ 54769 h 1743075"/>
                <a:gd name="connsiteX272" fmla="*/ 540544 w 2495550"/>
                <a:gd name="connsiteY272" fmla="*/ 69056 h 1743075"/>
                <a:gd name="connsiteX273" fmla="*/ 535781 w 2495550"/>
                <a:gd name="connsiteY273" fmla="*/ 70009 h 1743075"/>
                <a:gd name="connsiteX274" fmla="*/ 482441 w 2495550"/>
                <a:gd name="connsiteY274" fmla="*/ 85249 h 1743075"/>
                <a:gd name="connsiteX275" fmla="*/ 474821 w 2495550"/>
                <a:gd name="connsiteY275" fmla="*/ 88106 h 1743075"/>
                <a:gd name="connsiteX276" fmla="*/ 423386 w 2495550"/>
                <a:gd name="connsiteY276" fmla="*/ 105251 h 1743075"/>
                <a:gd name="connsiteX277" fmla="*/ 418624 w 2495550"/>
                <a:gd name="connsiteY277" fmla="*/ 107156 h 1743075"/>
                <a:gd name="connsiteX278" fmla="*/ 412909 w 2495550"/>
                <a:gd name="connsiteY278" fmla="*/ 109061 h 1743075"/>
                <a:gd name="connsiteX279" fmla="*/ 382429 w 2495550"/>
                <a:gd name="connsiteY279" fmla="*/ 120491 h 1743075"/>
                <a:gd name="connsiteX280" fmla="*/ 374809 w 2495550"/>
                <a:gd name="connsiteY280" fmla="*/ 123349 h 1743075"/>
                <a:gd name="connsiteX281" fmla="*/ 337661 w 2495550"/>
                <a:gd name="connsiteY281" fmla="*/ 137636 h 1743075"/>
                <a:gd name="connsiteX282" fmla="*/ 328136 w 2495550"/>
                <a:gd name="connsiteY282" fmla="*/ 141446 h 1743075"/>
                <a:gd name="connsiteX283" fmla="*/ 300514 w 2495550"/>
                <a:gd name="connsiteY283" fmla="*/ 153829 h 1743075"/>
                <a:gd name="connsiteX284" fmla="*/ 289084 w 2495550"/>
                <a:gd name="connsiteY284" fmla="*/ 158591 h 1743075"/>
                <a:gd name="connsiteX285" fmla="*/ 259556 w 2495550"/>
                <a:gd name="connsiteY285" fmla="*/ 171926 h 1743075"/>
                <a:gd name="connsiteX286" fmla="*/ 252889 w 2495550"/>
                <a:gd name="connsiteY286" fmla="*/ 174784 h 1743075"/>
                <a:gd name="connsiteX287" fmla="*/ 217646 w 2495550"/>
                <a:gd name="connsiteY287" fmla="*/ 191929 h 1743075"/>
                <a:gd name="connsiteX288" fmla="*/ 208121 w 2495550"/>
                <a:gd name="connsiteY288" fmla="*/ 196691 h 1743075"/>
                <a:gd name="connsiteX289" fmla="*/ 182404 w 2495550"/>
                <a:gd name="connsiteY289" fmla="*/ 210026 h 1743075"/>
                <a:gd name="connsiteX290" fmla="*/ 171926 w 2495550"/>
                <a:gd name="connsiteY290" fmla="*/ 215741 h 1743075"/>
                <a:gd name="connsiteX291" fmla="*/ 143351 w 2495550"/>
                <a:gd name="connsiteY291" fmla="*/ 231934 h 1743075"/>
                <a:gd name="connsiteX292" fmla="*/ 138589 w 2495550"/>
                <a:gd name="connsiteY292" fmla="*/ 234791 h 1743075"/>
                <a:gd name="connsiteX293" fmla="*/ 106204 w 2495550"/>
                <a:gd name="connsiteY293" fmla="*/ 253841 h 1743075"/>
                <a:gd name="connsiteX294" fmla="*/ 103346 w 2495550"/>
                <a:gd name="connsiteY294" fmla="*/ 255746 h 1743075"/>
                <a:gd name="connsiteX295" fmla="*/ 99536 w 2495550"/>
                <a:gd name="connsiteY295" fmla="*/ 257651 h 1743075"/>
                <a:gd name="connsiteX296" fmla="*/ 55721 w 2495550"/>
                <a:gd name="connsiteY296" fmla="*/ 286226 h 1743075"/>
                <a:gd name="connsiteX297" fmla="*/ 51911 w 2495550"/>
                <a:gd name="connsiteY297" fmla="*/ 289084 h 1743075"/>
                <a:gd name="connsiteX298" fmla="*/ 7144 w 2495550"/>
                <a:gd name="connsiteY298" fmla="*/ 320516 h 1743075"/>
                <a:gd name="connsiteX299" fmla="*/ 7144 w 2495550"/>
                <a:gd name="connsiteY299" fmla="*/ 945356 h 1743075"/>
                <a:gd name="connsiteX300" fmla="*/ 51911 w 2495550"/>
                <a:gd name="connsiteY300" fmla="*/ 913924 h 1743075"/>
                <a:gd name="connsiteX301" fmla="*/ 55721 w 2495550"/>
                <a:gd name="connsiteY301" fmla="*/ 911066 h 1743075"/>
                <a:gd name="connsiteX302" fmla="*/ 99536 w 2495550"/>
                <a:gd name="connsiteY302" fmla="*/ 882491 h 1743075"/>
                <a:gd name="connsiteX303" fmla="*/ 106204 w 2495550"/>
                <a:gd name="connsiteY303" fmla="*/ 878681 h 1743075"/>
                <a:gd name="connsiteX304" fmla="*/ 138589 w 2495550"/>
                <a:gd name="connsiteY304" fmla="*/ 859631 h 1743075"/>
                <a:gd name="connsiteX305" fmla="*/ 143351 w 2495550"/>
                <a:gd name="connsiteY305" fmla="*/ 856774 h 1743075"/>
                <a:gd name="connsiteX306" fmla="*/ 171926 w 2495550"/>
                <a:gd name="connsiteY306" fmla="*/ 840581 h 1743075"/>
                <a:gd name="connsiteX307" fmla="*/ 182404 w 2495550"/>
                <a:gd name="connsiteY307" fmla="*/ 834866 h 1743075"/>
                <a:gd name="connsiteX308" fmla="*/ 208121 w 2495550"/>
                <a:gd name="connsiteY308" fmla="*/ 821531 h 1743075"/>
                <a:gd name="connsiteX309" fmla="*/ 217646 w 2495550"/>
                <a:gd name="connsiteY309" fmla="*/ 816769 h 1743075"/>
                <a:gd name="connsiteX310" fmla="*/ 252889 w 2495550"/>
                <a:gd name="connsiteY310" fmla="*/ 799624 h 1743075"/>
                <a:gd name="connsiteX311" fmla="*/ 259556 w 2495550"/>
                <a:gd name="connsiteY311" fmla="*/ 796766 h 1743075"/>
                <a:gd name="connsiteX312" fmla="*/ 289084 w 2495550"/>
                <a:gd name="connsiteY312" fmla="*/ 783431 h 1743075"/>
                <a:gd name="connsiteX313" fmla="*/ 300514 w 2495550"/>
                <a:gd name="connsiteY313" fmla="*/ 778669 h 1743075"/>
                <a:gd name="connsiteX314" fmla="*/ 328136 w 2495550"/>
                <a:gd name="connsiteY314" fmla="*/ 766286 h 1743075"/>
                <a:gd name="connsiteX315" fmla="*/ 337661 w 2495550"/>
                <a:gd name="connsiteY315" fmla="*/ 762476 h 1743075"/>
                <a:gd name="connsiteX316" fmla="*/ 374809 w 2495550"/>
                <a:gd name="connsiteY316" fmla="*/ 748189 h 1743075"/>
                <a:gd name="connsiteX317" fmla="*/ 382429 w 2495550"/>
                <a:gd name="connsiteY317" fmla="*/ 745331 h 1743075"/>
                <a:gd name="connsiteX318" fmla="*/ 412909 w 2495550"/>
                <a:gd name="connsiteY318" fmla="*/ 733901 h 1743075"/>
                <a:gd name="connsiteX319" fmla="*/ 423386 w 2495550"/>
                <a:gd name="connsiteY319" fmla="*/ 730091 h 1743075"/>
                <a:gd name="connsiteX320" fmla="*/ 474821 w 2495550"/>
                <a:gd name="connsiteY320" fmla="*/ 712946 h 1743075"/>
                <a:gd name="connsiteX321" fmla="*/ 482441 w 2495550"/>
                <a:gd name="connsiteY321" fmla="*/ 710089 h 1743075"/>
                <a:gd name="connsiteX322" fmla="*/ 535781 w 2495550"/>
                <a:gd name="connsiteY322" fmla="*/ 694849 h 1743075"/>
                <a:gd name="connsiteX323" fmla="*/ 540544 w 2495550"/>
                <a:gd name="connsiteY323" fmla="*/ 693896 h 1743075"/>
                <a:gd name="connsiteX324" fmla="*/ 596741 w 2495550"/>
                <a:gd name="connsiteY324" fmla="*/ 679609 h 1743075"/>
                <a:gd name="connsiteX325" fmla="*/ 598646 w 2495550"/>
                <a:gd name="connsiteY325" fmla="*/ 679609 h 1743075"/>
                <a:gd name="connsiteX326" fmla="*/ 655796 w 2495550"/>
                <a:gd name="connsiteY326" fmla="*/ 667226 h 1743075"/>
                <a:gd name="connsiteX327" fmla="*/ 663416 w 2495550"/>
                <a:gd name="connsiteY327" fmla="*/ 665321 h 1743075"/>
                <a:gd name="connsiteX328" fmla="*/ 711994 w 2495550"/>
                <a:gd name="connsiteY328" fmla="*/ 656749 h 1743075"/>
                <a:gd name="connsiteX329" fmla="*/ 722471 w 2495550"/>
                <a:gd name="connsiteY329" fmla="*/ 654844 h 1743075"/>
                <a:gd name="connsiteX330" fmla="*/ 772954 w 2495550"/>
                <a:gd name="connsiteY330" fmla="*/ 647224 h 1743075"/>
                <a:gd name="connsiteX331" fmla="*/ 774859 w 2495550"/>
                <a:gd name="connsiteY331" fmla="*/ 647224 h 1743075"/>
                <a:gd name="connsiteX332" fmla="*/ 825341 w 2495550"/>
                <a:gd name="connsiteY332" fmla="*/ 641509 h 1743075"/>
                <a:gd name="connsiteX333" fmla="*/ 835819 w 2495550"/>
                <a:gd name="connsiteY333" fmla="*/ 640556 h 1743075"/>
                <a:gd name="connsiteX334" fmla="*/ 886301 w 2495550"/>
                <a:gd name="connsiteY334" fmla="*/ 635794 h 1743075"/>
                <a:gd name="connsiteX335" fmla="*/ 904399 w 2495550"/>
                <a:gd name="connsiteY335" fmla="*/ 634841 h 1743075"/>
                <a:gd name="connsiteX336" fmla="*/ 919639 w 2495550"/>
                <a:gd name="connsiteY336" fmla="*/ 633889 h 1743075"/>
                <a:gd name="connsiteX337" fmla="*/ 940594 w 2495550"/>
                <a:gd name="connsiteY337" fmla="*/ 632936 h 1743075"/>
                <a:gd name="connsiteX338" fmla="*/ 954881 w 2495550"/>
                <a:gd name="connsiteY338" fmla="*/ 631984 h 1743075"/>
                <a:gd name="connsiteX339" fmla="*/ 978694 w 2495550"/>
                <a:gd name="connsiteY339" fmla="*/ 631031 h 1743075"/>
                <a:gd name="connsiteX340" fmla="*/ 990124 w 2495550"/>
                <a:gd name="connsiteY340" fmla="*/ 631031 h 1743075"/>
                <a:gd name="connsiteX341" fmla="*/ 1026319 w 2495550"/>
                <a:gd name="connsiteY341" fmla="*/ 631031 h 1743075"/>
                <a:gd name="connsiteX342" fmla="*/ 1072991 w 2495550"/>
                <a:gd name="connsiteY342" fmla="*/ 631984 h 1743075"/>
                <a:gd name="connsiteX343" fmla="*/ 1086326 w 2495550"/>
                <a:gd name="connsiteY343" fmla="*/ 631984 h 1743075"/>
                <a:gd name="connsiteX344" fmla="*/ 1123474 w 2495550"/>
                <a:gd name="connsiteY344" fmla="*/ 634841 h 174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</a:cxnLst>
              <a:rect l="l" t="t" r="r" b="b"/>
              <a:pathLst>
                <a:path w="2495550" h="1743075">
                  <a:moveTo>
                    <a:pt x="1123474" y="634841"/>
                  </a:moveTo>
                  <a:cubicBezTo>
                    <a:pt x="1127284" y="634841"/>
                    <a:pt x="1131094" y="634841"/>
                    <a:pt x="1135856" y="635794"/>
                  </a:cubicBezTo>
                  <a:cubicBezTo>
                    <a:pt x="1141571" y="635794"/>
                    <a:pt x="1146334" y="636746"/>
                    <a:pt x="1152049" y="636746"/>
                  </a:cubicBezTo>
                  <a:cubicBezTo>
                    <a:pt x="1158716" y="636746"/>
                    <a:pt x="1165384" y="637699"/>
                    <a:pt x="1172051" y="637699"/>
                  </a:cubicBezTo>
                  <a:cubicBezTo>
                    <a:pt x="1177766" y="637699"/>
                    <a:pt x="1182529" y="638651"/>
                    <a:pt x="1188244" y="638651"/>
                  </a:cubicBezTo>
                  <a:cubicBezTo>
                    <a:pt x="1194911" y="639604"/>
                    <a:pt x="1201579" y="639604"/>
                    <a:pt x="1208246" y="640556"/>
                  </a:cubicBezTo>
                  <a:cubicBezTo>
                    <a:pt x="1213961" y="641509"/>
                    <a:pt x="1218724" y="641509"/>
                    <a:pt x="1224439" y="642461"/>
                  </a:cubicBezTo>
                  <a:cubicBezTo>
                    <a:pt x="1231106" y="643414"/>
                    <a:pt x="1237774" y="643414"/>
                    <a:pt x="1243489" y="644366"/>
                  </a:cubicBezTo>
                  <a:cubicBezTo>
                    <a:pt x="1249204" y="645319"/>
                    <a:pt x="1253966" y="645319"/>
                    <a:pt x="1259681" y="646271"/>
                  </a:cubicBezTo>
                  <a:cubicBezTo>
                    <a:pt x="1266349" y="647224"/>
                    <a:pt x="1272064" y="648176"/>
                    <a:pt x="1278731" y="649129"/>
                  </a:cubicBezTo>
                  <a:cubicBezTo>
                    <a:pt x="1284446" y="650081"/>
                    <a:pt x="1289209" y="650081"/>
                    <a:pt x="1294924" y="651034"/>
                  </a:cubicBezTo>
                  <a:cubicBezTo>
                    <a:pt x="1301591" y="651986"/>
                    <a:pt x="1307306" y="652939"/>
                    <a:pt x="1313974" y="653891"/>
                  </a:cubicBezTo>
                  <a:cubicBezTo>
                    <a:pt x="1319689" y="654844"/>
                    <a:pt x="1324451" y="655796"/>
                    <a:pt x="1330166" y="656749"/>
                  </a:cubicBezTo>
                  <a:cubicBezTo>
                    <a:pt x="1336834" y="657701"/>
                    <a:pt x="1342549" y="658654"/>
                    <a:pt x="1349216" y="659606"/>
                  </a:cubicBezTo>
                  <a:cubicBezTo>
                    <a:pt x="1353979" y="660559"/>
                    <a:pt x="1359694" y="661511"/>
                    <a:pt x="1364456" y="662464"/>
                  </a:cubicBezTo>
                  <a:cubicBezTo>
                    <a:pt x="1371124" y="663416"/>
                    <a:pt x="1376839" y="664369"/>
                    <a:pt x="1383506" y="666274"/>
                  </a:cubicBezTo>
                  <a:cubicBezTo>
                    <a:pt x="1388269" y="667226"/>
                    <a:pt x="1393984" y="668179"/>
                    <a:pt x="1398746" y="669131"/>
                  </a:cubicBezTo>
                  <a:cubicBezTo>
                    <a:pt x="1406366" y="670084"/>
                    <a:pt x="1413034" y="671989"/>
                    <a:pt x="1420654" y="673894"/>
                  </a:cubicBezTo>
                  <a:cubicBezTo>
                    <a:pt x="1424464" y="674846"/>
                    <a:pt x="1427321" y="674846"/>
                    <a:pt x="1431131" y="675799"/>
                  </a:cubicBezTo>
                  <a:cubicBezTo>
                    <a:pt x="1441609" y="677704"/>
                    <a:pt x="1452086" y="680561"/>
                    <a:pt x="1463516" y="683419"/>
                  </a:cubicBezTo>
                  <a:cubicBezTo>
                    <a:pt x="1463516" y="683419"/>
                    <a:pt x="1464469" y="683419"/>
                    <a:pt x="1464469" y="683419"/>
                  </a:cubicBezTo>
                  <a:cubicBezTo>
                    <a:pt x="1474946" y="686276"/>
                    <a:pt x="1485424" y="688181"/>
                    <a:pt x="1494949" y="691039"/>
                  </a:cubicBezTo>
                  <a:cubicBezTo>
                    <a:pt x="1498759" y="691991"/>
                    <a:pt x="1501616" y="692944"/>
                    <a:pt x="1505426" y="693896"/>
                  </a:cubicBezTo>
                  <a:cubicBezTo>
                    <a:pt x="1512094" y="695801"/>
                    <a:pt x="1519714" y="697706"/>
                    <a:pt x="1526381" y="699611"/>
                  </a:cubicBezTo>
                  <a:cubicBezTo>
                    <a:pt x="1530191" y="700564"/>
                    <a:pt x="1534001" y="701516"/>
                    <a:pt x="1537811" y="702469"/>
                  </a:cubicBezTo>
                  <a:cubicBezTo>
                    <a:pt x="1544479" y="704374"/>
                    <a:pt x="1551146" y="706279"/>
                    <a:pt x="1557814" y="708184"/>
                  </a:cubicBezTo>
                  <a:cubicBezTo>
                    <a:pt x="1561624" y="709136"/>
                    <a:pt x="1565434" y="710089"/>
                    <a:pt x="1569244" y="711994"/>
                  </a:cubicBezTo>
                  <a:cubicBezTo>
                    <a:pt x="1575911" y="713899"/>
                    <a:pt x="1582579" y="715804"/>
                    <a:pt x="1590199" y="718661"/>
                  </a:cubicBezTo>
                  <a:cubicBezTo>
                    <a:pt x="1594009" y="719614"/>
                    <a:pt x="1596866" y="720566"/>
                    <a:pt x="1600676" y="721519"/>
                  </a:cubicBezTo>
                  <a:cubicBezTo>
                    <a:pt x="1609249" y="724376"/>
                    <a:pt x="1618774" y="727234"/>
                    <a:pt x="1627346" y="730091"/>
                  </a:cubicBezTo>
                  <a:cubicBezTo>
                    <a:pt x="1628299" y="730091"/>
                    <a:pt x="1630204" y="731044"/>
                    <a:pt x="1631156" y="731044"/>
                  </a:cubicBezTo>
                  <a:cubicBezTo>
                    <a:pt x="1640681" y="734854"/>
                    <a:pt x="1651159" y="737711"/>
                    <a:pt x="1660684" y="741521"/>
                  </a:cubicBezTo>
                  <a:cubicBezTo>
                    <a:pt x="1663541" y="742474"/>
                    <a:pt x="1666399" y="743426"/>
                    <a:pt x="1669256" y="744379"/>
                  </a:cubicBezTo>
                  <a:cubicBezTo>
                    <a:pt x="1675924" y="747236"/>
                    <a:pt x="1682591" y="749141"/>
                    <a:pt x="1690211" y="751999"/>
                  </a:cubicBezTo>
                  <a:cubicBezTo>
                    <a:pt x="1694021" y="752951"/>
                    <a:pt x="1697831" y="754856"/>
                    <a:pt x="1700689" y="755809"/>
                  </a:cubicBezTo>
                  <a:cubicBezTo>
                    <a:pt x="1707356" y="758666"/>
                    <a:pt x="1713071" y="760571"/>
                    <a:pt x="1719739" y="763429"/>
                  </a:cubicBezTo>
                  <a:cubicBezTo>
                    <a:pt x="1723549" y="765334"/>
                    <a:pt x="1727359" y="766286"/>
                    <a:pt x="1731169" y="768191"/>
                  </a:cubicBezTo>
                  <a:cubicBezTo>
                    <a:pt x="1737836" y="771049"/>
                    <a:pt x="1743551" y="773906"/>
                    <a:pt x="1750219" y="775811"/>
                  </a:cubicBezTo>
                  <a:cubicBezTo>
                    <a:pt x="1753076" y="776764"/>
                    <a:pt x="1756886" y="778669"/>
                    <a:pt x="1759744" y="779621"/>
                  </a:cubicBezTo>
                  <a:cubicBezTo>
                    <a:pt x="1767364" y="782479"/>
                    <a:pt x="1774984" y="786289"/>
                    <a:pt x="1781651" y="789146"/>
                  </a:cubicBezTo>
                  <a:cubicBezTo>
                    <a:pt x="1783556" y="790099"/>
                    <a:pt x="1785461" y="791051"/>
                    <a:pt x="1787366" y="792004"/>
                  </a:cubicBezTo>
                  <a:cubicBezTo>
                    <a:pt x="1796891" y="795814"/>
                    <a:pt x="1805464" y="800576"/>
                    <a:pt x="1814989" y="805339"/>
                  </a:cubicBezTo>
                  <a:cubicBezTo>
                    <a:pt x="1817846" y="806291"/>
                    <a:pt x="1819751" y="808196"/>
                    <a:pt x="1822609" y="809149"/>
                  </a:cubicBezTo>
                  <a:cubicBezTo>
                    <a:pt x="1829276" y="812006"/>
                    <a:pt x="1835944" y="815816"/>
                    <a:pt x="1842611" y="818674"/>
                  </a:cubicBezTo>
                  <a:cubicBezTo>
                    <a:pt x="1845469" y="820579"/>
                    <a:pt x="1849279" y="822484"/>
                    <a:pt x="1852136" y="823436"/>
                  </a:cubicBezTo>
                  <a:cubicBezTo>
                    <a:pt x="1857851" y="826294"/>
                    <a:pt x="1863566" y="829151"/>
                    <a:pt x="1869281" y="832961"/>
                  </a:cubicBezTo>
                  <a:cubicBezTo>
                    <a:pt x="1873091" y="834866"/>
                    <a:pt x="1875949" y="836771"/>
                    <a:pt x="1879759" y="838676"/>
                  </a:cubicBezTo>
                  <a:cubicBezTo>
                    <a:pt x="1885474" y="841534"/>
                    <a:pt x="1891189" y="845344"/>
                    <a:pt x="1896904" y="848201"/>
                  </a:cubicBezTo>
                  <a:cubicBezTo>
                    <a:pt x="1899761" y="850106"/>
                    <a:pt x="1903571" y="852011"/>
                    <a:pt x="1906429" y="853916"/>
                  </a:cubicBezTo>
                  <a:cubicBezTo>
                    <a:pt x="1913096" y="857726"/>
                    <a:pt x="1918811" y="861536"/>
                    <a:pt x="1925479" y="865346"/>
                  </a:cubicBezTo>
                  <a:cubicBezTo>
                    <a:pt x="1927384" y="866299"/>
                    <a:pt x="1930241" y="868204"/>
                    <a:pt x="1932146" y="869156"/>
                  </a:cubicBezTo>
                  <a:cubicBezTo>
                    <a:pt x="1940719" y="873919"/>
                    <a:pt x="1949291" y="879634"/>
                    <a:pt x="1957864" y="884396"/>
                  </a:cubicBezTo>
                  <a:cubicBezTo>
                    <a:pt x="1959769" y="885349"/>
                    <a:pt x="1961674" y="886301"/>
                    <a:pt x="1963579" y="888206"/>
                  </a:cubicBezTo>
                  <a:cubicBezTo>
                    <a:pt x="1970246" y="892016"/>
                    <a:pt x="1976914" y="896779"/>
                    <a:pt x="1982629" y="900589"/>
                  </a:cubicBezTo>
                  <a:cubicBezTo>
                    <a:pt x="1985486" y="902494"/>
                    <a:pt x="1988344" y="904399"/>
                    <a:pt x="1991201" y="906304"/>
                  </a:cubicBezTo>
                  <a:cubicBezTo>
                    <a:pt x="1996916" y="910114"/>
                    <a:pt x="2001679" y="912971"/>
                    <a:pt x="2007394" y="916781"/>
                  </a:cubicBezTo>
                  <a:cubicBezTo>
                    <a:pt x="2010251" y="918686"/>
                    <a:pt x="2013109" y="920591"/>
                    <a:pt x="2016919" y="923449"/>
                  </a:cubicBezTo>
                  <a:cubicBezTo>
                    <a:pt x="2021681" y="927259"/>
                    <a:pt x="2027396" y="931069"/>
                    <a:pt x="2032159" y="933926"/>
                  </a:cubicBezTo>
                  <a:cubicBezTo>
                    <a:pt x="2035016" y="935831"/>
                    <a:pt x="2037874" y="937736"/>
                    <a:pt x="2040731" y="940594"/>
                  </a:cubicBezTo>
                  <a:cubicBezTo>
                    <a:pt x="2046446" y="944404"/>
                    <a:pt x="2052161" y="948214"/>
                    <a:pt x="2056924" y="952976"/>
                  </a:cubicBezTo>
                  <a:cubicBezTo>
                    <a:pt x="2058829" y="954881"/>
                    <a:pt x="2061686" y="956786"/>
                    <a:pt x="2063591" y="957739"/>
                  </a:cubicBezTo>
                  <a:cubicBezTo>
                    <a:pt x="2071211" y="963454"/>
                    <a:pt x="2078831" y="969169"/>
                    <a:pt x="2086451" y="974884"/>
                  </a:cubicBezTo>
                  <a:cubicBezTo>
                    <a:pt x="2087404" y="975836"/>
                    <a:pt x="2088356" y="976789"/>
                    <a:pt x="2089309" y="977741"/>
                  </a:cubicBezTo>
                  <a:cubicBezTo>
                    <a:pt x="2095976" y="982504"/>
                    <a:pt x="2101691" y="988219"/>
                    <a:pt x="2108359" y="992981"/>
                  </a:cubicBezTo>
                  <a:cubicBezTo>
                    <a:pt x="2111216" y="994886"/>
                    <a:pt x="2113121" y="996791"/>
                    <a:pt x="2115979" y="999649"/>
                  </a:cubicBezTo>
                  <a:cubicBezTo>
                    <a:pt x="2120741" y="1003459"/>
                    <a:pt x="2125504" y="1008221"/>
                    <a:pt x="2130266" y="1012031"/>
                  </a:cubicBezTo>
                  <a:cubicBezTo>
                    <a:pt x="2133124" y="1013936"/>
                    <a:pt x="2135981" y="1016794"/>
                    <a:pt x="2137886" y="1018699"/>
                  </a:cubicBezTo>
                  <a:cubicBezTo>
                    <a:pt x="2142649" y="1022509"/>
                    <a:pt x="2146459" y="1026319"/>
                    <a:pt x="2151221" y="1031081"/>
                  </a:cubicBezTo>
                  <a:cubicBezTo>
                    <a:pt x="2154079" y="1032986"/>
                    <a:pt x="2155984" y="1035844"/>
                    <a:pt x="2158841" y="1037749"/>
                  </a:cubicBezTo>
                  <a:cubicBezTo>
                    <a:pt x="2163604" y="1042511"/>
                    <a:pt x="2168366" y="1046321"/>
                    <a:pt x="2173129" y="1051084"/>
                  </a:cubicBezTo>
                  <a:cubicBezTo>
                    <a:pt x="2175034" y="1052989"/>
                    <a:pt x="2177891" y="1054894"/>
                    <a:pt x="2179796" y="1056799"/>
                  </a:cubicBezTo>
                  <a:cubicBezTo>
                    <a:pt x="2186464" y="1063466"/>
                    <a:pt x="2193131" y="1070134"/>
                    <a:pt x="2199799" y="1076801"/>
                  </a:cubicBezTo>
                  <a:cubicBezTo>
                    <a:pt x="2199799" y="1076801"/>
                    <a:pt x="2199799" y="1076801"/>
                    <a:pt x="2199799" y="1076801"/>
                  </a:cubicBezTo>
                  <a:cubicBezTo>
                    <a:pt x="2206466" y="1083469"/>
                    <a:pt x="2212181" y="1090136"/>
                    <a:pt x="2218849" y="1096804"/>
                  </a:cubicBezTo>
                  <a:cubicBezTo>
                    <a:pt x="2220754" y="1098709"/>
                    <a:pt x="2222659" y="1101566"/>
                    <a:pt x="2224564" y="1103471"/>
                  </a:cubicBezTo>
                  <a:cubicBezTo>
                    <a:pt x="2228374" y="1108234"/>
                    <a:pt x="2233136" y="1112996"/>
                    <a:pt x="2236946" y="1117759"/>
                  </a:cubicBezTo>
                  <a:cubicBezTo>
                    <a:pt x="2238852" y="1120616"/>
                    <a:pt x="2241709" y="1122521"/>
                    <a:pt x="2243614" y="1125379"/>
                  </a:cubicBezTo>
                  <a:cubicBezTo>
                    <a:pt x="2247424" y="1130141"/>
                    <a:pt x="2251234" y="1133951"/>
                    <a:pt x="2255044" y="1138714"/>
                  </a:cubicBezTo>
                  <a:cubicBezTo>
                    <a:pt x="2256949" y="1141571"/>
                    <a:pt x="2259806" y="1143476"/>
                    <a:pt x="2261711" y="1146334"/>
                  </a:cubicBezTo>
                  <a:cubicBezTo>
                    <a:pt x="2265521" y="1151096"/>
                    <a:pt x="2269331" y="1155859"/>
                    <a:pt x="2273141" y="1160621"/>
                  </a:cubicBezTo>
                  <a:cubicBezTo>
                    <a:pt x="2275046" y="1162526"/>
                    <a:pt x="2276952" y="1165384"/>
                    <a:pt x="2278856" y="1167289"/>
                  </a:cubicBezTo>
                  <a:cubicBezTo>
                    <a:pt x="2283619" y="1173004"/>
                    <a:pt x="2288381" y="1179671"/>
                    <a:pt x="2293144" y="1185386"/>
                  </a:cubicBezTo>
                  <a:cubicBezTo>
                    <a:pt x="2294096" y="1186339"/>
                    <a:pt x="2295049" y="1187291"/>
                    <a:pt x="2295049" y="1188244"/>
                  </a:cubicBezTo>
                  <a:cubicBezTo>
                    <a:pt x="2300764" y="1194911"/>
                    <a:pt x="2305527" y="1202531"/>
                    <a:pt x="2311241" y="1210151"/>
                  </a:cubicBezTo>
                  <a:cubicBezTo>
                    <a:pt x="2313146" y="1212056"/>
                    <a:pt x="2314099" y="1214914"/>
                    <a:pt x="2316004" y="1216819"/>
                  </a:cubicBezTo>
                  <a:cubicBezTo>
                    <a:pt x="2319814" y="1221581"/>
                    <a:pt x="2323624" y="1227296"/>
                    <a:pt x="2326481" y="1232059"/>
                  </a:cubicBezTo>
                  <a:cubicBezTo>
                    <a:pt x="2328386" y="1234916"/>
                    <a:pt x="2330291" y="1237774"/>
                    <a:pt x="2332196" y="1239679"/>
                  </a:cubicBezTo>
                  <a:cubicBezTo>
                    <a:pt x="2335054" y="1244441"/>
                    <a:pt x="2338864" y="1249204"/>
                    <a:pt x="2341721" y="1253966"/>
                  </a:cubicBezTo>
                  <a:cubicBezTo>
                    <a:pt x="2343627" y="1256824"/>
                    <a:pt x="2345531" y="1259681"/>
                    <a:pt x="2347436" y="1262539"/>
                  </a:cubicBezTo>
                  <a:cubicBezTo>
                    <a:pt x="2350294" y="1267301"/>
                    <a:pt x="2353152" y="1272064"/>
                    <a:pt x="2356961" y="1277779"/>
                  </a:cubicBezTo>
                  <a:cubicBezTo>
                    <a:pt x="2358866" y="1280636"/>
                    <a:pt x="2359819" y="1282541"/>
                    <a:pt x="2361724" y="1285399"/>
                  </a:cubicBezTo>
                  <a:cubicBezTo>
                    <a:pt x="2365534" y="1291114"/>
                    <a:pt x="2368391" y="1297781"/>
                    <a:pt x="2372202" y="1303496"/>
                  </a:cubicBezTo>
                  <a:cubicBezTo>
                    <a:pt x="2373154" y="1305401"/>
                    <a:pt x="2374106" y="1306354"/>
                    <a:pt x="2375059" y="1308259"/>
                  </a:cubicBezTo>
                  <a:cubicBezTo>
                    <a:pt x="2378869" y="1315879"/>
                    <a:pt x="2383631" y="1323499"/>
                    <a:pt x="2387441" y="1331119"/>
                  </a:cubicBezTo>
                  <a:cubicBezTo>
                    <a:pt x="2388394" y="1333024"/>
                    <a:pt x="2389346" y="1334929"/>
                    <a:pt x="2390299" y="1336834"/>
                  </a:cubicBezTo>
                  <a:cubicBezTo>
                    <a:pt x="2393156" y="1342549"/>
                    <a:pt x="2396014" y="1348264"/>
                    <a:pt x="2398871" y="1353979"/>
                  </a:cubicBezTo>
                  <a:cubicBezTo>
                    <a:pt x="2399824" y="1356836"/>
                    <a:pt x="2401729" y="1359694"/>
                    <a:pt x="2402681" y="1362551"/>
                  </a:cubicBezTo>
                  <a:cubicBezTo>
                    <a:pt x="2405539" y="1367314"/>
                    <a:pt x="2407444" y="1373029"/>
                    <a:pt x="2410302" y="1377791"/>
                  </a:cubicBezTo>
                  <a:cubicBezTo>
                    <a:pt x="2411254" y="1380649"/>
                    <a:pt x="2413159" y="1383506"/>
                    <a:pt x="2414111" y="1386364"/>
                  </a:cubicBezTo>
                  <a:cubicBezTo>
                    <a:pt x="2416016" y="1391126"/>
                    <a:pt x="2418874" y="1396841"/>
                    <a:pt x="2420779" y="1401604"/>
                  </a:cubicBezTo>
                  <a:cubicBezTo>
                    <a:pt x="2421731" y="1404461"/>
                    <a:pt x="2423636" y="1407319"/>
                    <a:pt x="2424589" y="1410176"/>
                  </a:cubicBezTo>
                  <a:cubicBezTo>
                    <a:pt x="2427446" y="1415891"/>
                    <a:pt x="2429352" y="1421606"/>
                    <a:pt x="2431256" y="1428274"/>
                  </a:cubicBezTo>
                  <a:cubicBezTo>
                    <a:pt x="2432209" y="1430179"/>
                    <a:pt x="2433161" y="1432084"/>
                    <a:pt x="2434114" y="1434941"/>
                  </a:cubicBezTo>
                  <a:cubicBezTo>
                    <a:pt x="2436971" y="1442561"/>
                    <a:pt x="2439829" y="1451134"/>
                    <a:pt x="2442686" y="1459706"/>
                  </a:cubicBezTo>
                  <a:cubicBezTo>
                    <a:pt x="2443639" y="1461611"/>
                    <a:pt x="2443639" y="1463516"/>
                    <a:pt x="2444591" y="1465421"/>
                  </a:cubicBezTo>
                  <a:cubicBezTo>
                    <a:pt x="2446496" y="1472089"/>
                    <a:pt x="2448402" y="1478756"/>
                    <a:pt x="2451259" y="1484471"/>
                  </a:cubicBezTo>
                  <a:cubicBezTo>
                    <a:pt x="2452211" y="1487329"/>
                    <a:pt x="2453164" y="1490186"/>
                    <a:pt x="2454116" y="1493044"/>
                  </a:cubicBezTo>
                  <a:cubicBezTo>
                    <a:pt x="2456021" y="1498759"/>
                    <a:pt x="2456974" y="1503521"/>
                    <a:pt x="2458879" y="1509236"/>
                  </a:cubicBezTo>
                  <a:cubicBezTo>
                    <a:pt x="2459831" y="1512094"/>
                    <a:pt x="2460784" y="1515904"/>
                    <a:pt x="2461736" y="1518761"/>
                  </a:cubicBezTo>
                  <a:cubicBezTo>
                    <a:pt x="2462689" y="1524476"/>
                    <a:pt x="2464594" y="1529239"/>
                    <a:pt x="2465546" y="1534954"/>
                  </a:cubicBezTo>
                  <a:cubicBezTo>
                    <a:pt x="2466499" y="1537811"/>
                    <a:pt x="2467452" y="1540669"/>
                    <a:pt x="2467452" y="1544479"/>
                  </a:cubicBezTo>
                  <a:cubicBezTo>
                    <a:pt x="2468404" y="1550194"/>
                    <a:pt x="2470309" y="1555909"/>
                    <a:pt x="2471261" y="1562576"/>
                  </a:cubicBezTo>
                  <a:cubicBezTo>
                    <a:pt x="2472214" y="1565434"/>
                    <a:pt x="2472214" y="1567339"/>
                    <a:pt x="2473166" y="1570196"/>
                  </a:cubicBezTo>
                  <a:cubicBezTo>
                    <a:pt x="2475071" y="1578769"/>
                    <a:pt x="2476024" y="1587341"/>
                    <a:pt x="2477929" y="1595914"/>
                  </a:cubicBezTo>
                  <a:cubicBezTo>
                    <a:pt x="2477929" y="1596866"/>
                    <a:pt x="2477929" y="1598771"/>
                    <a:pt x="2478881" y="1599724"/>
                  </a:cubicBezTo>
                  <a:cubicBezTo>
                    <a:pt x="2479834" y="1607344"/>
                    <a:pt x="2480786" y="1614011"/>
                    <a:pt x="2482691" y="1621631"/>
                  </a:cubicBezTo>
                  <a:cubicBezTo>
                    <a:pt x="2482691" y="1624489"/>
                    <a:pt x="2483644" y="1627346"/>
                    <a:pt x="2483644" y="1630204"/>
                  </a:cubicBezTo>
                  <a:cubicBezTo>
                    <a:pt x="2484596" y="1635919"/>
                    <a:pt x="2484596" y="1641634"/>
                    <a:pt x="2485549" y="1647349"/>
                  </a:cubicBezTo>
                  <a:cubicBezTo>
                    <a:pt x="2485549" y="1650206"/>
                    <a:pt x="2486502" y="1654016"/>
                    <a:pt x="2486502" y="1656874"/>
                  </a:cubicBezTo>
                  <a:cubicBezTo>
                    <a:pt x="2487454" y="1662589"/>
                    <a:pt x="2487454" y="1668304"/>
                    <a:pt x="2487454" y="1674019"/>
                  </a:cubicBezTo>
                  <a:cubicBezTo>
                    <a:pt x="2487454" y="1676876"/>
                    <a:pt x="2488406" y="1680686"/>
                    <a:pt x="2488406" y="1683544"/>
                  </a:cubicBezTo>
                  <a:cubicBezTo>
                    <a:pt x="2488406" y="1689259"/>
                    <a:pt x="2489359" y="1695926"/>
                    <a:pt x="2489359" y="1701641"/>
                  </a:cubicBezTo>
                  <a:cubicBezTo>
                    <a:pt x="2489359" y="1704499"/>
                    <a:pt x="2489359" y="1707356"/>
                    <a:pt x="2489359" y="1710214"/>
                  </a:cubicBezTo>
                  <a:cubicBezTo>
                    <a:pt x="2489359" y="1718786"/>
                    <a:pt x="2489359" y="1727359"/>
                    <a:pt x="2489359" y="1736884"/>
                  </a:cubicBezTo>
                  <a:lnTo>
                    <a:pt x="2489359" y="1110139"/>
                  </a:lnTo>
                  <a:cubicBezTo>
                    <a:pt x="2489359" y="1101566"/>
                    <a:pt x="2489359" y="1092994"/>
                    <a:pt x="2489359" y="1083469"/>
                  </a:cubicBezTo>
                  <a:cubicBezTo>
                    <a:pt x="2489359" y="1080611"/>
                    <a:pt x="2489359" y="1077754"/>
                    <a:pt x="2489359" y="1074896"/>
                  </a:cubicBezTo>
                  <a:cubicBezTo>
                    <a:pt x="2489359" y="1069181"/>
                    <a:pt x="2488406" y="1062514"/>
                    <a:pt x="2488406" y="1056799"/>
                  </a:cubicBezTo>
                  <a:cubicBezTo>
                    <a:pt x="2488406" y="1053941"/>
                    <a:pt x="2488406" y="1050131"/>
                    <a:pt x="2487454" y="1047274"/>
                  </a:cubicBezTo>
                  <a:cubicBezTo>
                    <a:pt x="2487454" y="1041559"/>
                    <a:pt x="2486502" y="1035844"/>
                    <a:pt x="2486502" y="1030129"/>
                  </a:cubicBezTo>
                  <a:cubicBezTo>
                    <a:pt x="2486502" y="1027271"/>
                    <a:pt x="2485549" y="1023461"/>
                    <a:pt x="2485549" y="1020604"/>
                  </a:cubicBezTo>
                  <a:cubicBezTo>
                    <a:pt x="2484596" y="1014889"/>
                    <a:pt x="2484596" y="1009174"/>
                    <a:pt x="2483644" y="1003459"/>
                  </a:cubicBezTo>
                  <a:cubicBezTo>
                    <a:pt x="2483644" y="1000601"/>
                    <a:pt x="2482691" y="997744"/>
                    <a:pt x="2482691" y="994886"/>
                  </a:cubicBezTo>
                  <a:cubicBezTo>
                    <a:pt x="2481739" y="987266"/>
                    <a:pt x="2480786" y="980599"/>
                    <a:pt x="2478881" y="972979"/>
                  </a:cubicBezTo>
                  <a:cubicBezTo>
                    <a:pt x="2478881" y="972026"/>
                    <a:pt x="2478881" y="970121"/>
                    <a:pt x="2477929" y="969169"/>
                  </a:cubicBezTo>
                  <a:cubicBezTo>
                    <a:pt x="2476024" y="960596"/>
                    <a:pt x="2475071" y="952024"/>
                    <a:pt x="2473166" y="943451"/>
                  </a:cubicBezTo>
                  <a:cubicBezTo>
                    <a:pt x="2472214" y="940594"/>
                    <a:pt x="2472214" y="938689"/>
                    <a:pt x="2471261" y="935831"/>
                  </a:cubicBezTo>
                  <a:cubicBezTo>
                    <a:pt x="2470309" y="930116"/>
                    <a:pt x="2468404" y="923449"/>
                    <a:pt x="2467452" y="917734"/>
                  </a:cubicBezTo>
                  <a:cubicBezTo>
                    <a:pt x="2466499" y="914876"/>
                    <a:pt x="2465546" y="912019"/>
                    <a:pt x="2465546" y="908209"/>
                  </a:cubicBezTo>
                  <a:cubicBezTo>
                    <a:pt x="2464594" y="902494"/>
                    <a:pt x="2462689" y="897731"/>
                    <a:pt x="2461736" y="892016"/>
                  </a:cubicBezTo>
                  <a:cubicBezTo>
                    <a:pt x="2460784" y="889159"/>
                    <a:pt x="2459831" y="885349"/>
                    <a:pt x="2458879" y="882491"/>
                  </a:cubicBezTo>
                  <a:cubicBezTo>
                    <a:pt x="2456974" y="876776"/>
                    <a:pt x="2456021" y="872014"/>
                    <a:pt x="2454116" y="866299"/>
                  </a:cubicBezTo>
                  <a:cubicBezTo>
                    <a:pt x="2453164" y="863441"/>
                    <a:pt x="2452211" y="860584"/>
                    <a:pt x="2451259" y="857726"/>
                  </a:cubicBezTo>
                  <a:cubicBezTo>
                    <a:pt x="2449354" y="851059"/>
                    <a:pt x="2447449" y="844391"/>
                    <a:pt x="2444591" y="838676"/>
                  </a:cubicBezTo>
                  <a:cubicBezTo>
                    <a:pt x="2443639" y="836771"/>
                    <a:pt x="2443639" y="834866"/>
                    <a:pt x="2442686" y="832961"/>
                  </a:cubicBezTo>
                  <a:cubicBezTo>
                    <a:pt x="2439829" y="824389"/>
                    <a:pt x="2436971" y="816769"/>
                    <a:pt x="2434114" y="808196"/>
                  </a:cubicBezTo>
                  <a:cubicBezTo>
                    <a:pt x="2433161" y="806291"/>
                    <a:pt x="2432209" y="804386"/>
                    <a:pt x="2431256" y="801529"/>
                  </a:cubicBezTo>
                  <a:cubicBezTo>
                    <a:pt x="2429352" y="795814"/>
                    <a:pt x="2426494" y="790099"/>
                    <a:pt x="2424589" y="783431"/>
                  </a:cubicBezTo>
                  <a:cubicBezTo>
                    <a:pt x="2423636" y="780574"/>
                    <a:pt x="2421731" y="777716"/>
                    <a:pt x="2420779" y="774859"/>
                  </a:cubicBezTo>
                  <a:cubicBezTo>
                    <a:pt x="2418874" y="770096"/>
                    <a:pt x="2416016" y="764381"/>
                    <a:pt x="2414111" y="759619"/>
                  </a:cubicBezTo>
                  <a:cubicBezTo>
                    <a:pt x="2413159" y="756761"/>
                    <a:pt x="2411254" y="753904"/>
                    <a:pt x="2410302" y="751046"/>
                  </a:cubicBezTo>
                  <a:cubicBezTo>
                    <a:pt x="2408396" y="746284"/>
                    <a:pt x="2405539" y="740569"/>
                    <a:pt x="2402681" y="735806"/>
                  </a:cubicBezTo>
                  <a:cubicBezTo>
                    <a:pt x="2401729" y="732949"/>
                    <a:pt x="2399824" y="730091"/>
                    <a:pt x="2398871" y="727234"/>
                  </a:cubicBezTo>
                  <a:cubicBezTo>
                    <a:pt x="2396014" y="721519"/>
                    <a:pt x="2393156" y="715804"/>
                    <a:pt x="2390299" y="710089"/>
                  </a:cubicBezTo>
                  <a:cubicBezTo>
                    <a:pt x="2389346" y="708184"/>
                    <a:pt x="2388394" y="706279"/>
                    <a:pt x="2387441" y="704374"/>
                  </a:cubicBezTo>
                  <a:cubicBezTo>
                    <a:pt x="2383631" y="696754"/>
                    <a:pt x="2378869" y="689134"/>
                    <a:pt x="2375059" y="681514"/>
                  </a:cubicBezTo>
                  <a:cubicBezTo>
                    <a:pt x="2374106" y="679609"/>
                    <a:pt x="2373154" y="678656"/>
                    <a:pt x="2372202" y="676751"/>
                  </a:cubicBezTo>
                  <a:cubicBezTo>
                    <a:pt x="2368391" y="671036"/>
                    <a:pt x="2365534" y="664369"/>
                    <a:pt x="2361724" y="658654"/>
                  </a:cubicBezTo>
                  <a:cubicBezTo>
                    <a:pt x="2359819" y="655796"/>
                    <a:pt x="2358866" y="652939"/>
                    <a:pt x="2356961" y="651034"/>
                  </a:cubicBezTo>
                  <a:cubicBezTo>
                    <a:pt x="2354104" y="646271"/>
                    <a:pt x="2351246" y="641509"/>
                    <a:pt x="2347436" y="635794"/>
                  </a:cubicBezTo>
                  <a:cubicBezTo>
                    <a:pt x="2345531" y="632936"/>
                    <a:pt x="2343627" y="630079"/>
                    <a:pt x="2341721" y="627221"/>
                  </a:cubicBezTo>
                  <a:cubicBezTo>
                    <a:pt x="2338864" y="622459"/>
                    <a:pt x="2335054" y="617696"/>
                    <a:pt x="2332196" y="612934"/>
                  </a:cubicBezTo>
                  <a:cubicBezTo>
                    <a:pt x="2330291" y="610076"/>
                    <a:pt x="2328386" y="607219"/>
                    <a:pt x="2326481" y="605314"/>
                  </a:cubicBezTo>
                  <a:cubicBezTo>
                    <a:pt x="2322671" y="600551"/>
                    <a:pt x="2318861" y="594836"/>
                    <a:pt x="2316004" y="590074"/>
                  </a:cubicBezTo>
                  <a:cubicBezTo>
                    <a:pt x="2314099" y="588169"/>
                    <a:pt x="2313146" y="585311"/>
                    <a:pt x="2311241" y="583406"/>
                  </a:cubicBezTo>
                  <a:cubicBezTo>
                    <a:pt x="2306479" y="575786"/>
                    <a:pt x="2300764" y="569119"/>
                    <a:pt x="2295049" y="561499"/>
                  </a:cubicBezTo>
                  <a:cubicBezTo>
                    <a:pt x="2294096" y="560546"/>
                    <a:pt x="2293144" y="559594"/>
                    <a:pt x="2293144" y="558641"/>
                  </a:cubicBezTo>
                  <a:cubicBezTo>
                    <a:pt x="2288381" y="552926"/>
                    <a:pt x="2283619" y="546259"/>
                    <a:pt x="2278856" y="540544"/>
                  </a:cubicBezTo>
                  <a:cubicBezTo>
                    <a:pt x="2276952" y="537686"/>
                    <a:pt x="2275046" y="535781"/>
                    <a:pt x="2273141" y="533876"/>
                  </a:cubicBezTo>
                  <a:cubicBezTo>
                    <a:pt x="2269331" y="529114"/>
                    <a:pt x="2265521" y="524351"/>
                    <a:pt x="2261711" y="519589"/>
                  </a:cubicBezTo>
                  <a:cubicBezTo>
                    <a:pt x="2259806" y="516731"/>
                    <a:pt x="2256949" y="514826"/>
                    <a:pt x="2255044" y="511969"/>
                  </a:cubicBezTo>
                  <a:cubicBezTo>
                    <a:pt x="2251234" y="507206"/>
                    <a:pt x="2247424" y="503396"/>
                    <a:pt x="2243614" y="498634"/>
                  </a:cubicBezTo>
                  <a:cubicBezTo>
                    <a:pt x="2241709" y="495776"/>
                    <a:pt x="2238852" y="493871"/>
                    <a:pt x="2236946" y="491014"/>
                  </a:cubicBezTo>
                  <a:cubicBezTo>
                    <a:pt x="2233136" y="486251"/>
                    <a:pt x="2228374" y="481489"/>
                    <a:pt x="2224564" y="476726"/>
                  </a:cubicBezTo>
                  <a:cubicBezTo>
                    <a:pt x="2222659" y="474821"/>
                    <a:pt x="2220754" y="471964"/>
                    <a:pt x="2218849" y="470059"/>
                  </a:cubicBezTo>
                  <a:cubicBezTo>
                    <a:pt x="2212181" y="463391"/>
                    <a:pt x="2206466" y="456724"/>
                    <a:pt x="2199799" y="450056"/>
                  </a:cubicBezTo>
                  <a:cubicBezTo>
                    <a:pt x="2199799" y="450056"/>
                    <a:pt x="2199799" y="450056"/>
                    <a:pt x="2199799" y="450056"/>
                  </a:cubicBezTo>
                  <a:cubicBezTo>
                    <a:pt x="2193131" y="443389"/>
                    <a:pt x="2186464" y="436721"/>
                    <a:pt x="2179796" y="430054"/>
                  </a:cubicBezTo>
                  <a:cubicBezTo>
                    <a:pt x="2177891" y="428149"/>
                    <a:pt x="2175034" y="426244"/>
                    <a:pt x="2173129" y="424339"/>
                  </a:cubicBezTo>
                  <a:cubicBezTo>
                    <a:pt x="2168366" y="419576"/>
                    <a:pt x="2163604" y="415766"/>
                    <a:pt x="2158841" y="411004"/>
                  </a:cubicBezTo>
                  <a:cubicBezTo>
                    <a:pt x="2155984" y="409099"/>
                    <a:pt x="2154079" y="406241"/>
                    <a:pt x="2151221" y="404336"/>
                  </a:cubicBezTo>
                  <a:cubicBezTo>
                    <a:pt x="2146459" y="400526"/>
                    <a:pt x="2142649" y="396716"/>
                    <a:pt x="2137886" y="391954"/>
                  </a:cubicBezTo>
                  <a:cubicBezTo>
                    <a:pt x="2135029" y="390049"/>
                    <a:pt x="2132171" y="387191"/>
                    <a:pt x="2130266" y="385286"/>
                  </a:cubicBezTo>
                  <a:cubicBezTo>
                    <a:pt x="2125504" y="381476"/>
                    <a:pt x="2120741" y="376714"/>
                    <a:pt x="2115979" y="372904"/>
                  </a:cubicBezTo>
                  <a:cubicBezTo>
                    <a:pt x="2113121" y="370999"/>
                    <a:pt x="2111216" y="369094"/>
                    <a:pt x="2108359" y="366236"/>
                  </a:cubicBezTo>
                  <a:cubicBezTo>
                    <a:pt x="2101691" y="361474"/>
                    <a:pt x="2095976" y="355759"/>
                    <a:pt x="2089309" y="350996"/>
                  </a:cubicBezTo>
                  <a:cubicBezTo>
                    <a:pt x="2088356" y="350044"/>
                    <a:pt x="2087404" y="349091"/>
                    <a:pt x="2086451" y="348139"/>
                  </a:cubicBezTo>
                  <a:cubicBezTo>
                    <a:pt x="2078831" y="342424"/>
                    <a:pt x="2071211" y="336709"/>
                    <a:pt x="2063591" y="330994"/>
                  </a:cubicBezTo>
                  <a:cubicBezTo>
                    <a:pt x="2061686" y="329089"/>
                    <a:pt x="2058829" y="327184"/>
                    <a:pt x="2056924" y="326231"/>
                  </a:cubicBezTo>
                  <a:cubicBezTo>
                    <a:pt x="2051209" y="322421"/>
                    <a:pt x="2046446" y="317659"/>
                    <a:pt x="2040731" y="313849"/>
                  </a:cubicBezTo>
                  <a:cubicBezTo>
                    <a:pt x="2037874" y="311944"/>
                    <a:pt x="2035016" y="310039"/>
                    <a:pt x="2032159" y="307181"/>
                  </a:cubicBezTo>
                  <a:cubicBezTo>
                    <a:pt x="2027396" y="303371"/>
                    <a:pt x="2021681" y="299561"/>
                    <a:pt x="2016919" y="296704"/>
                  </a:cubicBezTo>
                  <a:cubicBezTo>
                    <a:pt x="2014061" y="294799"/>
                    <a:pt x="2011204" y="292894"/>
                    <a:pt x="2007394" y="290036"/>
                  </a:cubicBezTo>
                  <a:cubicBezTo>
                    <a:pt x="2001679" y="286226"/>
                    <a:pt x="1996916" y="282416"/>
                    <a:pt x="1991201" y="279559"/>
                  </a:cubicBezTo>
                  <a:cubicBezTo>
                    <a:pt x="1988344" y="277654"/>
                    <a:pt x="1985486" y="275749"/>
                    <a:pt x="1982629" y="273844"/>
                  </a:cubicBezTo>
                  <a:cubicBezTo>
                    <a:pt x="1975961" y="270034"/>
                    <a:pt x="1969294" y="265271"/>
                    <a:pt x="1963579" y="261461"/>
                  </a:cubicBezTo>
                  <a:cubicBezTo>
                    <a:pt x="1961674" y="260509"/>
                    <a:pt x="1959769" y="259556"/>
                    <a:pt x="1957864" y="257651"/>
                  </a:cubicBezTo>
                  <a:cubicBezTo>
                    <a:pt x="1949291" y="252889"/>
                    <a:pt x="1940719" y="247174"/>
                    <a:pt x="1932146" y="242411"/>
                  </a:cubicBezTo>
                  <a:cubicBezTo>
                    <a:pt x="1930241" y="241459"/>
                    <a:pt x="1927384" y="239554"/>
                    <a:pt x="1925479" y="238601"/>
                  </a:cubicBezTo>
                  <a:cubicBezTo>
                    <a:pt x="1918811" y="234791"/>
                    <a:pt x="1913096" y="230981"/>
                    <a:pt x="1906429" y="227171"/>
                  </a:cubicBezTo>
                  <a:cubicBezTo>
                    <a:pt x="1903571" y="225266"/>
                    <a:pt x="1899761" y="223361"/>
                    <a:pt x="1896904" y="221456"/>
                  </a:cubicBezTo>
                  <a:cubicBezTo>
                    <a:pt x="1891189" y="218599"/>
                    <a:pt x="1885474" y="214789"/>
                    <a:pt x="1879759" y="211931"/>
                  </a:cubicBezTo>
                  <a:cubicBezTo>
                    <a:pt x="1875949" y="210026"/>
                    <a:pt x="1873091" y="208121"/>
                    <a:pt x="1869281" y="206216"/>
                  </a:cubicBezTo>
                  <a:cubicBezTo>
                    <a:pt x="1863566" y="203359"/>
                    <a:pt x="1857851" y="200501"/>
                    <a:pt x="1852136" y="196691"/>
                  </a:cubicBezTo>
                  <a:cubicBezTo>
                    <a:pt x="1849279" y="194786"/>
                    <a:pt x="1845469" y="192881"/>
                    <a:pt x="1842611" y="191929"/>
                  </a:cubicBezTo>
                  <a:cubicBezTo>
                    <a:pt x="1835944" y="188119"/>
                    <a:pt x="1829276" y="185261"/>
                    <a:pt x="1822609" y="182404"/>
                  </a:cubicBezTo>
                  <a:cubicBezTo>
                    <a:pt x="1819751" y="181451"/>
                    <a:pt x="1817846" y="179546"/>
                    <a:pt x="1814989" y="178594"/>
                  </a:cubicBezTo>
                  <a:cubicBezTo>
                    <a:pt x="1805464" y="173831"/>
                    <a:pt x="1796891" y="170021"/>
                    <a:pt x="1787366" y="165259"/>
                  </a:cubicBezTo>
                  <a:cubicBezTo>
                    <a:pt x="1785461" y="164306"/>
                    <a:pt x="1783556" y="163354"/>
                    <a:pt x="1781651" y="162401"/>
                  </a:cubicBezTo>
                  <a:cubicBezTo>
                    <a:pt x="1774031" y="158591"/>
                    <a:pt x="1766411" y="155734"/>
                    <a:pt x="1759744" y="152876"/>
                  </a:cubicBezTo>
                  <a:cubicBezTo>
                    <a:pt x="1756886" y="150971"/>
                    <a:pt x="1753076" y="150019"/>
                    <a:pt x="1750219" y="149066"/>
                  </a:cubicBezTo>
                  <a:cubicBezTo>
                    <a:pt x="1743551" y="146209"/>
                    <a:pt x="1737836" y="143351"/>
                    <a:pt x="1731169" y="141446"/>
                  </a:cubicBezTo>
                  <a:cubicBezTo>
                    <a:pt x="1727359" y="139541"/>
                    <a:pt x="1723549" y="138589"/>
                    <a:pt x="1719739" y="136684"/>
                  </a:cubicBezTo>
                  <a:cubicBezTo>
                    <a:pt x="1714024" y="133826"/>
                    <a:pt x="1707356" y="131921"/>
                    <a:pt x="1700689" y="129064"/>
                  </a:cubicBezTo>
                  <a:cubicBezTo>
                    <a:pt x="1696879" y="128111"/>
                    <a:pt x="1693069" y="126206"/>
                    <a:pt x="1690211" y="125254"/>
                  </a:cubicBezTo>
                  <a:cubicBezTo>
                    <a:pt x="1683544" y="122396"/>
                    <a:pt x="1676876" y="120491"/>
                    <a:pt x="1669256" y="117634"/>
                  </a:cubicBezTo>
                  <a:cubicBezTo>
                    <a:pt x="1666399" y="116681"/>
                    <a:pt x="1663541" y="115729"/>
                    <a:pt x="1660684" y="114776"/>
                  </a:cubicBezTo>
                  <a:cubicBezTo>
                    <a:pt x="1651159" y="110966"/>
                    <a:pt x="1640681" y="108109"/>
                    <a:pt x="1631156" y="104299"/>
                  </a:cubicBezTo>
                  <a:cubicBezTo>
                    <a:pt x="1630204" y="104299"/>
                    <a:pt x="1628299" y="103346"/>
                    <a:pt x="1627346" y="103346"/>
                  </a:cubicBezTo>
                  <a:cubicBezTo>
                    <a:pt x="1618774" y="100489"/>
                    <a:pt x="1609249" y="97631"/>
                    <a:pt x="1600676" y="94774"/>
                  </a:cubicBezTo>
                  <a:cubicBezTo>
                    <a:pt x="1596866" y="93821"/>
                    <a:pt x="1594009" y="92869"/>
                    <a:pt x="1590199" y="91916"/>
                  </a:cubicBezTo>
                  <a:cubicBezTo>
                    <a:pt x="1583531" y="90011"/>
                    <a:pt x="1576864" y="88106"/>
                    <a:pt x="1569244" y="85249"/>
                  </a:cubicBezTo>
                  <a:cubicBezTo>
                    <a:pt x="1565434" y="84296"/>
                    <a:pt x="1561624" y="83344"/>
                    <a:pt x="1557814" y="81439"/>
                  </a:cubicBezTo>
                  <a:cubicBezTo>
                    <a:pt x="1551146" y="79534"/>
                    <a:pt x="1544479" y="77629"/>
                    <a:pt x="1537811" y="75724"/>
                  </a:cubicBezTo>
                  <a:cubicBezTo>
                    <a:pt x="1534001" y="74771"/>
                    <a:pt x="1530191" y="73819"/>
                    <a:pt x="1526381" y="72866"/>
                  </a:cubicBezTo>
                  <a:cubicBezTo>
                    <a:pt x="1519714" y="70961"/>
                    <a:pt x="1512094" y="69056"/>
                    <a:pt x="1505426" y="67151"/>
                  </a:cubicBezTo>
                  <a:cubicBezTo>
                    <a:pt x="1501616" y="66199"/>
                    <a:pt x="1498759" y="65246"/>
                    <a:pt x="1494949" y="64294"/>
                  </a:cubicBezTo>
                  <a:cubicBezTo>
                    <a:pt x="1484471" y="61436"/>
                    <a:pt x="1474946" y="59531"/>
                    <a:pt x="1464469" y="56674"/>
                  </a:cubicBezTo>
                  <a:cubicBezTo>
                    <a:pt x="1464469" y="56674"/>
                    <a:pt x="1463516" y="56674"/>
                    <a:pt x="1463516" y="56674"/>
                  </a:cubicBezTo>
                  <a:cubicBezTo>
                    <a:pt x="1453039" y="53816"/>
                    <a:pt x="1442561" y="51911"/>
                    <a:pt x="1431131" y="49054"/>
                  </a:cubicBezTo>
                  <a:cubicBezTo>
                    <a:pt x="1427321" y="48101"/>
                    <a:pt x="1424464" y="47149"/>
                    <a:pt x="1420654" y="47149"/>
                  </a:cubicBezTo>
                  <a:cubicBezTo>
                    <a:pt x="1414939" y="46196"/>
                    <a:pt x="1410176" y="45244"/>
                    <a:pt x="1404461" y="44291"/>
                  </a:cubicBezTo>
                  <a:cubicBezTo>
                    <a:pt x="1402556" y="44291"/>
                    <a:pt x="1400651" y="43339"/>
                    <a:pt x="1398746" y="43339"/>
                  </a:cubicBezTo>
                  <a:cubicBezTo>
                    <a:pt x="1393984" y="42386"/>
                    <a:pt x="1388269" y="41434"/>
                    <a:pt x="1383506" y="40481"/>
                  </a:cubicBezTo>
                  <a:cubicBezTo>
                    <a:pt x="1376839" y="39529"/>
                    <a:pt x="1371124" y="38576"/>
                    <a:pt x="1364456" y="36671"/>
                  </a:cubicBezTo>
                  <a:cubicBezTo>
                    <a:pt x="1359694" y="35719"/>
                    <a:pt x="1353979" y="34766"/>
                    <a:pt x="1349216" y="33814"/>
                  </a:cubicBezTo>
                  <a:cubicBezTo>
                    <a:pt x="1342549" y="32861"/>
                    <a:pt x="1336834" y="31909"/>
                    <a:pt x="1330166" y="30956"/>
                  </a:cubicBezTo>
                  <a:cubicBezTo>
                    <a:pt x="1324451" y="30004"/>
                    <a:pt x="1319689" y="29051"/>
                    <a:pt x="1313974" y="28099"/>
                  </a:cubicBezTo>
                  <a:cubicBezTo>
                    <a:pt x="1307306" y="27146"/>
                    <a:pt x="1301591" y="26194"/>
                    <a:pt x="1294924" y="25241"/>
                  </a:cubicBezTo>
                  <a:cubicBezTo>
                    <a:pt x="1289209" y="24289"/>
                    <a:pt x="1284446" y="23336"/>
                    <a:pt x="1278731" y="23336"/>
                  </a:cubicBezTo>
                  <a:cubicBezTo>
                    <a:pt x="1272064" y="22384"/>
                    <a:pt x="1266349" y="21431"/>
                    <a:pt x="1259681" y="20479"/>
                  </a:cubicBezTo>
                  <a:cubicBezTo>
                    <a:pt x="1253966" y="19526"/>
                    <a:pt x="1249204" y="19526"/>
                    <a:pt x="1243489" y="18574"/>
                  </a:cubicBezTo>
                  <a:cubicBezTo>
                    <a:pt x="1236821" y="17621"/>
                    <a:pt x="1230154" y="17621"/>
                    <a:pt x="1224439" y="16669"/>
                  </a:cubicBezTo>
                  <a:cubicBezTo>
                    <a:pt x="1218724" y="15716"/>
                    <a:pt x="1213961" y="15716"/>
                    <a:pt x="1208246" y="14764"/>
                  </a:cubicBezTo>
                  <a:cubicBezTo>
                    <a:pt x="1201579" y="13811"/>
                    <a:pt x="1194911" y="13811"/>
                    <a:pt x="1188244" y="12859"/>
                  </a:cubicBezTo>
                  <a:cubicBezTo>
                    <a:pt x="1182529" y="12859"/>
                    <a:pt x="1177766" y="11906"/>
                    <a:pt x="1172051" y="11906"/>
                  </a:cubicBezTo>
                  <a:cubicBezTo>
                    <a:pt x="1165384" y="10954"/>
                    <a:pt x="1158716" y="10954"/>
                    <a:pt x="1152049" y="10954"/>
                  </a:cubicBezTo>
                  <a:cubicBezTo>
                    <a:pt x="1146334" y="10954"/>
                    <a:pt x="1141571" y="10001"/>
                    <a:pt x="1135856" y="10001"/>
                  </a:cubicBezTo>
                  <a:cubicBezTo>
                    <a:pt x="1133951" y="10001"/>
                    <a:pt x="1132999" y="10001"/>
                    <a:pt x="1131094" y="10001"/>
                  </a:cubicBezTo>
                  <a:cubicBezTo>
                    <a:pt x="1128236" y="10001"/>
                    <a:pt x="1126331" y="10001"/>
                    <a:pt x="1123474" y="10001"/>
                  </a:cubicBezTo>
                  <a:cubicBezTo>
                    <a:pt x="1111091" y="9049"/>
                    <a:pt x="1099661" y="9049"/>
                    <a:pt x="1087279" y="8096"/>
                  </a:cubicBezTo>
                  <a:cubicBezTo>
                    <a:pt x="1082516" y="8096"/>
                    <a:pt x="1078706" y="8096"/>
                    <a:pt x="1073944" y="8096"/>
                  </a:cubicBezTo>
                  <a:cubicBezTo>
                    <a:pt x="1058704" y="8096"/>
                    <a:pt x="1042511" y="7144"/>
                    <a:pt x="1027271" y="7144"/>
                  </a:cubicBezTo>
                  <a:cubicBezTo>
                    <a:pt x="1014889" y="7144"/>
                    <a:pt x="1003459" y="7144"/>
                    <a:pt x="991076" y="7144"/>
                  </a:cubicBezTo>
                  <a:cubicBezTo>
                    <a:pt x="987266" y="7144"/>
                    <a:pt x="983456" y="7144"/>
                    <a:pt x="979646" y="7144"/>
                  </a:cubicBezTo>
                  <a:cubicBezTo>
                    <a:pt x="972026" y="7144"/>
                    <a:pt x="963454" y="7144"/>
                    <a:pt x="955834" y="8096"/>
                  </a:cubicBezTo>
                  <a:cubicBezTo>
                    <a:pt x="951071" y="8096"/>
                    <a:pt x="946309" y="8096"/>
                    <a:pt x="941546" y="9049"/>
                  </a:cubicBezTo>
                  <a:cubicBezTo>
                    <a:pt x="934879" y="9049"/>
                    <a:pt x="927259" y="10001"/>
                    <a:pt x="920591" y="10001"/>
                  </a:cubicBezTo>
                  <a:cubicBezTo>
                    <a:pt x="915829" y="10001"/>
                    <a:pt x="911066" y="10954"/>
                    <a:pt x="905351" y="10954"/>
                  </a:cubicBezTo>
                  <a:cubicBezTo>
                    <a:pt x="900589" y="10954"/>
                    <a:pt x="894874" y="11906"/>
                    <a:pt x="890111" y="11906"/>
                  </a:cubicBezTo>
                  <a:cubicBezTo>
                    <a:pt x="889159" y="11906"/>
                    <a:pt x="888206" y="11906"/>
                    <a:pt x="886301" y="11906"/>
                  </a:cubicBezTo>
                  <a:cubicBezTo>
                    <a:pt x="869156" y="12859"/>
                    <a:pt x="852011" y="14764"/>
                    <a:pt x="835819" y="16669"/>
                  </a:cubicBezTo>
                  <a:cubicBezTo>
                    <a:pt x="832009" y="16669"/>
                    <a:pt x="829151" y="17621"/>
                    <a:pt x="825341" y="17621"/>
                  </a:cubicBezTo>
                  <a:cubicBezTo>
                    <a:pt x="808196" y="19526"/>
                    <a:pt x="792004" y="21431"/>
                    <a:pt x="774859" y="23336"/>
                  </a:cubicBezTo>
                  <a:cubicBezTo>
                    <a:pt x="773906" y="23336"/>
                    <a:pt x="773906" y="23336"/>
                    <a:pt x="772954" y="23336"/>
                  </a:cubicBezTo>
                  <a:cubicBezTo>
                    <a:pt x="755809" y="25241"/>
                    <a:pt x="738664" y="28099"/>
                    <a:pt x="722471" y="30956"/>
                  </a:cubicBezTo>
                  <a:cubicBezTo>
                    <a:pt x="718661" y="31909"/>
                    <a:pt x="715804" y="31909"/>
                    <a:pt x="711994" y="32861"/>
                  </a:cubicBezTo>
                  <a:cubicBezTo>
                    <a:pt x="695801" y="35719"/>
                    <a:pt x="679609" y="38576"/>
                    <a:pt x="663416" y="41434"/>
                  </a:cubicBezTo>
                  <a:cubicBezTo>
                    <a:pt x="662464" y="41434"/>
                    <a:pt x="661511" y="41434"/>
                    <a:pt x="660559" y="41434"/>
                  </a:cubicBezTo>
                  <a:cubicBezTo>
                    <a:pt x="658654" y="41434"/>
                    <a:pt x="657701" y="42386"/>
                    <a:pt x="655796" y="42386"/>
                  </a:cubicBezTo>
                  <a:cubicBezTo>
                    <a:pt x="636746" y="46196"/>
                    <a:pt x="617696" y="50006"/>
                    <a:pt x="598646" y="54769"/>
                  </a:cubicBezTo>
                  <a:cubicBezTo>
                    <a:pt x="597694" y="54769"/>
                    <a:pt x="597694" y="54769"/>
                    <a:pt x="596741" y="54769"/>
                  </a:cubicBezTo>
                  <a:cubicBezTo>
                    <a:pt x="577691" y="59531"/>
                    <a:pt x="558641" y="64294"/>
                    <a:pt x="540544" y="69056"/>
                  </a:cubicBezTo>
                  <a:cubicBezTo>
                    <a:pt x="538639" y="69056"/>
                    <a:pt x="537686" y="70009"/>
                    <a:pt x="535781" y="70009"/>
                  </a:cubicBezTo>
                  <a:cubicBezTo>
                    <a:pt x="517684" y="74771"/>
                    <a:pt x="499586" y="80486"/>
                    <a:pt x="482441" y="85249"/>
                  </a:cubicBezTo>
                  <a:cubicBezTo>
                    <a:pt x="479584" y="86201"/>
                    <a:pt x="476726" y="87154"/>
                    <a:pt x="474821" y="88106"/>
                  </a:cubicBezTo>
                  <a:cubicBezTo>
                    <a:pt x="457676" y="93821"/>
                    <a:pt x="440531" y="99536"/>
                    <a:pt x="423386" y="105251"/>
                  </a:cubicBezTo>
                  <a:cubicBezTo>
                    <a:pt x="421481" y="106204"/>
                    <a:pt x="420529" y="106204"/>
                    <a:pt x="418624" y="107156"/>
                  </a:cubicBezTo>
                  <a:cubicBezTo>
                    <a:pt x="416719" y="108109"/>
                    <a:pt x="414814" y="108109"/>
                    <a:pt x="412909" y="109061"/>
                  </a:cubicBezTo>
                  <a:cubicBezTo>
                    <a:pt x="402431" y="112871"/>
                    <a:pt x="391954" y="116681"/>
                    <a:pt x="382429" y="120491"/>
                  </a:cubicBezTo>
                  <a:cubicBezTo>
                    <a:pt x="379571" y="121444"/>
                    <a:pt x="377666" y="122396"/>
                    <a:pt x="374809" y="123349"/>
                  </a:cubicBezTo>
                  <a:cubicBezTo>
                    <a:pt x="362426" y="128111"/>
                    <a:pt x="350044" y="132874"/>
                    <a:pt x="337661" y="137636"/>
                  </a:cubicBezTo>
                  <a:cubicBezTo>
                    <a:pt x="334804" y="138589"/>
                    <a:pt x="331946" y="140494"/>
                    <a:pt x="328136" y="141446"/>
                  </a:cubicBezTo>
                  <a:cubicBezTo>
                    <a:pt x="318611" y="145256"/>
                    <a:pt x="309086" y="149066"/>
                    <a:pt x="300514" y="153829"/>
                  </a:cubicBezTo>
                  <a:cubicBezTo>
                    <a:pt x="296704" y="155734"/>
                    <a:pt x="292894" y="156686"/>
                    <a:pt x="289084" y="158591"/>
                  </a:cubicBezTo>
                  <a:cubicBezTo>
                    <a:pt x="279559" y="163354"/>
                    <a:pt x="269081" y="167164"/>
                    <a:pt x="259556" y="171926"/>
                  </a:cubicBezTo>
                  <a:cubicBezTo>
                    <a:pt x="257651" y="172879"/>
                    <a:pt x="255746" y="173831"/>
                    <a:pt x="252889" y="174784"/>
                  </a:cubicBezTo>
                  <a:cubicBezTo>
                    <a:pt x="241459" y="180499"/>
                    <a:pt x="229076" y="186214"/>
                    <a:pt x="217646" y="191929"/>
                  </a:cubicBezTo>
                  <a:cubicBezTo>
                    <a:pt x="214789" y="193834"/>
                    <a:pt x="211931" y="194786"/>
                    <a:pt x="208121" y="196691"/>
                  </a:cubicBezTo>
                  <a:cubicBezTo>
                    <a:pt x="199549" y="201454"/>
                    <a:pt x="190976" y="205264"/>
                    <a:pt x="182404" y="210026"/>
                  </a:cubicBezTo>
                  <a:cubicBezTo>
                    <a:pt x="178594" y="211931"/>
                    <a:pt x="175736" y="213836"/>
                    <a:pt x="171926" y="215741"/>
                  </a:cubicBezTo>
                  <a:cubicBezTo>
                    <a:pt x="162401" y="221456"/>
                    <a:pt x="152876" y="226219"/>
                    <a:pt x="143351" y="231934"/>
                  </a:cubicBezTo>
                  <a:cubicBezTo>
                    <a:pt x="141446" y="232886"/>
                    <a:pt x="140494" y="233839"/>
                    <a:pt x="138589" y="234791"/>
                  </a:cubicBezTo>
                  <a:cubicBezTo>
                    <a:pt x="127159" y="241459"/>
                    <a:pt x="116681" y="248126"/>
                    <a:pt x="106204" y="253841"/>
                  </a:cubicBezTo>
                  <a:cubicBezTo>
                    <a:pt x="105251" y="254794"/>
                    <a:pt x="104299" y="254794"/>
                    <a:pt x="103346" y="255746"/>
                  </a:cubicBezTo>
                  <a:cubicBezTo>
                    <a:pt x="102394" y="256699"/>
                    <a:pt x="100489" y="257651"/>
                    <a:pt x="99536" y="257651"/>
                  </a:cubicBezTo>
                  <a:cubicBezTo>
                    <a:pt x="84296" y="267176"/>
                    <a:pt x="70009" y="276701"/>
                    <a:pt x="55721" y="286226"/>
                  </a:cubicBezTo>
                  <a:cubicBezTo>
                    <a:pt x="54769" y="287179"/>
                    <a:pt x="52864" y="288131"/>
                    <a:pt x="51911" y="289084"/>
                  </a:cubicBezTo>
                  <a:cubicBezTo>
                    <a:pt x="36671" y="299561"/>
                    <a:pt x="21431" y="310039"/>
                    <a:pt x="7144" y="320516"/>
                  </a:cubicBezTo>
                  <a:lnTo>
                    <a:pt x="7144" y="945356"/>
                  </a:lnTo>
                  <a:cubicBezTo>
                    <a:pt x="21431" y="934879"/>
                    <a:pt x="36671" y="924401"/>
                    <a:pt x="51911" y="913924"/>
                  </a:cubicBezTo>
                  <a:cubicBezTo>
                    <a:pt x="52864" y="912971"/>
                    <a:pt x="54769" y="912019"/>
                    <a:pt x="55721" y="911066"/>
                  </a:cubicBezTo>
                  <a:cubicBezTo>
                    <a:pt x="70009" y="901541"/>
                    <a:pt x="85249" y="892016"/>
                    <a:pt x="99536" y="882491"/>
                  </a:cubicBezTo>
                  <a:cubicBezTo>
                    <a:pt x="101441" y="881539"/>
                    <a:pt x="104299" y="879634"/>
                    <a:pt x="106204" y="878681"/>
                  </a:cubicBezTo>
                  <a:cubicBezTo>
                    <a:pt x="116681" y="872014"/>
                    <a:pt x="128111" y="865346"/>
                    <a:pt x="138589" y="859631"/>
                  </a:cubicBezTo>
                  <a:cubicBezTo>
                    <a:pt x="140494" y="858679"/>
                    <a:pt x="141446" y="857726"/>
                    <a:pt x="143351" y="856774"/>
                  </a:cubicBezTo>
                  <a:cubicBezTo>
                    <a:pt x="152876" y="851059"/>
                    <a:pt x="162401" y="846296"/>
                    <a:pt x="171926" y="840581"/>
                  </a:cubicBezTo>
                  <a:cubicBezTo>
                    <a:pt x="175736" y="838676"/>
                    <a:pt x="178594" y="836771"/>
                    <a:pt x="182404" y="834866"/>
                  </a:cubicBezTo>
                  <a:cubicBezTo>
                    <a:pt x="190976" y="830104"/>
                    <a:pt x="199549" y="825341"/>
                    <a:pt x="208121" y="821531"/>
                  </a:cubicBezTo>
                  <a:cubicBezTo>
                    <a:pt x="210979" y="819626"/>
                    <a:pt x="213836" y="818674"/>
                    <a:pt x="217646" y="816769"/>
                  </a:cubicBezTo>
                  <a:cubicBezTo>
                    <a:pt x="229076" y="811054"/>
                    <a:pt x="240506" y="805339"/>
                    <a:pt x="252889" y="799624"/>
                  </a:cubicBezTo>
                  <a:cubicBezTo>
                    <a:pt x="254794" y="798671"/>
                    <a:pt x="256699" y="797719"/>
                    <a:pt x="259556" y="796766"/>
                  </a:cubicBezTo>
                  <a:cubicBezTo>
                    <a:pt x="269081" y="792004"/>
                    <a:pt x="279559" y="787241"/>
                    <a:pt x="289084" y="783431"/>
                  </a:cubicBezTo>
                  <a:cubicBezTo>
                    <a:pt x="292894" y="781526"/>
                    <a:pt x="296704" y="780574"/>
                    <a:pt x="300514" y="778669"/>
                  </a:cubicBezTo>
                  <a:cubicBezTo>
                    <a:pt x="310039" y="774859"/>
                    <a:pt x="319564" y="771049"/>
                    <a:pt x="328136" y="766286"/>
                  </a:cubicBezTo>
                  <a:cubicBezTo>
                    <a:pt x="330994" y="765334"/>
                    <a:pt x="333851" y="763429"/>
                    <a:pt x="337661" y="762476"/>
                  </a:cubicBezTo>
                  <a:cubicBezTo>
                    <a:pt x="350044" y="757714"/>
                    <a:pt x="362426" y="752951"/>
                    <a:pt x="374809" y="748189"/>
                  </a:cubicBezTo>
                  <a:cubicBezTo>
                    <a:pt x="377666" y="747236"/>
                    <a:pt x="379571" y="746284"/>
                    <a:pt x="382429" y="745331"/>
                  </a:cubicBezTo>
                  <a:cubicBezTo>
                    <a:pt x="392906" y="741521"/>
                    <a:pt x="402431" y="737711"/>
                    <a:pt x="412909" y="733901"/>
                  </a:cubicBezTo>
                  <a:cubicBezTo>
                    <a:pt x="416719" y="732949"/>
                    <a:pt x="419576" y="731996"/>
                    <a:pt x="423386" y="730091"/>
                  </a:cubicBezTo>
                  <a:cubicBezTo>
                    <a:pt x="440531" y="724376"/>
                    <a:pt x="457676" y="718661"/>
                    <a:pt x="474821" y="712946"/>
                  </a:cubicBezTo>
                  <a:cubicBezTo>
                    <a:pt x="477679" y="711994"/>
                    <a:pt x="480536" y="711041"/>
                    <a:pt x="482441" y="710089"/>
                  </a:cubicBezTo>
                  <a:cubicBezTo>
                    <a:pt x="500539" y="704374"/>
                    <a:pt x="517684" y="699611"/>
                    <a:pt x="535781" y="694849"/>
                  </a:cubicBezTo>
                  <a:cubicBezTo>
                    <a:pt x="537686" y="694849"/>
                    <a:pt x="538639" y="693896"/>
                    <a:pt x="540544" y="693896"/>
                  </a:cubicBezTo>
                  <a:cubicBezTo>
                    <a:pt x="559594" y="689134"/>
                    <a:pt x="577691" y="684371"/>
                    <a:pt x="596741" y="679609"/>
                  </a:cubicBezTo>
                  <a:cubicBezTo>
                    <a:pt x="597694" y="679609"/>
                    <a:pt x="597694" y="679609"/>
                    <a:pt x="598646" y="679609"/>
                  </a:cubicBezTo>
                  <a:cubicBezTo>
                    <a:pt x="617696" y="674846"/>
                    <a:pt x="636746" y="671036"/>
                    <a:pt x="655796" y="667226"/>
                  </a:cubicBezTo>
                  <a:cubicBezTo>
                    <a:pt x="658654" y="666274"/>
                    <a:pt x="660559" y="666274"/>
                    <a:pt x="663416" y="665321"/>
                  </a:cubicBezTo>
                  <a:cubicBezTo>
                    <a:pt x="679609" y="662464"/>
                    <a:pt x="695801" y="659606"/>
                    <a:pt x="711994" y="656749"/>
                  </a:cubicBezTo>
                  <a:cubicBezTo>
                    <a:pt x="715804" y="655796"/>
                    <a:pt x="718661" y="655796"/>
                    <a:pt x="722471" y="654844"/>
                  </a:cubicBezTo>
                  <a:cubicBezTo>
                    <a:pt x="739616" y="651986"/>
                    <a:pt x="755809" y="649129"/>
                    <a:pt x="772954" y="647224"/>
                  </a:cubicBezTo>
                  <a:cubicBezTo>
                    <a:pt x="773906" y="647224"/>
                    <a:pt x="773906" y="647224"/>
                    <a:pt x="774859" y="647224"/>
                  </a:cubicBezTo>
                  <a:cubicBezTo>
                    <a:pt x="791051" y="645319"/>
                    <a:pt x="808196" y="643414"/>
                    <a:pt x="825341" y="641509"/>
                  </a:cubicBezTo>
                  <a:cubicBezTo>
                    <a:pt x="829151" y="641509"/>
                    <a:pt x="832009" y="640556"/>
                    <a:pt x="835819" y="640556"/>
                  </a:cubicBezTo>
                  <a:cubicBezTo>
                    <a:pt x="852964" y="638651"/>
                    <a:pt x="870109" y="637699"/>
                    <a:pt x="886301" y="635794"/>
                  </a:cubicBezTo>
                  <a:cubicBezTo>
                    <a:pt x="892016" y="635794"/>
                    <a:pt x="898684" y="634841"/>
                    <a:pt x="904399" y="634841"/>
                  </a:cubicBezTo>
                  <a:cubicBezTo>
                    <a:pt x="909161" y="634841"/>
                    <a:pt x="913924" y="633889"/>
                    <a:pt x="919639" y="633889"/>
                  </a:cubicBezTo>
                  <a:cubicBezTo>
                    <a:pt x="926306" y="633889"/>
                    <a:pt x="933926" y="632936"/>
                    <a:pt x="940594" y="632936"/>
                  </a:cubicBezTo>
                  <a:cubicBezTo>
                    <a:pt x="945356" y="632936"/>
                    <a:pt x="950119" y="632936"/>
                    <a:pt x="954881" y="631984"/>
                  </a:cubicBezTo>
                  <a:cubicBezTo>
                    <a:pt x="962501" y="631984"/>
                    <a:pt x="971074" y="631031"/>
                    <a:pt x="978694" y="631031"/>
                  </a:cubicBezTo>
                  <a:cubicBezTo>
                    <a:pt x="982504" y="631031"/>
                    <a:pt x="986314" y="631031"/>
                    <a:pt x="990124" y="631031"/>
                  </a:cubicBezTo>
                  <a:cubicBezTo>
                    <a:pt x="1002506" y="631031"/>
                    <a:pt x="1013936" y="631031"/>
                    <a:pt x="1026319" y="631031"/>
                  </a:cubicBezTo>
                  <a:cubicBezTo>
                    <a:pt x="1041559" y="631031"/>
                    <a:pt x="1057751" y="631031"/>
                    <a:pt x="1072991" y="631984"/>
                  </a:cubicBezTo>
                  <a:cubicBezTo>
                    <a:pt x="1077754" y="631984"/>
                    <a:pt x="1081564" y="631984"/>
                    <a:pt x="1086326" y="631984"/>
                  </a:cubicBezTo>
                  <a:cubicBezTo>
                    <a:pt x="1098709" y="633889"/>
                    <a:pt x="1111091" y="634841"/>
                    <a:pt x="1123474" y="63484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7" name="任意多边形: 形状 16">
              <a:extLst>
                <a:ext uri="{FF2B5EF4-FFF2-40B4-BE49-F238E27FC236}">
                  <a16:creationId xmlns:a16="http://schemas.microsoft.com/office/drawing/2014/main" id="{9D0DA62D-3383-4736-AEC2-F28D020E7DB5}"/>
                </a:ext>
              </a:extLst>
            </p:cNvPr>
            <p:cNvSpPr/>
            <p:nvPr/>
          </p:nvSpPr>
          <p:spPr>
            <a:xfrm>
              <a:off x="7639949" y="2833488"/>
              <a:ext cx="518326" cy="1025623"/>
            </a:xfrm>
            <a:custGeom>
              <a:avLst/>
              <a:gdLst>
                <a:gd name="connsiteX0" fmla="*/ 442436 w 447675"/>
                <a:gd name="connsiteY0" fmla="*/ 256699 h 885825"/>
                <a:gd name="connsiteX1" fmla="*/ 442436 w 447675"/>
                <a:gd name="connsiteY1" fmla="*/ 881539 h 885825"/>
                <a:gd name="connsiteX2" fmla="*/ 7144 w 447675"/>
                <a:gd name="connsiteY2" fmla="*/ 631984 h 885825"/>
                <a:gd name="connsiteX3" fmla="*/ 7144 w 447675"/>
                <a:gd name="connsiteY3" fmla="*/ 7144 h 885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7675" h="885825">
                  <a:moveTo>
                    <a:pt x="442436" y="256699"/>
                  </a:moveTo>
                  <a:lnTo>
                    <a:pt x="442436" y="881539"/>
                  </a:lnTo>
                  <a:lnTo>
                    <a:pt x="7144" y="631984"/>
                  </a:lnTo>
                  <a:lnTo>
                    <a:pt x="7144" y="7144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8" name="任意多边形: 形状 17">
              <a:extLst>
                <a:ext uri="{FF2B5EF4-FFF2-40B4-BE49-F238E27FC236}">
                  <a16:creationId xmlns:a16="http://schemas.microsoft.com/office/drawing/2014/main" id="{B375608C-8344-4985-94E1-541B235BAF5A}"/>
                </a:ext>
              </a:extLst>
            </p:cNvPr>
            <p:cNvSpPr/>
            <p:nvPr/>
          </p:nvSpPr>
          <p:spPr>
            <a:xfrm>
              <a:off x="9597456" y="3129044"/>
              <a:ext cx="308790" cy="794031"/>
            </a:xfrm>
            <a:custGeom>
              <a:avLst/>
              <a:gdLst>
                <a:gd name="connsiteX0" fmla="*/ 268129 w 266700"/>
                <a:gd name="connsiteY0" fmla="*/ 7144 h 685800"/>
                <a:gd name="connsiteX1" fmla="*/ 268129 w 266700"/>
                <a:gd name="connsiteY1" fmla="*/ 631984 h 685800"/>
                <a:gd name="connsiteX2" fmla="*/ 7144 w 266700"/>
                <a:gd name="connsiteY2" fmla="*/ 682466 h 685800"/>
                <a:gd name="connsiteX3" fmla="*/ 7144 w 266700"/>
                <a:gd name="connsiteY3" fmla="*/ 57626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700" h="685800">
                  <a:moveTo>
                    <a:pt x="268129" y="7144"/>
                  </a:moveTo>
                  <a:lnTo>
                    <a:pt x="268129" y="631984"/>
                  </a:lnTo>
                  <a:lnTo>
                    <a:pt x="7144" y="682466"/>
                  </a:lnTo>
                  <a:lnTo>
                    <a:pt x="7144" y="57626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id="{7EEF8AA9-EBD3-4AE4-9FB0-32BFB5F94EAA}"/>
                </a:ext>
              </a:extLst>
            </p:cNvPr>
            <p:cNvSpPr/>
            <p:nvPr/>
          </p:nvSpPr>
          <p:spPr>
            <a:xfrm>
              <a:off x="9130963" y="2998911"/>
              <a:ext cx="474213" cy="926369"/>
            </a:xfrm>
            <a:custGeom>
              <a:avLst/>
              <a:gdLst>
                <a:gd name="connsiteX0" fmla="*/ 391001 w 409575"/>
                <a:gd name="connsiteY0" fmla="*/ 154781 h 800100"/>
                <a:gd name="connsiteX1" fmla="*/ 385286 w 409575"/>
                <a:gd name="connsiteY1" fmla="*/ 150019 h 800100"/>
                <a:gd name="connsiteX2" fmla="*/ 371951 w 409575"/>
                <a:gd name="connsiteY2" fmla="*/ 140494 h 800100"/>
                <a:gd name="connsiteX3" fmla="*/ 364331 w 409575"/>
                <a:gd name="connsiteY3" fmla="*/ 135731 h 800100"/>
                <a:gd name="connsiteX4" fmla="*/ 351949 w 409575"/>
                <a:gd name="connsiteY4" fmla="*/ 127159 h 800100"/>
                <a:gd name="connsiteX5" fmla="*/ 344329 w 409575"/>
                <a:gd name="connsiteY5" fmla="*/ 122396 h 800100"/>
                <a:gd name="connsiteX6" fmla="*/ 330994 w 409575"/>
                <a:gd name="connsiteY6" fmla="*/ 113824 h 800100"/>
                <a:gd name="connsiteX7" fmla="*/ 323374 w 409575"/>
                <a:gd name="connsiteY7" fmla="*/ 109061 h 800100"/>
                <a:gd name="connsiteX8" fmla="*/ 306229 w 409575"/>
                <a:gd name="connsiteY8" fmla="*/ 99536 h 800100"/>
                <a:gd name="connsiteX9" fmla="*/ 301466 w 409575"/>
                <a:gd name="connsiteY9" fmla="*/ 96679 h 800100"/>
                <a:gd name="connsiteX10" fmla="*/ 279559 w 409575"/>
                <a:gd name="connsiteY10" fmla="*/ 85249 h 800100"/>
                <a:gd name="connsiteX11" fmla="*/ 273844 w 409575"/>
                <a:gd name="connsiteY11" fmla="*/ 82391 h 800100"/>
                <a:gd name="connsiteX12" fmla="*/ 257651 w 409575"/>
                <a:gd name="connsiteY12" fmla="*/ 74771 h 800100"/>
                <a:gd name="connsiteX13" fmla="*/ 249079 w 409575"/>
                <a:gd name="connsiteY13" fmla="*/ 70961 h 800100"/>
                <a:gd name="connsiteX14" fmla="*/ 233839 w 409575"/>
                <a:gd name="connsiteY14" fmla="*/ 64294 h 800100"/>
                <a:gd name="connsiteX15" fmla="*/ 224314 w 409575"/>
                <a:gd name="connsiteY15" fmla="*/ 60484 h 800100"/>
                <a:gd name="connsiteX16" fmla="*/ 209074 w 409575"/>
                <a:gd name="connsiteY16" fmla="*/ 54769 h 800100"/>
                <a:gd name="connsiteX17" fmla="*/ 200501 w 409575"/>
                <a:gd name="connsiteY17" fmla="*/ 50959 h 800100"/>
                <a:gd name="connsiteX18" fmla="*/ 183356 w 409575"/>
                <a:gd name="connsiteY18" fmla="*/ 45244 h 800100"/>
                <a:gd name="connsiteX19" fmla="*/ 175736 w 409575"/>
                <a:gd name="connsiteY19" fmla="*/ 42386 h 800100"/>
                <a:gd name="connsiteX20" fmla="*/ 150971 w 409575"/>
                <a:gd name="connsiteY20" fmla="*/ 34766 h 800100"/>
                <a:gd name="connsiteX21" fmla="*/ 147161 w 409575"/>
                <a:gd name="connsiteY21" fmla="*/ 33814 h 800100"/>
                <a:gd name="connsiteX22" fmla="*/ 125254 w 409575"/>
                <a:gd name="connsiteY22" fmla="*/ 28099 h 800100"/>
                <a:gd name="connsiteX23" fmla="*/ 116681 w 409575"/>
                <a:gd name="connsiteY23" fmla="*/ 26194 h 800100"/>
                <a:gd name="connsiteX24" fmla="*/ 99536 w 409575"/>
                <a:gd name="connsiteY24" fmla="*/ 22384 h 800100"/>
                <a:gd name="connsiteX25" fmla="*/ 89059 w 409575"/>
                <a:gd name="connsiteY25" fmla="*/ 20479 h 800100"/>
                <a:gd name="connsiteX26" fmla="*/ 80486 w 409575"/>
                <a:gd name="connsiteY26" fmla="*/ 18574 h 800100"/>
                <a:gd name="connsiteX27" fmla="*/ 74771 w 409575"/>
                <a:gd name="connsiteY27" fmla="*/ 17621 h 800100"/>
                <a:gd name="connsiteX28" fmla="*/ 51911 w 409575"/>
                <a:gd name="connsiteY28" fmla="*/ 13811 h 800100"/>
                <a:gd name="connsiteX29" fmla="*/ 41434 w 409575"/>
                <a:gd name="connsiteY29" fmla="*/ 11906 h 800100"/>
                <a:gd name="connsiteX30" fmla="*/ 7144 w 409575"/>
                <a:gd name="connsiteY30" fmla="*/ 7144 h 800100"/>
                <a:gd name="connsiteX31" fmla="*/ 7144 w 409575"/>
                <a:gd name="connsiteY31" fmla="*/ 631984 h 800100"/>
                <a:gd name="connsiteX32" fmla="*/ 41434 w 409575"/>
                <a:gd name="connsiteY32" fmla="*/ 636746 h 800100"/>
                <a:gd name="connsiteX33" fmla="*/ 51911 w 409575"/>
                <a:gd name="connsiteY33" fmla="*/ 638651 h 800100"/>
                <a:gd name="connsiteX34" fmla="*/ 74771 w 409575"/>
                <a:gd name="connsiteY34" fmla="*/ 642461 h 800100"/>
                <a:gd name="connsiteX35" fmla="*/ 89059 w 409575"/>
                <a:gd name="connsiteY35" fmla="*/ 645319 h 800100"/>
                <a:gd name="connsiteX36" fmla="*/ 99536 w 409575"/>
                <a:gd name="connsiteY36" fmla="*/ 647224 h 800100"/>
                <a:gd name="connsiteX37" fmla="*/ 116681 w 409575"/>
                <a:gd name="connsiteY37" fmla="*/ 651034 h 800100"/>
                <a:gd name="connsiteX38" fmla="*/ 125254 w 409575"/>
                <a:gd name="connsiteY38" fmla="*/ 652939 h 800100"/>
                <a:gd name="connsiteX39" fmla="*/ 147161 w 409575"/>
                <a:gd name="connsiteY39" fmla="*/ 658654 h 800100"/>
                <a:gd name="connsiteX40" fmla="*/ 150971 w 409575"/>
                <a:gd name="connsiteY40" fmla="*/ 659606 h 800100"/>
                <a:gd name="connsiteX41" fmla="*/ 175736 w 409575"/>
                <a:gd name="connsiteY41" fmla="*/ 667226 h 800100"/>
                <a:gd name="connsiteX42" fmla="*/ 183356 w 409575"/>
                <a:gd name="connsiteY42" fmla="*/ 670084 h 800100"/>
                <a:gd name="connsiteX43" fmla="*/ 200501 w 409575"/>
                <a:gd name="connsiteY43" fmla="*/ 675799 h 800100"/>
                <a:gd name="connsiteX44" fmla="*/ 209074 w 409575"/>
                <a:gd name="connsiteY44" fmla="*/ 679609 h 800100"/>
                <a:gd name="connsiteX45" fmla="*/ 224314 w 409575"/>
                <a:gd name="connsiteY45" fmla="*/ 685324 h 800100"/>
                <a:gd name="connsiteX46" fmla="*/ 232886 w 409575"/>
                <a:gd name="connsiteY46" fmla="*/ 689134 h 800100"/>
                <a:gd name="connsiteX47" fmla="*/ 248126 w 409575"/>
                <a:gd name="connsiteY47" fmla="*/ 695801 h 800100"/>
                <a:gd name="connsiteX48" fmla="*/ 256699 w 409575"/>
                <a:gd name="connsiteY48" fmla="*/ 699611 h 800100"/>
                <a:gd name="connsiteX49" fmla="*/ 273844 w 409575"/>
                <a:gd name="connsiteY49" fmla="*/ 707231 h 800100"/>
                <a:gd name="connsiteX50" fmla="*/ 279559 w 409575"/>
                <a:gd name="connsiteY50" fmla="*/ 710089 h 800100"/>
                <a:gd name="connsiteX51" fmla="*/ 301466 w 409575"/>
                <a:gd name="connsiteY51" fmla="*/ 721519 h 800100"/>
                <a:gd name="connsiteX52" fmla="*/ 306229 w 409575"/>
                <a:gd name="connsiteY52" fmla="*/ 724376 h 800100"/>
                <a:gd name="connsiteX53" fmla="*/ 323374 w 409575"/>
                <a:gd name="connsiteY53" fmla="*/ 733901 h 800100"/>
                <a:gd name="connsiteX54" fmla="*/ 330994 w 409575"/>
                <a:gd name="connsiteY54" fmla="*/ 738664 h 800100"/>
                <a:gd name="connsiteX55" fmla="*/ 344329 w 409575"/>
                <a:gd name="connsiteY55" fmla="*/ 747236 h 800100"/>
                <a:gd name="connsiteX56" fmla="*/ 351949 w 409575"/>
                <a:gd name="connsiteY56" fmla="*/ 751999 h 800100"/>
                <a:gd name="connsiteX57" fmla="*/ 364331 w 409575"/>
                <a:gd name="connsiteY57" fmla="*/ 760571 h 800100"/>
                <a:gd name="connsiteX58" fmla="*/ 371951 w 409575"/>
                <a:gd name="connsiteY58" fmla="*/ 765334 h 800100"/>
                <a:gd name="connsiteX59" fmla="*/ 385286 w 409575"/>
                <a:gd name="connsiteY59" fmla="*/ 774859 h 800100"/>
                <a:gd name="connsiteX60" fmla="*/ 391001 w 409575"/>
                <a:gd name="connsiteY60" fmla="*/ 779621 h 800100"/>
                <a:gd name="connsiteX61" fmla="*/ 409099 w 409575"/>
                <a:gd name="connsiteY61" fmla="*/ 794861 h 800100"/>
                <a:gd name="connsiteX62" fmla="*/ 409099 w 409575"/>
                <a:gd name="connsiteY62" fmla="*/ 794861 h 800100"/>
                <a:gd name="connsiteX63" fmla="*/ 409099 w 409575"/>
                <a:gd name="connsiteY63" fmla="*/ 170021 h 800100"/>
                <a:gd name="connsiteX64" fmla="*/ 391001 w 409575"/>
                <a:gd name="connsiteY64" fmla="*/ 154781 h 8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409575" h="800100">
                  <a:moveTo>
                    <a:pt x="391001" y="154781"/>
                  </a:moveTo>
                  <a:cubicBezTo>
                    <a:pt x="389096" y="152876"/>
                    <a:pt x="387191" y="151924"/>
                    <a:pt x="385286" y="150019"/>
                  </a:cubicBezTo>
                  <a:cubicBezTo>
                    <a:pt x="381476" y="147161"/>
                    <a:pt x="376714" y="143351"/>
                    <a:pt x="371951" y="140494"/>
                  </a:cubicBezTo>
                  <a:cubicBezTo>
                    <a:pt x="369094" y="138589"/>
                    <a:pt x="367189" y="136684"/>
                    <a:pt x="364331" y="135731"/>
                  </a:cubicBezTo>
                  <a:cubicBezTo>
                    <a:pt x="360521" y="132874"/>
                    <a:pt x="355759" y="130016"/>
                    <a:pt x="351949" y="127159"/>
                  </a:cubicBezTo>
                  <a:cubicBezTo>
                    <a:pt x="349091" y="125254"/>
                    <a:pt x="347186" y="123349"/>
                    <a:pt x="344329" y="122396"/>
                  </a:cubicBezTo>
                  <a:cubicBezTo>
                    <a:pt x="339566" y="119539"/>
                    <a:pt x="335756" y="116681"/>
                    <a:pt x="330994" y="113824"/>
                  </a:cubicBezTo>
                  <a:cubicBezTo>
                    <a:pt x="328136" y="111919"/>
                    <a:pt x="326231" y="110966"/>
                    <a:pt x="323374" y="109061"/>
                  </a:cubicBezTo>
                  <a:cubicBezTo>
                    <a:pt x="317659" y="106204"/>
                    <a:pt x="311944" y="102394"/>
                    <a:pt x="306229" y="99536"/>
                  </a:cubicBezTo>
                  <a:cubicBezTo>
                    <a:pt x="304324" y="98584"/>
                    <a:pt x="303371" y="97631"/>
                    <a:pt x="301466" y="96679"/>
                  </a:cubicBezTo>
                  <a:cubicBezTo>
                    <a:pt x="293846" y="92869"/>
                    <a:pt x="287179" y="89059"/>
                    <a:pt x="279559" y="85249"/>
                  </a:cubicBezTo>
                  <a:cubicBezTo>
                    <a:pt x="277654" y="84296"/>
                    <a:pt x="275749" y="83344"/>
                    <a:pt x="273844" y="82391"/>
                  </a:cubicBezTo>
                  <a:cubicBezTo>
                    <a:pt x="268129" y="79534"/>
                    <a:pt x="262414" y="76676"/>
                    <a:pt x="257651" y="74771"/>
                  </a:cubicBezTo>
                  <a:cubicBezTo>
                    <a:pt x="254794" y="73819"/>
                    <a:pt x="251936" y="71914"/>
                    <a:pt x="249079" y="70961"/>
                  </a:cubicBezTo>
                  <a:cubicBezTo>
                    <a:pt x="244316" y="69056"/>
                    <a:pt x="238601" y="66199"/>
                    <a:pt x="233839" y="64294"/>
                  </a:cubicBezTo>
                  <a:cubicBezTo>
                    <a:pt x="230981" y="63341"/>
                    <a:pt x="228124" y="61436"/>
                    <a:pt x="224314" y="60484"/>
                  </a:cubicBezTo>
                  <a:cubicBezTo>
                    <a:pt x="219551" y="58579"/>
                    <a:pt x="213836" y="56674"/>
                    <a:pt x="209074" y="54769"/>
                  </a:cubicBezTo>
                  <a:cubicBezTo>
                    <a:pt x="206216" y="53816"/>
                    <a:pt x="203359" y="52864"/>
                    <a:pt x="200501" y="50959"/>
                  </a:cubicBezTo>
                  <a:cubicBezTo>
                    <a:pt x="194786" y="49054"/>
                    <a:pt x="189071" y="47149"/>
                    <a:pt x="183356" y="45244"/>
                  </a:cubicBezTo>
                  <a:cubicBezTo>
                    <a:pt x="180499" y="44291"/>
                    <a:pt x="178594" y="43339"/>
                    <a:pt x="175736" y="42386"/>
                  </a:cubicBezTo>
                  <a:cubicBezTo>
                    <a:pt x="167164" y="39529"/>
                    <a:pt x="159544" y="36671"/>
                    <a:pt x="150971" y="34766"/>
                  </a:cubicBezTo>
                  <a:cubicBezTo>
                    <a:pt x="150019" y="34766"/>
                    <a:pt x="148114" y="33814"/>
                    <a:pt x="147161" y="33814"/>
                  </a:cubicBezTo>
                  <a:cubicBezTo>
                    <a:pt x="139541" y="31909"/>
                    <a:pt x="132874" y="30004"/>
                    <a:pt x="125254" y="28099"/>
                  </a:cubicBezTo>
                  <a:cubicBezTo>
                    <a:pt x="122396" y="27146"/>
                    <a:pt x="119539" y="26194"/>
                    <a:pt x="116681" y="26194"/>
                  </a:cubicBezTo>
                  <a:cubicBezTo>
                    <a:pt x="110966" y="25241"/>
                    <a:pt x="105251" y="23336"/>
                    <a:pt x="99536" y="22384"/>
                  </a:cubicBezTo>
                  <a:cubicBezTo>
                    <a:pt x="95726" y="21431"/>
                    <a:pt x="92869" y="20479"/>
                    <a:pt x="89059" y="20479"/>
                  </a:cubicBezTo>
                  <a:cubicBezTo>
                    <a:pt x="86201" y="19526"/>
                    <a:pt x="83344" y="19526"/>
                    <a:pt x="80486" y="18574"/>
                  </a:cubicBezTo>
                  <a:cubicBezTo>
                    <a:pt x="78581" y="18574"/>
                    <a:pt x="76676" y="17621"/>
                    <a:pt x="74771" y="17621"/>
                  </a:cubicBezTo>
                  <a:cubicBezTo>
                    <a:pt x="67151" y="15716"/>
                    <a:pt x="59531" y="14764"/>
                    <a:pt x="51911" y="13811"/>
                  </a:cubicBezTo>
                  <a:cubicBezTo>
                    <a:pt x="48101" y="12859"/>
                    <a:pt x="45244" y="12859"/>
                    <a:pt x="41434" y="11906"/>
                  </a:cubicBezTo>
                  <a:cubicBezTo>
                    <a:pt x="30004" y="10001"/>
                    <a:pt x="18574" y="9049"/>
                    <a:pt x="7144" y="7144"/>
                  </a:cubicBezTo>
                  <a:lnTo>
                    <a:pt x="7144" y="631984"/>
                  </a:lnTo>
                  <a:cubicBezTo>
                    <a:pt x="18574" y="632936"/>
                    <a:pt x="30004" y="634841"/>
                    <a:pt x="41434" y="636746"/>
                  </a:cubicBezTo>
                  <a:cubicBezTo>
                    <a:pt x="45244" y="637699"/>
                    <a:pt x="48101" y="637699"/>
                    <a:pt x="51911" y="638651"/>
                  </a:cubicBezTo>
                  <a:cubicBezTo>
                    <a:pt x="59531" y="639604"/>
                    <a:pt x="67151" y="641509"/>
                    <a:pt x="74771" y="642461"/>
                  </a:cubicBezTo>
                  <a:cubicBezTo>
                    <a:pt x="79534" y="643414"/>
                    <a:pt x="84296" y="644366"/>
                    <a:pt x="89059" y="645319"/>
                  </a:cubicBezTo>
                  <a:cubicBezTo>
                    <a:pt x="92869" y="646271"/>
                    <a:pt x="95726" y="646271"/>
                    <a:pt x="99536" y="647224"/>
                  </a:cubicBezTo>
                  <a:cubicBezTo>
                    <a:pt x="105251" y="648176"/>
                    <a:pt x="110966" y="650081"/>
                    <a:pt x="116681" y="651034"/>
                  </a:cubicBezTo>
                  <a:cubicBezTo>
                    <a:pt x="119539" y="651986"/>
                    <a:pt x="122396" y="652939"/>
                    <a:pt x="125254" y="652939"/>
                  </a:cubicBezTo>
                  <a:cubicBezTo>
                    <a:pt x="132874" y="654844"/>
                    <a:pt x="139541" y="656749"/>
                    <a:pt x="147161" y="658654"/>
                  </a:cubicBezTo>
                  <a:cubicBezTo>
                    <a:pt x="148114" y="658654"/>
                    <a:pt x="150019" y="659606"/>
                    <a:pt x="150971" y="659606"/>
                  </a:cubicBezTo>
                  <a:cubicBezTo>
                    <a:pt x="159544" y="662464"/>
                    <a:pt x="168116" y="664369"/>
                    <a:pt x="175736" y="667226"/>
                  </a:cubicBezTo>
                  <a:cubicBezTo>
                    <a:pt x="178594" y="668179"/>
                    <a:pt x="180499" y="669131"/>
                    <a:pt x="183356" y="670084"/>
                  </a:cubicBezTo>
                  <a:cubicBezTo>
                    <a:pt x="189071" y="671989"/>
                    <a:pt x="194786" y="673894"/>
                    <a:pt x="200501" y="675799"/>
                  </a:cubicBezTo>
                  <a:cubicBezTo>
                    <a:pt x="203359" y="676751"/>
                    <a:pt x="206216" y="677704"/>
                    <a:pt x="209074" y="679609"/>
                  </a:cubicBezTo>
                  <a:cubicBezTo>
                    <a:pt x="213836" y="681514"/>
                    <a:pt x="219551" y="683419"/>
                    <a:pt x="224314" y="685324"/>
                  </a:cubicBezTo>
                  <a:cubicBezTo>
                    <a:pt x="227171" y="686276"/>
                    <a:pt x="230029" y="688181"/>
                    <a:pt x="232886" y="689134"/>
                  </a:cubicBezTo>
                  <a:cubicBezTo>
                    <a:pt x="237649" y="691039"/>
                    <a:pt x="243364" y="693896"/>
                    <a:pt x="248126" y="695801"/>
                  </a:cubicBezTo>
                  <a:cubicBezTo>
                    <a:pt x="250984" y="696754"/>
                    <a:pt x="253841" y="698659"/>
                    <a:pt x="256699" y="699611"/>
                  </a:cubicBezTo>
                  <a:cubicBezTo>
                    <a:pt x="262414" y="702469"/>
                    <a:pt x="268129" y="705326"/>
                    <a:pt x="273844" y="707231"/>
                  </a:cubicBezTo>
                  <a:cubicBezTo>
                    <a:pt x="275749" y="708184"/>
                    <a:pt x="277654" y="709136"/>
                    <a:pt x="279559" y="710089"/>
                  </a:cubicBezTo>
                  <a:cubicBezTo>
                    <a:pt x="287179" y="713899"/>
                    <a:pt x="294799" y="717709"/>
                    <a:pt x="301466" y="721519"/>
                  </a:cubicBezTo>
                  <a:cubicBezTo>
                    <a:pt x="303371" y="722471"/>
                    <a:pt x="304324" y="723424"/>
                    <a:pt x="306229" y="724376"/>
                  </a:cubicBezTo>
                  <a:cubicBezTo>
                    <a:pt x="311944" y="727234"/>
                    <a:pt x="317659" y="731044"/>
                    <a:pt x="323374" y="733901"/>
                  </a:cubicBezTo>
                  <a:cubicBezTo>
                    <a:pt x="326231" y="735806"/>
                    <a:pt x="328136" y="736759"/>
                    <a:pt x="330994" y="738664"/>
                  </a:cubicBezTo>
                  <a:cubicBezTo>
                    <a:pt x="335756" y="741521"/>
                    <a:pt x="340519" y="744379"/>
                    <a:pt x="344329" y="747236"/>
                  </a:cubicBezTo>
                  <a:cubicBezTo>
                    <a:pt x="347186" y="749141"/>
                    <a:pt x="349091" y="751046"/>
                    <a:pt x="351949" y="751999"/>
                  </a:cubicBezTo>
                  <a:cubicBezTo>
                    <a:pt x="355759" y="754856"/>
                    <a:pt x="360521" y="757714"/>
                    <a:pt x="364331" y="760571"/>
                  </a:cubicBezTo>
                  <a:cubicBezTo>
                    <a:pt x="367189" y="762476"/>
                    <a:pt x="369094" y="764381"/>
                    <a:pt x="371951" y="765334"/>
                  </a:cubicBezTo>
                  <a:cubicBezTo>
                    <a:pt x="376714" y="768191"/>
                    <a:pt x="380524" y="772001"/>
                    <a:pt x="385286" y="774859"/>
                  </a:cubicBezTo>
                  <a:cubicBezTo>
                    <a:pt x="387191" y="776764"/>
                    <a:pt x="389096" y="777716"/>
                    <a:pt x="391001" y="779621"/>
                  </a:cubicBezTo>
                  <a:cubicBezTo>
                    <a:pt x="396716" y="784384"/>
                    <a:pt x="403384" y="789146"/>
                    <a:pt x="409099" y="794861"/>
                  </a:cubicBezTo>
                  <a:lnTo>
                    <a:pt x="409099" y="794861"/>
                  </a:lnTo>
                  <a:lnTo>
                    <a:pt x="409099" y="170021"/>
                  </a:lnTo>
                  <a:cubicBezTo>
                    <a:pt x="403384" y="164306"/>
                    <a:pt x="397669" y="159544"/>
                    <a:pt x="391001" y="15478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0" name="任意多边形: 形状 19">
              <a:extLst>
                <a:ext uri="{FF2B5EF4-FFF2-40B4-BE49-F238E27FC236}">
                  <a16:creationId xmlns:a16="http://schemas.microsoft.com/office/drawing/2014/main" id="{F24FB9A1-0A24-420F-9A5B-A6BFE4416FC1}"/>
                </a:ext>
              </a:extLst>
            </p:cNvPr>
            <p:cNvSpPr/>
            <p:nvPr/>
          </p:nvSpPr>
          <p:spPr>
            <a:xfrm>
              <a:off x="10983701" y="3233812"/>
              <a:ext cx="639636" cy="827116"/>
            </a:xfrm>
            <a:custGeom>
              <a:avLst/>
              <a:gdLst>
                <a:gd name="connsiteX0" fmla="*/ 552926 w 552450"/>
                <a:gd name="connsiteY0" fmla="*/ 7144 h 714375"/>
                <a:gd name="connsiteX1" fmla="*/ 552926 w 552450"/>
                <a:gd name="connsiteY1" fmla="*/ 631984 h 714375"/>
                <a:gd name="connsiteX2" fmla="*/ 7144 w 552450"/>
                <a:gd name="connsiteY2" fmla="*/ 712946 h 714375"/>
                <a:gd name="connsiteX3" fmla="*/ 7144 w 552450"/>
                <a:gd name="connsiteY3" fmla="*/ 88106 h 71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2450" h="714375">
                  <a:moveTo>
                    <a:pt x="552926" y="7144"/>
                  </a:moveTo>
                  <a:lnTo>
                    <a:pt x="552926" y="631984"/>
                  </a:lnTo>
                  <a:lnTo>
                    <a:pt x="7144" y="712946"/>
                  </a:lnTo>
                  <a:lnTo>
                    <a:pt x="7144" y="88106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1" name="任意多边形: 形状 20">
              <a:extLst>
                <a:ext uri="{FF2B5EF4-FFF2-40B4-BE49-F238E27FC236}">
                  <a16:creationId xmlns:a16="http://schemas.microsoft.com/office/drawing/2014/main" id="{3D8E3E3B-082C-47CF-A263-838017B74EA3}"/>
                </a:ext>
              </a:extLst>
            </p:cNvPr>
            <p:cNvSpPr/>
            <p:nvPr/>
          </p:nvSpPr>
          <p:spPr>
            <a:xfrm>
              <a:off x="8829893" y="3007733"/>
              <a:ext cx="33085" cy="1080764"/>
            </a:xfrm>
            <a:custGeom>
              <a:avLst/>
              <a:gdLst>
                <a:gd name="connsiteX0" fmla="*/ 25241 w 28575"/>
                <a:gd name="connsiteY0" fmla="*/ 309086 h 933450"/>
                <a:gd name="connsiteX1" fmla="*/ 25241 w 28575"/>
                <a:gd name="connsiteY1" fmla="*/ 933926 h 933450"/>
                <a:gd name="connsiteX2" fmla="*/ 7144 w 28575"/>
                <a:gd name="connsiteY2" fmla="*/ 631984 h 933450"/>
                <a:gd name="connsiteX3" fmla="*/ 7144 w 28575"/>
                <a:gd name="connsiteY3" fmla="*/ 7144 h 933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933450">
                  <a:moveTo>
                    <a:pt x="25241" y="309086"/>
                  </a:moveTo>
                  <a:lnTo>
                    <a:pt x="25241" y="933926"/>
                  </a:lnTo>
                  <a:lnTo>
                    <a:pt x="7144" y="631984"/>
                  </a:lnTo>
                  <a:lnTo>
                    <a:pt x="7144" y="7144"/>
                  </a:ln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2" name="任意多边形: 形状 21">
              <a:extLst>
                <a:ext uri="{FF2B5EF4-FFF2-40B4-BE49-F238E27FC236}">
                  <a16:creationId xmlns:a16="http://schemas.microsoft.com/office/drawing/2014/main" id="{97F7F74A-3A21-441B-9739-D9BEF6FD4CD9}"/>
                </a:ext>
              </a:extLst>
            </p:cNvPr>
            <p:cNvSpPr/>
            <p:nvPr/>
          </p:nvSpPr>
          <p:spPr>
            <a:xfrm>
              <a:off x="11615618" y="3233812"/>
              <a:ext cx="55141" cy="1069736"/>
            </a:xfrm>
            <a:custGeom>
              <a:avLst/>
              <a:gdLst>
                <a:gd name="connsiteX0" fmla="*/ 40481 w 47625"/>
                <a:gd name="connsiteY0" fmla="*/ 299561 h 923925"/>
                <a:gd name="connsiteX1" fmla="*/ 40481 w 47625"/>
                <a:gd name="connsiteY1" fmla="*/ 924401 h 923925"/>
                <a:gd name="connsiteX2" fmla="*/ 7144 w 47625"/>
                <a:gd name="connsiteY2" fmla="*/ 631984 h 923925"/>
                <a:gd name="connsiteX3" fmla="*/ 7144 w 47625"/>
                <a:gd name="connsiteY3" fmla="*/ 7144 h 923925"/>
                <a:gd name="connsiteX4" fmla="*/ 40481 w 47625"/>
                <a:gd name="connsiteY4" fmla="*/ 299561 h 923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923925">
                  <a:moveTo>
                    <a:pt x="40481" y="299561"/>
                  </a:moveTo>
                  <a:lnTo>
                    <a:pt x="40481" y="924401"/>
                  </a:lnTo>
                  <a:cubicBezTo>
                    <a:pt x="40481" y="824389"/>
                    <a:pt x="29051" y="727234"/>
                    <a:pt x="7144" y="631984"/>
                  </a:cubicBezTo>
                  <a:lnTo>
                    <a:pt x="7144" y="7144"/>
                  </a:lnTo>
                  <a:cubicBezTo>
                    <a:pt x="29051" y="102394"/>
                    <a:pt x="40481" y="199549"/>
                    <a:pt x="40481" y="299561"/>
                  </a:cubicBezTo>
                </a:path>
              </a:pathLst>
            </a:custGeom>
            <a:solidFill>
              <a:srgbClr val="0F324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3" name="任意多边形: 形状 22">
              <a:extLst>
                <a:ext uri="{FF2B5EF4-FFF2-40B4-BE49-F238E27FC236}">
                  <a16:creationId xmlns:a16="http://schemas.microsoft.com/office/drawing/2014/main" id="{0386A91A-6985-4906-8CAB-44A3AD62C714}"/>
                </a:ext>
              </a:extLst>
            </p:cNvPr>
            <p:cNvSpPr/>
            <p:nvPr/>
          </p:nvSpPr>
          <p:spPr>
            <a:xfrm>
              <a:off x="8247604" y="3008837"/>
              <a:ext cx="595523" cy="1301329"/>
            </a:xfrm>
            <a:custGeom>
              <a:avLst/>
              <a:gdLst>
                <a:gd name="connsiteX0" fmla="*/ 8096 w 514350"/>
                <a:gd name="connsiteY0" fmla="*/ 1079659 h 1123950"/>
                <a:gd name="connsiteX1" fmla="*/ 9049 w 514350"/>
                <a:gd name="connsiteY1" fmla="*/ 1068229 h 1123950"/>
                <a:gd name="connsiteX2" fmla="*/ 10954 w 514350"/>
                <a:gd name="connsiteY2" fmla="*/ 1057751 h 1123950"/>
                <a:gd name="connsiteX3" fmla="*/ 12859 w 514350"/>
                <a:gd name="connsiteY3" fmla="*/ 1046321 h 1123950"/>
                <a:gd name="connsiteX4" fmla="*/ 14764 w 514350"/>
                <a:gd name="connsiteY4" fmla="*/ 1035844 h 1123950"/>
                <a:gd name="connsiteX5" fmla="*/ 17621 w 514350"/>
                <a:gd name="connsiteY5" fmla="*/ 1024414 h 1123950"/>
                <a:gd name="connsiteX6" fmla="*/ 20479 w 514350"/>
                <a:gd name="connsiteY6" fmla="*/ 1013936 h 1123950"/>
                <a:gd name="connsiteX7" fmla="*/ 22384 w 514350"/>
                <a:gd name="connsiteY7" fmla="*/ 1008221 h 1123950"/>
                <a:gd name="connsiteX8" fmla="*/ 27146 w 514350"/>
                <a:gd name="connsiteY8" fmla="*/ 994886 h 1123950"/>
                <a:gd name="connsiteX9" fmla="*/ 29051 w 514350"/>
                <a:gd name="connsiteY9" fmla="*/ 990124 h 1123950"/>
                <a:gd name="connsiteX10" fmla="*/ 35719 w 514350"/>
                <a:gd name="connsiteY10" fmla="*/ 972026 h 1123950"/>
                <a:gd name="connsiteX11" fmla="*/ 36671 w 514350"/>
                <a:gd name="connsiteY11" fmla="*/ 970121 h 1123950"/>
                <a:gd name="connsiteX12" fmla="*/ 43339 w 514350"/>
                <a:gd name="connsiteY12" fmla="*/ 954881 h 1123950"/>
                <a:gd name="connsiteX13" fmla="*/ 46196 w 514350"/>
                <a:gd name="connsiteY13" fmla="*/ 949166 h 1123950"/>
                <a:gd name="connsiteX14" fmla="*/ 52864 w 514350"/>
                <a:gd name="connsiteY14" fmla="*/ 936784 h 1123950"/>
                <a:gd name="connsiteX15" fmla="*/ 55721 w 514350"/>
                <a:gd name="connsiteY15" fmla="*/ 931069 h 1123950"/>
                <a:gd name="connsiteX16" fmla="*/ 65246 w 514350"/>
                <a:gd name="connsiteY16" fmla="*/ 913924 h 1123950"/>
                <a:gd name="connsiteX17" fmla="*/ 65246 w 514350"/>
                <a:gd name="connsiteY17" fmla="*/ 912971 h 1123950"/>
                <a:gd name="connsiteX18" fmla="*/ 75724 w 514350"/>
                <a:gd name="connsiteY18" fmla="*/ 896779 h 1123950"/>
                <a:gd name="connsiteX19" fmla="*/ 90964 w 514350"/>
                <a:gd name="connsiteY19" fmla="*/ 874871 h 1123950"/>
                <a:gd name="connsiteX20" fmla="*/ 93821 w 514350"/>
                <a:gd name="connsiteY20" fmla="*/ 871061 h 1123950"/>
                <a:gd name="connsiteX21" fmla="*/ 108109 w 514350"/>
                <a:gd name="connsiteY21" fmla="*/ 853916 h 1123950"/>
                <a:gd name="connsiteX22" fmla="*/ 113824 w 514350"/>
                <a:gd name="connsiteY22" fmla="*/ 847249 h 1123950"/>
                <a:gd name="connsiteX23" fmla="*/ 127159 w 514350"/>
                <a:gd name="connsiteY23" fmla="*/ 832009 h 1123950"/>
                <a:gd name="connsiteX24" fmla="*/ 132874 w 514350"/>
                <a:gd name="connsiteY24" fmla="*/ 826294 h 1123950"/>
                <a:gd name="connsiteX25" fmla="*/ 151924 w 514350"/>
                <a:gd name="connsiteY25" fmla="*/ 807244 h 1123950"/>
                <a:gd name="connsiteX26" fmla="*/ 153829 w 514350"/>
                <a:gd name="connsiteY26" fmla="*/ 806291 h 1123950"/>
                <a:gd name="connsiteX27" fmla="*/ 172879 w 514350"/>
                <a:gd name="connsiteY27" fmla="*/ 789146 h 1123950"/>
                <a:gd name="connsiteX28" fmla="*/ 179546 w 514350"/>
                <a:gd name="connsiteY28" fmla="*/ 783431 h 1123950"/>
                <a:gd name="connsiteX29" fmla="*/ 195739 w 514350"/>
                <a:gd name="connsiteY29" fmla="*/ 770096 h 1123950"/>
                <a:gd name="connsiteX30" fmla="*/ 202406 w 514350"/>
                <a:gd name="connsiteY30" fmla="*/ 764381 h 1123950"/>
                <a:gd name="connsiteX31" fmla="*/ 224314 w 514350"/>
                <a:gd name="connsiteY31" fmla="*/ 749141 h 1123950"/>
                <a:gd name="connsiteX32" fmla="*/ 226219 w 514350"/>
                <a:gd name="connsiteY32" fmla="*/ 748189 h 1123950"/>
                <a:gd name="connsiteX33" fmla="*/ 250984 w 514350"/>
                <a:gd name="connsiteY33" fmla="*/ 731996 h 1123950"/>
                <a:gd name="connsiteX34" fmla="*/ 257651 w 514350"/>
                <a:gd name="connsiteY34" fmla="*/ 728186 h 1123950"/>
                <a:gd name="connsiteX35" fmla="*/ 284321 w 514350"/>
                <a:gd name="connsiteY35" fmla="*/ 712946 h 1123950"/>
                <a:gd name="connsiteX36" fmla="*/ 289084 w 514350"/>
                <a:gd name="connsiteY36" fmla="*/ 710089 h 1123950"/>
                <a:gd name="connsiteX37" fmla="*/ 319564 w 514350"/>
                <a:gd name="connsiteY37" fmla="*/ 694849 h 1123950"/>
                <a:gd name="connsiteX38" fmla="*/ 327184 w 514350"/>
                <a:gd name="connsiteY38" fmla="*/ 691039 h 1123950"/>
                <a:gd name="connsiteX39" fmla="*/ 359569 w 514350"/>
                <a:gd name="connsiteY39" fmla="*/ 676751 h 1123950"/>
                <a:gd name="connsiteX40" fmla="*/ 360521 w 514350"/>
                <a:gd name="connsiteY40" fmla="*/ 676751 h 1123950"/>
                <a:gd name="connsiteX41" fmla="*/ 394811 w 514350"/>
                <a:gd name="connsiteY41" fmla="*/ 663416 h 1123950"/>
                <a:gd name="connsiteX42" fmla="*/ 404336 w 514350"/>
                <a:gd name="connsiteY42" fmla="*/ 660559 h 1123950"/>
                <a:gd name="connsiteX43" fmla="*/ 418624 w 514350"/>
                <a:gd name="connsiteY43" fmla="*/ 655796 h 1123950"/>
                <a:gd name="connsiteX44" fmla="*/ 430054 w 514350"/>
                <a:gd name="connsiteY44" fmla="*/ 651986 h 1123950"/>
                <a:gd name="connsiteX45" fmla="*/ 445294 w 514350"/>
                <a:gd name="connsiteY45" fmla="*/ 648176 h 1123950"/>
                <a:gd name="connsiteX46" fmla="*/ 457676 w 514350"/>
                <a:gd name="connsiteY46" fmla="*/ 645319 h 1123950"/>
                <a:gd name="connsiteX47" fmla="*/ 472916 w 514350"/>
                <a:gd name="connsiteY47" fmla="*/ 641509 h 1123950"/>
                <a:gd name="connsiteX48" fmla="*/ 485299 w 514350"/>
                <a:gd name="connsiteY48" fmla="*/ 638651 h 1123950"/>
                <a:gd name="connsiteX49" fmla="*/ 501491 w 514350"/>
                <a:gd name="connsiteY49" fmla="*/ 634841 h 1123950"/>
                <a:gd name="connsiteX50" fmla="*/ 515779 w 514350"/>
                <a:gd name="connsiteY50" fmla="*/ 631984 h 1123950"/>
                <a:gd name="connsiteX51" fmla="*/ 515779 w 514350"/>
                <a:gd name="connsiteY51" fmla="*/ 7144 h 1123950"/>
                <a:gd name="connsiteX52" fmla="*/ 511016 w 514350"/>
                <a:gd name="connsiteY52" fmla="*/ 8096 h 1123950"/>
                <a:gd name="connsiteX53" fmla="*/ 501491 w 514350"/>
                <a:gd name="connsiteY53" fmla="*/ 10001 h 1123950"/>
                <a:gd name="connsiteX54" fmla="*/ 485299 w 514350"/>
                <a:gd name="connsiteY54" fmla="*/ 13811 h 1123950"/>
                <a:gd name="connsiteX55" fmla="*/ 472916 w 514350"/>
                <a:gd name="connsiteY55" fmla="*/ 16669 h 1123950"/>
                <a:gd name="connsiteX56" fmla="*/ 457676 w 514350"/>
                <a:gd name="connsiteY56" fmla="*/ 20479 h 1123950"/>
                <a:gd name="connsiteX57" fmla="*/ 445294 w 514350"/>
                <a:gd name="connsiteY57" fmla="*/ 23336 h 1123950"/>
                <a:gd name="connsiteX58" fmla="*/ 430054 w 514350"/>
                <a:gd name="connsiteY58" fmla="*/ 27146 h 1123950"/>
                <a:gd name="connsiteX59" fmla="*/ 418624 w 514350"/>
                <a:gd name="connsiteY59" fmla="*/ 30956 h 1123950"/>
                <a:gd name="connsiteX60" fmla="*/ 404336 w 514350"/>
                <a:gd name="connsiteY60" fmla="*/ 35719 h 1123950"/>
                <a:gd name="connsiteX61" fmla="*/ 398621 w 514350"/>
                <a:gd name="connsiteY61" fmla="*/ 37624 h 1123950"/>
                <a:gd name="connsiteX62" fmla="*/ 394811 w 514350"/>
                <a:gd name="connsiteY62" fmla="*/ 39529 h 1123950"/>
                <a:gd name="connsiteX63" fmla="*/ 360521 w 514350"/>
                <a:gd name="connsiteY63" fmla="*/ 52864 h 1123950"/>
                <a:gd name="connsiteX64" fmla="*/ 359569 w 514350"/>
                <a:gd name="connsiteY64" fmla="*/ 52864 h 1123950"/>
                <a:gd name="connsiteX65" fmla="*/ 327184 w 514350"/>
                <a:gd name="connsiteY65" fmla="*/ 67151 h 1123950"/>
                <a:gd name="connsiteX66" fmla="*/ 319564 w 514350"/>
                <a:gd name="connsiteY66" fmla="*/ 70961 h 1123950"/>
                <a:gd name="connsiteX67" fmla="*/ 289084 w 514350"/>
                <a:gd name="connsiteY67" fmla="*/ 86201 h 1123950"/>
                <a:gd name="connsiteX68" fmla="*/ 284321 w 514350"/>
                <a:gd name="connsiteY68" fmla="*/ 89059 h 1123950"/>
                <a:gd name="connsiteX69" fmla="*/ 257651 w 514350"/>
                <a:gd name="connsiteY69" fmla="*/ 104299 h 1123950"/>
                <a:gd name="connsiteX70" fmla="*/ 253841 w 514350"/>
                <a:gd name="connsiteY70" fmla="*/ 106204 h 1123950"/>
                <a:gd name="connsiteX71" fmla="*/ 250984 w 514350"/>
                <a:gd name="connsiteY71" fmla="*/ 108109 h 1123950"/>
                <a:gd name="connsiteX72" fmla="*/ 226219 w 514350"/>
                <a:gd name="connsiteY72" fmla="*/ 124301 h 1123950"/>
                <a:gd name="connsiteX73" fmla="*/ 224314 w 514350"/>
                <a:gd name="connsiteY73" fmla="*/ 125254 h 1123950"/>
                <a:gd name="connsiteX74" fmla="*/ 202406 w 514350"/>
                <a:gd name="connsiteY74" fmla="*/ 140494 h 1123950"/>
                <a:gd name="connsiteX75" fmla="*/ 195739 w 514350"/>
                <a:gd name="connsiteY75" fmla="*/ 146209 h 1123950"/>
                <a:gd name="connsiteX76" fmla="*/ 179546 w 514350"/>
                <a:gd name="connsiteY76" fmla="*/ 159544 h 1123950"/>
                <a:gd name="connsiteX77" fmla="*/ 172879 w 514350"/>
                <a:gd name="connsiteY77" fmla="*/ 165259 h 1123950"/>
                <a:gd name="connsiteX78" fmla="*/ 153829 w 514350"/>
                <a:gd name="connsiteY78" fmla="*/ 182404 h 1123950"/>
                <a:gd name="connsiteX79" fmla="*/ 151924 w 514350"/>
                <a:gd name="connsiteY79" fmla="*/ 183356 h 1123950"/>
                <a:gd name="connsiteX80" fmla="*/ 132874 w 514350"/>
                <a:gd name="connsiteY80" fmla="*/ 202406 h 1123950"/>
                <a:gd name="connsiteX81" fmla="*/ 127159 w 514350"/>
                <a:gd name="connsiteY81" fmla="*/ 208121 h 1123950"/>
                <a:gd name="connsiteX82" fmla="*/ 113824 w 514350"/>
                <a:gd name="connsiteY82" fmla="*/ 223361 h 1123950"/>
                <a:gd name="connsiteX83" fmla="*/ 108109 w 514350"/>
                <a:gd name="connsiteY83" fmla="*/ 230029 h 1123950"/>
                <a:gd name="connsiteX84" fmla="*/ 93821 w 514350"/>
                <a:gd name="connsiteY84" fmla="*/ 247174 h 1123950"/>
                <a:gd name="connsiteX85" fmla="*/ 90964 w 514350"/>
                <a:gd name="connsiteY85" fmla="*/ 250984 h 1123950"/>
                <a:gd name="connsiteX86" fmla="*/ 75724 w 514350"/>
                <a:gd name="connsiteY86" fmla="*/ 272891 h 1123950"/>
                <a:gd name="connsiteX87" fmla="*/ 74771 w 514350"/>
                <a:gd name="connsiteY87" fmla="*/ 274796 h 1123950"/>
                <a:gd name="connsiteX88" fmla="*/ 66199 w 514350"/>
                <a:gd name="connsiteY88" fmla="*/ 289084 h 1123950"/>
                <a:gd name="connsiteX89" fmla="*/ 66199 w 514350"/>
                <a:gd name="connsiteY89" fmla="*/ 290036 h 1123950"/>
                <a:gd name="connsiteX90" fmla="*/ 56674 w 514350"/>
                <a:gd name="connsiteY90" fmla="*/ 307181 h 1123950"/>
                <a:gd name="connsiteX91" fmla="*/ 53816 w 514350"/>
                <a:gd name="connsiteY91" fmla="*/ 312896 h 1123950"/>
                <a:gd name="connsiteX92" fmla="*/ 47149 w 514350"/>
                <a:gd name="connsiteY92" fmla="*/ 325279 h 1123950"/>
                <a:gd name="connsiteX93" fmla="*/ 44291 w 514350"/>
                <a:gd name="connsiteY93" fmla="*/ 330994 h 1123950"/>
                <a:gd name="connsiteX94" fmla="*/ 37624 w 514350"/>
                <a:gd name="connsiteY94" fmla="*/ 346234 h 1123950"/>
                <a:gd name="connsiteX95" fmla="*/ 36671 w 514350"/>
                <a:gd name="connsiteY95" fmla="*/ 348139 h 1123950"/>
                <a:gd name="connsiteX96" fmla="*/ 30004 w 514350"/>
                <a:gd name="connsiteY96" fmla="*/ 366236 h 1123950"/>
                <a:gd name="connsiteX97" fmla="*/ 28099 w 514350"/>
                <a:gd name="connsiteY97" fmla="*/ 370999 h 1123950"/>
                <a:gd name="connsiteX98" fmla="*/ 23336 w 514350"/>
                <a:gd name="connsiteY98" fmla="*/ 384334 h 1123950"/>
                <a:gd name="connsiteX99" fmla="*/ 21431 w 514350"/>
                <a:gd name="connsiteY99" fmla="*/ 390049 h 1123950"/>
                <a:gd name="connsiteX100" fmla="*/ 20479 w 514350"/>
                <a:gd name="connsiteY100" fmla="*/ 393859 h 1123950"/>
                <a:gd name="connsiteX101" fmla="*/ 18574 w 514350"/>
                <a:gd name="connsiteY101" fmla="*/ 400526 h 1123950"/>
                <a:gd name="connsiteX102" fmla="*/ 15716 w 514350"/>
                <a:gd name="connsiteY102" fmla="*/ 411956 h 1123950"/>
                <a:gd name="connsiteX103" fmla="*/ 13811 w 514350"/>
                <a:gd name="connsiteY103" fmla="*/ 422434 h 1123950"/>
                <a:gd name="connsiteX104" fmla="*/ 11906 w 514350"/>
                <a:gd name="connsiteY104" fmla="*/ 433864 h 1123950"/>
                <a:gd name="connsiteX105" fmla="*/ 10001 w 514350"/>
                <a:gd name="connsiteY105" fmla="*/ 444341 h 1123950"/>
                <a:gd name="connsiteX106" fmla="*/ 9049 w 514350"/>
                <a:gd name="connsiteY106" fmla="*/ 455771 h 1123950"/>
                <a:gd name="connsiteX107" fmla="*/ 8096 w 514350"/>
                <a:gd name="connsiteY107" fmla="*/ 466249 h 1123950"/>
                <a:gd name="connsiteX108" fmla="*/ 7144 w 514350"/>
                <a:gd name="connsiteY108" fmla="*/ 477679 h 1123950"/>
                <a:gd name="connsiteX109" fmla="*/ 7144 w 514350"/>
                <a:gd name="connsiteY109" fmla="*/ 482441 h 1123950"/>
                <a:gd name="connsiteX110" fmla="*/ 7144 w 514350"/>
                <a:gd name="connsiteY110" fmla="*/ 493871 h 1123950"/>
                <a:gd name="connsiteX111" fmla="*/ 7144 w 514350"/>
                <a:gd name="connsiteY111" fmla="*/ 1118711 h 1123950"/>
                <a:gd name="connsiteX112" fmla="*/ 7144 w 514350"/>
                <a:gd name="connsiteY112" fmla="*/ 1102519 h 1123950"/>
                <a:gd name="connsiteX113" fmla="*/ 8096 w 514350"/>
                <a:gd name="connsiteY113" fmla="*/ 1091089 h 1123950"/>
                <a:gd name="connsiteX114" fmla="*/ 8096 w 514350"/>
                <a:gd name="connsiteY114" fmla="*/ 1079659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</a:cxnLst>
              <a:rect l="l" t="t" r="r" b="b"/>
              <a:pathLst>
                <a:path w="514350" h="1123950">
                  <a:moveTo>
                    <a:pt x="8096" y="1079659"/>
                  </a:moveTo>
                  <a:cubicBezTo>
                    <a:pt x="8096" y="1075849"/>
                    <a:pt x="9049" y="1072039"/>
                    <a:pt x="9049" y="1068229"/>
                  </a:cubicBezTo>
                  <a:cubicBezTo>
                    <a:pt x="9049" y="1064419"/>
                    <a:pt x="10001" y="1061561"/>
                    <a:pt x="10954" y="1057751"/>
                  </a:cubicBezTo>
                  <a:cubicBezTo>
                    <a:pt x="11906" y="1053941"/>
                    <a:pt x="11906" y="1050131"/>
                    <a:pt x="12859" y="1046321"/>
                  </a:cubicBezTo>
                  <a:cubicBezTo>
                    <a:pt x="13811" y="1042511"/>
                    <a:pt x="13811" y="1039654"/>
                    <a:pt x="14764" y="1035844"/>
                  </a:cubicBezTo>
                  <a:cubicBezTo>
                    <a:pt x="15716" y="1032034"/>
                    <a:pt x="16669" y="1028224"/>
                    <a:pt x="17621" y="1024414"/>
                  </a:cubicBezTo>
                  <a:cubicBezTo>
                    <a:pt x="18574" y="1020604"/>
                    <a:pt x="19526" y="1016794"/>
                    <a:pt x="20479" y="1013936"/>
                  </a:cubicBezTo>
                  <a:cubicBezTo>
                    <a:pt x="21431" y="1012031"/>
                    <a:pt x="21431" y="1010126"/>
                    <a:pt x="22384" y="1008221"/>
                  </a:cubicBezTo>
                  <a:cubicBezTo>
                    <a:pt x="23336" y="1003459"/>
                    <a:pt x="25241" y="998696"/>
                    <a:pt x="27146" y="994886"/>
                  </a:cubicBezTo>
                  <a:cubicBezTo>
                    <a:pt x="28099" y="992981"/>
                    <a:pt x="28099" y="991076"/>
                    <a:pt x="29051" y="990124"/>
                  </a:cubicBezTo>
                  <a:cubicBezTo>
                    <a:pt x="30956" y="984409"/>
                    <a:pt x="33814" y="977741"/>
                    <a:pt x="35719" y="972026"/>
                  </a:cubicBezTo>
                  <a:cubicBezTo>
                    <a:pt x="35719" y="971074"/>
                    <a:pt x="36671" y="970121"/>
                    <a:pt x="36671" y="970121"/>
                  </a:cubicBezTo>
                  <a:cubicBezTo>
                    <a:pt x="38576" y="964406"/>
                    <a:pt x="41434" y="959644"/>
                    <a:pt x="43339" y="954881"/>
                  </a:cubicBezTo>
                  <a:cubicBezTo>
                    <a:pt x="44291" y="952976"/>
                    <a:pt x="45244" y="951071"/>
                    <a:pt x="46196" y="949166"/>
                  </a:cubicBezTo>
                  <a:cubicBezTo>
                    <a:pt x="48101" y="944404"/>
                    <a:pt x="50006" y="940594"/>
                    <a:pt x="52864" y="936784"/>
                  </a:cubicBezTo>
                  <a:cubicBezTo>
                    <a:pt x="53816" y="934879"/>
                    <a:pt x="54769" y="932974"/>
                    <a:pt x="55721" y="931069"/>
                  </a:cubicBezTo>
                  <a:cubicBezTo>
                    <a:pt x="58579" y="925354"/>
                    <a:pt x="61436" y="919639"/>
                    <a:pt x="65246" y="913924"/>
                  </a:cubicBezTo>
                  <a:cubicBezTo>
                    <a:pt x="65246" y="913924"/>
                    <a:pt x="65246" y="913924"/>
                    <a:pt x="65246" y="912971"/>
                  </a:cubicBezTo>
                  <a:cubicBezTo>
                    <a:pt x="68104" y="907256"/>
                    <a:pt x="71914" y="902494"/>
                    <a:pt x="75724" y="896779"/>
                  </a:cubicBezTo>
                  <a:cubicBezTo>
                    <a:pt x="80486" y="889159"/>
                    <a:pt x="85249" y="882491"/>
                    <a:pt x="90964" y="874871"/>
                  </a:cubicBezTo>
                  <a:cubicBezTo>
                    <a:pt x="91916" y="873919"/>
                    <a:pt x="92869" y="872966"/>
                    <a:pt x="93821" y="871061"/>
                  </a:cubicBezTo>
                  <a:cubicBezTo>
                    <a:pt x="98584" y="865346"/>
                    <a:pt x="103346" y="859631"/>
                    <a:pt x="108109" y="853916"/>
                  </a:cubicBezTo>
                  <a:cubicBezTo>
                    <a:pt x="110014" y="852011"/>
                    <a:pt x="111919" y="849154"/>
                    <a:pt x="113824" y="847249"/>
                  </a:cubicBezTo>
                  <a:cubicBezTo>
                    <a:pt x="117634" y="842486"/>
                    <a:pt x="122396" y="837724"/>
                    <a:pt x="127159" y="832009"/>
                  </a:cubicBezTo>
                  <a:cubicBezTo>
                    <a:pt x="129064" y="830104"/>
                    <a:pt x="130969" y="828199"/>
                    <a:pt x="132874" y="826294"/>
                  </a:cubicBezTo>
                  <a:cubicBezTo>
                    <a:pt x="139541" y="819626"/>
                    <a:pt x="145256" y="812959"/>
                    <a:pt x="151924" y="807244"/>
                  </a:cubicBezTo>
                  <a:cubicBezTo>
                    <a:pt x="152876" y="807244"/>
                    <a:pt x="152876" y="806291"/>
                    <a:pt x="153829" y="806291"/>
                  </a:cubicBezTo>
                  <a:cubicBezTo>
                    <a:pt x="160496" y="800576"/>
                    <a:pt x="166211" y="794861"/>
                    <a:pt x="172879" y="789146"/>
                  </a:cubicBezTo>
                  <a:cubicBezTo>
                    <a:pt x="174784" y="787241"/>
                    <a:pt x="177641" y="785336"/>
                    <a:pt x="179546" y="783431"/>
                  </a:cubicBezTo>
                  <a:cubicBezTo>
                    <a:pt x="184309" y="778669"/>
                    <a:pt x="190024" y="774859"/>
                    <a:pt x="195739" y="770096"/>
                  </a:cubicBezTo>
                  <a:cubicBezTo>
                    <a:pt x="197644" y="768191"/>
                    <a:pt x="200501" y="766286"/>
                    <a:pt x="202406" y="764381"/>
                  </a:cubicBezTo>
                  <a:cubicBezTo>
                    <a:pt x="209074" y="758666"/>
                    <a:pt x="216694" y="753904"/>
                    <a:pt x="224314" y="749141"/>
                  </a:cubicBezTo>
                  <a:cubicBezTo>
                    <a:pt x="225266" y="749141"/>
                    <a:pt x="225266" y="748189"/>
                    <a:pt x="226219" y="748189"/>
                  </a:cubicBezTo>
                  <a:cubicBezTo>
                    <a:pt x="233839" y="742474"/>
                    <a:pt x="242411" y="737711"/>
                    <a:pt x="250984" y="731996"/>
                  </a:cubicBezTo>
                  <a:cubicBezTo>
                    <a:pt x="252889" y="731044"/>
                    <a:pt x="254794" y="729139"/>
                    <a:pt x="257651" y="728186"/>
                  </a:cubicBezTo>
                  <a:cubicBezTo>
                    <a:pt x="266224" y="722471"/>
                    <a:pt x="274796" y="717709"/>
                    <a:pt x="284321" y="712946"/>
                  </a:cubicBezTo>
                  <a:cubicBezTo>
                    <a:pt x="286226" y="711994"/>
                    <a:pt x="287179" y="711041"/>
                    <a:pt x="289084" y="710089"/>
                  </a:cubicBezTo>
                  <a:cubicBezTo>
                    <a:pt x="299561" y="704374"/>
                    <a:pt x="309086" y="699611"/>
                    <a:pt x="319564" y="694849"/>
                  </a:cubicBezTo>
                  <a:cubicBezTo>
                    <a:pt x="322421" y="693896"/>
                    <a:pt x="324326" y="692944"/>
                    <a:pt x="327184" y="691039"/>
                  </a:cubicBezTo>
                  <a:cubicBezTo>
                    <a:pt x="337661" y="686276"/>
                    <a:pt x="348139" y="681514"/>
                    <a:pt x="359569" y="676751"/>
                  </a:cubicBezTo>
                  <a:cubicBezTo>
                    <a:pt x="359569" y="676751"/>
                    <a:pt x="360521" y="676751"/>
                    <a:pt x="360521" y="676751"/>
                  </a:cubicBezTo>
                  <a:cubicBezTo>
                    <a:pt x="371951" y="671989"/>
                    <a:pt x="383381" y="668179"/>
                    <a:pt x="394811" y="663416"/>
                  </a:cubicBezTo>
                  <a:cubicBezTo>
                    <a:pt x="397669" y="662464"/>
                    <a:pt x="401479" y="661511"/>
                    <a:pt x="404336" y="660559"/>
                  </a:cubicBezTo>
                  <a:cubicBezTo>
                    <a:pt x="409099" y="658654"/>
                    <a:pt x="413861" y="657701"/>
                    <a:pt x="418624" y="655796"/>
                  </a:cubicBezTo>
                  <a:cubicBezTo>
                    <a:pt x="422434" y="654844"/>
                    <a:pt x="426244" y="652939"/>
                    <a:pt x="430054" y="651986"/>
                  </a:cubicBezTo>
                  <a:cubicBezTo>
                    <a:pt x="434816" y="650081"/>
                    <a:pt x="439579" y="649129"/>
                    <a:pt x="445294" y="648176"/>
                  </a:cubicBezTo>
                  <a:cubicBezTo>
                    <a:pt x="449104" y="647224"/>
                    <a:pt x="452914" y="646271"/>
                    <a:pt x="457676" y="645319"/>
                  </a:cubicBezTo>
                  <a:cubicBezTo>
                    <a:pt x="462439" y="644366"/>
                    <a:pt x="468154" y="642461"/>
                    <a:pt x="472916" y="641509"/>
                  </a:cubicBezTo>
                  <a:cubicBezTo>
                    <a:pt x="476726" y="640556"/>
                    <a:pt x="480536" y="639604"/>
                    <a:pt x="485299" y="638651"/>
                  </a:cubicBezTo>
                  <a:cubicBezTo>
                    <a:pt x="491014" y="637699"/>
                    <a:pt x="495776" y="636746"/>
                    <a:pt x="501491" y="634841"/>
                  </a:cubicBezTo>
                  <a:cubicBezTo>
                    <a:pt x="506254" y="633889"/>
                    <a:pt x="511016" y="632936"/>
                    <a:pt x="515779" y="631984"/>
                  </a:cubicBezTo>
                  <a:lnTo>
                    <a:pt x="515779" y="7144"/>
                  </a:lnTo>
                  <a:cubicBezTo>
                    <a:pt x="513874" y="7144"/>
                    <a:pt x="511969" y="8096"/>
                    <a:pt x="511016" y="8096"/>
                  </a:cubicBezTo>
                  <a:cubicBezTo>
                    <a:pt x="508159" y="9049"/>
                    <a:pt x="505301" y="9049"/>
                    <a:pt x="501491" y="10001"/>
                  </a:cubicBezTo>
                  <a:cubicBezTo>
                    <a:pt x="495776" y="10954"/>
                    <a:pt x="491014" y="11906"/>
                    <a:pt x="485299" y="13811"/>
                  </a:cubicBezTo>
                  <a:cubicBezTo>
                    <a:pt x="481489" y="14764"/>
                    <a:pt x="477679" y="15716"/>
                    <a:pt x="472916" y="16669"/>
                  </a:cubicBezTo>
                  <a:cubicBezTo>
                    <a:pt x="468154" y="17621"/>
                    <a:pt x="462439" y="19526"/>
                    <a:pt x="457676" y="20479"/>
                  </a:cubicBezTo>
                  <a:cubicBezTo>
                    <a:pt x="453866" y="21431"/>
                    <a:pt x="450056" y="22384"/>
                    <a:pt x="445294" y="23336"/>
                  </a:cubicBezTo>
                  <a:cubicBezTo>
                    <a:pt x="440531" y="24289"/>
                    <a:pt x="435769" y="26194"/>
                    <a:pt x="430054" y="27146"/>
                  </a:cubicBezTo>
                  <a:cubicBezTo>
                    <a:pt x="426244" y="28099"/>
                    <a:pt x="422434" y="30004"/>
                    <a:pt x="418624" y="30956"/>
                  </a:cubicBezTo>
                  <a:cubicBezTo>
                    <a:pt x="413861" y="32861"/>
                    <a:pt x="409099" y="33814"/>
                    <a:pt x="404336" y="35719"/>
                  </a:cubicBezTo>
                  <a:cubicBezTo>
                    <a:pt x="402431" y="36671"/>
                    <a:pt x="400526" y="36671"/>
                    <a:pt x="398621" y="37624"/>
                  </a:cubicBezTo>
                  <a:cubicBezTo>
                    <a:pt x="397669" y="38576"/>
                    <a:pt x="395764" y="38576"/>
                    <a:pt x="394811" y="39529"/>
                  </a:cubicBezTo>
                  <a:cubicBezTo>
                    <a:pt x="383381" y="43339"/>
                    <a:pt x="371951" y="48101"/>
                    <a:pt x="360521" y="52864"/>
                  </a:cubicBezTo>
                  <a:cubicBezTo>
                    <a:pt x="360521" y="52864"/>
                    <a:pt x="359569" y="52864"/>
                    <a:pt x="359569" y="52864"/>
                  </a:cubicBezTo>
                  <a:cubicBezTo>
                    <a:pt x="349091" y="57626"/>
                    <a:pt x="337661" y="62389"/>
                    <a:pt x="327184" y="67151"/>
                  </a:cubicBezTo>
                  <a:cubicBezTo>
                    <a:pt x="324326" y="68104"/>
                    <a:pt x="322421" y="69056"/>
                    <a:pt x="319564" y="70961"/>
                  </a:cubicBezTo>
                  <a:cubicBezTo>
                    <a:pt x="309086" y="75724"/>
                    <a:pt x="298609" y="81439"/>
                    <a:pt x="289084" y="86201"/>
                  </a:cubicBezTo>
                  <a:cubicBezTo>
                    <a:pt x="287179" y="87154"/>
                    <a:pt x="286226" y="88106"/>
                    <a:pt x="284321" y="89059"/>
                  </a:cubicBezTo>
                  <a:cubicBezTo>
                    <a:pt x="274796" y="93821"/>
                    <a:pt x="266224" y="99536"/>
                    <a:pt x="257651" y="104299"/>
                  </a:cubicBezTo>
                  <a:cubicBezTo>
                    <a:pt x="256699" y="105251"/>
                    <a:pt x="254794" y="106204"/>
                    <a:pt x="253841" y="106204"/>
                  </a:cubicBezTo>
                  <a:cubicBezTo>
                    <a:pt x="252889" y="107156"/>
                    <a:pt x="251936" y="107156"/>
                    <a:pt x="250984" y="108109"/>
                  </a:cubicBezTo>
                  <a:cubicBezTo>
                    <a:pt x="242411" y="112871"/>
                    <a:pt x="234791" y="118586"/>
                    <a:pt x="226219" y="124301"/>
                  </a:cubicBezTo>
                  <a:cubicBezTo>
                    <a:pt x="225266" y="124301"/>
                    <a:pt x="225266" y="125254"/>
                    <a:pt x="224314" y="125254"/>
                  </a:cubicBezTo>
                  <a:cubicBezTo>
                    <a:pt x="216694" y="130016"/>
                    <a:pt x="210026" y="135731"/>
                    <a:pt x="202406" y="140494"/>
                  </a:cubicBezTo>
                  <a:cubicBezTo>
                    <a:pt x="200501" y="142399"/>
                    <a:pt x="197644" y="144304"/>
                    <a:pt x="195739" y="146209"/>
                  </a:cubicBezTo>
                  <a:cubicBezTo>
                    <a:pt x="190024" y="150019"/>
                    <a:pt x="185261" y="154781"/>
                    <a:pt x="179546" y="159544"/>
                  </a:cubicBezTo>
                  <a:cubicBezTo>
                    <a:pt x="177641" y="161449"/>
                    <a:pt x="174784" y="163354"/>
                    <a:pt x="172879" y="165259"/>
                  </a:cubicBezTo>
                  <a:cubicBezTo>
                    <a:pt x="166211" y="170974"/>
                    <a:pt x="159544" y="176689"/>
                    <a:pt x="153829" y="182404"/>
                  </a:cubicBezTo>
                  <a:cubicBezTo>
                    <a:pt x="152876" y="182404"/>
                    <a:pt x="152876" y="183356"/>
                    <a:pt x="151924" y="183356"/>
                  </a:cubicBezTo>
                  <a:cubicBezTo>
                    <a:pt x="145256" y="190024"/>
                    <a:pt x="138589" y="195739"/>
                    <a:pt x="132874" y="202406"/>
                  </a:cubicBezTo>
                  <a:cubicBezTo>
                    <a:pt x="130969" y="204311"/>
                    <a:pt x="129064" y="206216"/>
                    <a:pt x="127159" y="208121"/>
                  </a:cubicBezTo>
                  <a:cubicBezTo>
                    <a:pt x="122396" y="212884"/>
                    <a:pt x="118586" y="217646"/>
                    <a:pt x="113824" y="223361"/>
                  </a:cubicBezTo>
                  <a:cubicBezTo>
                    <a:pt x="111919" y="225266"/>
                    <a:pt x="110014" y="228124"/>
                    <a:pt x="108109" y="230029"/>
                  </a:cubicBezTo>
                  <a:cubicBezTo>
                    <a:pt x="103346" y="235744"/>
                    <a:pt x="98584" y="241459"/>
                    <a:pt x="93821" y="247174"/>
                  </a:cubicBezTo>
                  <a:cubicBezTo>
                    <a:pt x="92869" y="248126"/>
                    <a:pt x="91916" y="249079"/>
                    <a:pt x="90964" y="250984"/>
                  </a:cubicBezTo>
                  <a:cubicBezTo>
                    <a:pt x="85249" y="257651"/>
                    <a:pt x="80486" y="265271"/>
                    <a:pt x="75724" y="272891"/>
                  </a:cubicBezTo>
                  <a:cubicBezTo>
                    <a:pt x="75724" y="273844"/>
                    <a:pt x="74771" y="273844"/>
                    <a:pt x="74771" y="274796"/>
                  </a:cubicBezTo>
                  <a:cubicBezTo>
                    <a:pt x="71914" y="279559"/>
                    <a:pt x="69056" y="284321"/>
                    <a:pt x="66199" y="289084"/>
                  </a:cubicBezTo>
                  <a:cubicBezTo>
                    <a:pt x="66199" y="289084"/>
                    <a:pt x="66199" y="289084"/>
                    <a:pt x="66199" y="290036"/>
                  </a:cubicBezTo>
                  <a:cubicBezTo>
                    <a:pt x="63341" y="295751"/>
                    <a:pt x="59531" y="301466"/>
                    <a:pt x="56674" y="307181"/>
                  </a:cubicBezTo>
                  <a:cubicBezTo>
                    <a:pt x="55721" y="309086"/>
                    <a:pt x="54769" y="310991"/>
                    <a:pt x="53816" y="312896"/>
                  </a:cubicBezTo>
                  <a:cubicBezTo>
                    <a:pt x="51911" y="316706"/>
                    <a:pt x="49054" y="321469"/>
                    <a:pt x="47149" y="325279"/>
                  </a:cubicBezTo>
                  <a:cubicBezTo>
                    <a:pt x="46196" y="327184"/>
                    <a:pt x="45244" y="329089"/>
                    <a:pt x="44291" y="330994"/>
                  </a:cubicBezTo>
                  <a:cubicBezTo>
                    <a:pt x="41434" y="335756"/>
                    <a:pt x="39529" y="341471"/>
                    <a:pt x="37624" y="346234"/>
                  </a:cubicBezTo>
                  <a:cubicBezTo>
                    <a:pt x="37624" y="347186"/>
                    <a:pt x="36671" y="348139"/>
                    <a:pt x="36671" y="348139"/>
                  </a:cubicBezTo>
                  <a:cubicBezTo>
                    <a:pt x="33814" y="353854"/>
                    <a:pt x="31909" y="360521"/>
                    <a:pt x="30004" y="366236"/>
                  </a:cubicBezTo>
                  <a:cubicBezTo>
                    <a:pt x="29051" y="368141"/>
                    <a:pt x="29051" y="370046"/>
                    <a:pt x="28099" y="370999"/>
                  </a:cubicBezTo>
                  <a:cubicBezTo>
                    <a:pt x="26194" y="375761"/>
                    <a:pt x="25241" y="380524"/>
                    <a:pt x="23336" y="384334"/>
                  </a:cubicBezTo>
                  <a:cubicBezTo>
                    <a:pt x="22384" y="386239"/>
                    <a:pt x="22384" y="388144"/>
                    <a:pt x="21431" y="390049"/>
                  </a:cubicBezTo>
                  <a:cubicBezTo>
                    <a:pt x="21431" y="391001"/>
                    <a:pt x="20479" y="392906"/>
                    <a:pt x="20479" y="393859"/>
                  </a:cubicBezTo>
                  <a:cubicBezTo>
                    <a:pt x="19526" y="395764"/>
                    <a:pt x="19526" y="398621"/>
                    <a:pt x="18574" y="400526"/>
                  </a:cubicBezTo>
                  <a:cubicBezTo>
                    <a:pt x="17621" y="404336"/>
                    <a:pt x="16669" y="408146"/>
                    <a:pt x="15716" y="411956"/>
                  </a:cubicBezTo>
                  <a:cubicBezTo>
                    <a:pt x="14764" y="415766"/>
                    <a:pt x="14764" y="418624"/>
                    <a:pt x="13811" y="422434"/>
                  </a:cubicBezTo>
                  <a:cubicBezTo>
                    <a:pt x="12859" y="426244"/>
                    <a:pt x="11906" y="430054"/>
                    <a:pt x="11906" y="433864"/>
                  </a:cubicBezTo>
                  <a:cubicBezTo>
                    <a:pt x="10954" y="437674"/>
                    <a:pt x="10954" y="440531"/>
                    <a:pt x="10001" y="444341"/>
                  </a:cubicBezTo>
                  <a:cubicBezTo>
                    <a:pt x="9049" y="448151"/>
                    <a:pt x="9049" y="451961"/>
                    <a:pt x="9049" y="455771"/>
                  </a:cubicBezTo>
                  <a:cubicBezTo>
                    <a:pt x="9049" y="459581"/>
                    <a:pt x="8096" y="462439"/>
                    <a:pt x="8096" y="466249"/>
                  </a:cubicBezTo>
                  <a:cubicBezTo>
                    <a:pt x="8096" y="470059"/>
                    <a:pt x="7144" y="473869"/>
                    <a:pt x="7144" y="477679"/>
                  </a:cubicBezTo>
                  <a:cubicBezTo>
                    <a:pt x="7144" y="479584"/>
                    <a:pt x="7144" y="481489"/>
                    <a:pt x="7144" y="482441"/>
                  </a:cubicBezTo>
                  <a:cubicBezTo>
                    <a:pt x="7144" y="486251"/>
                    <a:pt x="7144" y="490061"/>
                    <a:pt x="7144" y="493871"/>
                  </a:cubicBezTo>
                  <a:lnTo>
                    <a:pt x="7144" y="1118711"/>
                  </a:lnTo>
                  <a:cubicBezTo>
                    <a:pt x="7144" y="1112996"/>
                    <a:pt x="7144" y="1107281"/>
                    <a:pt x="7144" y="1102519"/>
                  </a:cubicBezTo>
                  <a:cubicBezTo>
                    <a:pt x="7144" y="1098709"/>
                    <a:pt x="7144" y="1094899"/>
                    <a:pt x="8096" y="1091089"/>
                  </a:cubicBezTo>
                  <a:cubicBezTo>
                    <a:pt x="8096" y="1087279"/>
                    <a:pt x="8096" y="1083469"/>
                    <a:pt x="8096" y="1079659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4" name="任意多边形: 形状 23">
              <a:extLst>
                <a:ext uri="{FF2B5EF4-FFF2-40B4-BE49-F238E27FC236}">
                  <a16:creationId xmlns:a16="http://schemas.microsoft.com/office/drawing/2014/main" id="{AC79E9BF-7992-4076-9BAB-5DB749F9CCDC}"/>
                </a:ext>
              </a:extLst>
            </p:cNvPr>
            <p:cNvSpPr/>
            <p:nvPr/>
          </p:nvSpPr>
          <p:spPr>
            <a:xfrm>
              <a:off x="7327851" y="2833488"/>
              <a:ext cx="330846" cy="1477780"/>
            </a:xfrm>
            <a:custGeom>
              <a:avLst/>
              <a:gdLst>
                <a:gd name="connsiteX0" fmla="*/ 8096 w 285750"/>
                <a:gd name="connsiteY0" fmla="*/ 1223486 h 1276350"/>
                <a:gd name="connsiteX1" fmla="*/ 9049 w 285750"/>
                <a:gd name="connsiteY1" fmla="*/ 1214914 h 1276350"/>
                <a:gd name="connsiteX2" fmla="*/ 10001 w 285750"/>
                <a:gd name="connsiteY2" fmla="*/ 1200626 h 1276350"/>
                <a:gd name="connsiteX3" fmla="*/ 10954 w 285750"/>
                <a:gd name="connsiteY3" fmla="*/ 1191101 h 1276350"/>
                <a:gd name="connsiteX4" fmla="*/ 12859 w 285750"/>
                <a:gd name="connsiteY4" fmla="*/ 1176814 h 1276350"/>
                <a:gd name="connsiteX5" fmla="*/ 13811 w 285750"/>
                <a:gd name="connsiteY5" fmla="*/ 1167289 h 1276350"/>
                <a:gd name="connsiteX6" fmla="*/ 15716 w 285750"/>
                <a:gd name="connsiteY6" fmla="*/ 1153954 h 1276350"/>
                <a:gd name="connsiteX7" fmla="*/ 16669 w 285750"/>
                <a:gd name="connsiteY7" fmla="*/ 1144429 h 1276350"/>
                <a:gd name="connsiteX8" fmla="*/ 18574 w 285750"/>
                <a:gd name="connsiteY8" fmla="*/ 1130141 h 1276350"/>
                <a:gd name="connsiteX9" fmla="*/ 20479 w 285750"/>
                <a:gd name="connsiteY9" fmla="*/ 1121569 h 1276350"/>
                <a:gd name="connsiteX10" fmla="*/ 23336 w 285750"/>
                <a:gd name="connsiteY10" fmla="*/ 1106329 h 1276350"/>
                <a:gd name="connsiteX11" fmla="*/ 25241 w 285750"/>
                <a:gd name="connsiteY11" fmla="*/ 1098709 h 1276350"/>
                <a:gd name="connsiteX12" fmla="*/ 30004 w 285750"/>
                <a:gd name="connsiteY12" fmla="*/ 1078706 h 1276350"/>
                <a:gd name="connsiteX13" fmla="*/ 30956 w 285750"/>
                <a:gd name="connsiteY13" fmla="*/ 1076801 h 1276350"/>
                <a:gd name="connsiteX14" fmla="*/ 36671 w 285750"/>
                <a:gd name="connsiteY14" fmla="*/ 1053941 h 1276350"/>
                <a:gd name="connsiteX15" fmla="*/ 37624 w 285750"/>
                <a:gd name="connsiteY15" fmla="*/ 1050131 h 1276350"/>
                <a:gd name="connsiteX16" fmla="*/ 46196 w 285750"/>
                <a:gd name="connsiteY16" fmla="*/ 1021556 h 1276350"/>
                <a:gd name="connsiteX17" fmla="*/ 48101 w 285750"/>
                <a:gd name="connsiteY17" fmla="*/ 1016794 h 1276350"/>
                <a:gd name="connsiteX18" fmla="*/ 57626 w 285750"/>
                <a:gd name="connsiteY18" fmla="*/ 987266 h 1276350"/>
                <a:gd name="connsiteX19" fmla="*/ 59531 w 285750"/>
                <a:gd name="connsiteY19" fmla="*/ 981551 h 1276350"/>
                <a:gd name="connsiteX20" fmla="*/ 70961 w 285750"/>
                <a:gd name="connsiteY20" fmla="*/ 952024 h 1276350"/>
                <a:gd name="connsiteX21" fmla="*/ 71914 w 285750"/>
                <a:gd name="connsiteY21" fmla="*/ 950119 h 1276350"/>
                <a:gd name="connsiteX22" fmla="*/ 84296 w 285750"/>
                <a:gd name="connsiteY22" fmla="*/ 921544 h 1276350"/>
                <a:gd name="connsiteX23" fmla="*/ 87154 w 285750"/>
                <a:gd name="connsiteY23" fmla="*/ 915829 h 1276350"/>
                <a:gd name="connsiteX24" fmla="*/ 100489 w 285750"/>
                <a:gd name="connsiteY24" fmla="*/ 887254 h 1276350"/>
                <a:gd name="connsiteX25" fmla="*/ 103346 w 285750"/>
                <a:gd name="connsiteY25" fmla="*/ 881539 h 1276350"/>
                <a:gd name="connsiteX26" fmla="*/ 118586 w 285750"/>
                <a:gd name="connsiteY26" fmla="*/ 852964 h 1276350"/>
                <a:gd name="connsiteX27" fmla="*/ 118586 w 285750"/>
                <a:gd name="connsiteY27" fmla="*/ 852011 h 1276350"/>
                <a:gd name="connsiteX28" fmla="*/ 134779 w 285750"/>
                <a:gd name="connsiteY28" fmla="*/ 823436 h 1276350"/>
                <a:gd name="connsiteX29" fmla="*/ 137636 w 285750"/>
                <a:gd name="connsiteY29" fmla="*/ 817721 h 1276350"/>
                <a:gd name="connsiteX30" fmla="*/ 154781 w 285750"/>
                <a:gd name="connsiteY30" fmla="*/ 791051 h 1276350"/>
                <a:gd name="connsiteX31" fmla="*/ 159544 w 285750"/>
                <a:gd name="connsiteY31" fmla="*/ 783431 h 1276350"/>
                <a:gd name="connsiteX32" fmla="*/ 167164 w 285750"/>
                <a:gd name="connsiteY32" fmla="*/ 772001 h 1276350"/>
                <a:gd name="connsiteX33" fmla="*/ 172879 w 285750"/>
                <a:gd name="connsiteY33" fmla="*/ 763429 h 1276350"/>
                <a:gd name="connsiteX34" fmla="*/ 180499 w 285750"/>
                <a:gd name="connsiteY34" fmla="*/ 751999 h 1276350"/>
                <a:gd name="connsiteX35" fmla="*/ 186214 w 285750"/>
                <a:gd name="connsiteY35" fmla="*/ 743426 h 1276350"/>
                <a:gd name="connsiteX36" fmla="*/ 193834 w 285750"/>
                <a:gd name="connsiteY36" fmla="*/ 732949 h 1276350"/>
                <a:gd name="connsiteX37" fmla="*/ 200501 w 285750"/>
                <a:gd name="connsiteY37" fmla="*/ 724376 h 1276350"/>
                <a:gd name="connsiteX38" fmla="*/ 209074 w 285750"/>
                <a:gd name="connsiteY38" fmla="*/ 713899 h 1276350"/>
                <a:gd name="connsiteX39" fmla="*/ 215741 w 285750"/>
                <a:gd name="connsiteY39" fmla="*/ 706279 h 1276350"/>
                <a:gd name="connsiteX40" fmla="*/ 224314 w 285750"/>
                <a:gd name="connsiteY40" fmla="*/ 695801 h 1276350"/>
                <a:gd name="connsiteX41" fmla="*/ 230981 w 285750"/>
                <a:gd name="connsiteY41" fmla="*/ 688181 h 1276350"/>
                <a:gd name="connsiteX42" fmla="*/ 240506 w 285750"/>
                <a:gd name="connsiteY42" fmla="*/ 676751 h 1276350"/>
                <a:gd name="connsiteX43" fmla="*/ 246221 w 285750"/>
                <a:gd name="connsiteY43" fmla="*/ 669131 h 1276350"/>
                <a:gd name="connsiteX44" fmla="*/ 256699 w 285750"/>
                <a:gd name="connsiteY44" fmla="*/ 656749 h 1276350"/>
                <a:gd name="connsiteX45" fmla="*/ 262414 w 285750"/>
                <a:gd name="connsiteY45" fmla="*/ 651034 h 1276350"/>
                <a:gd name="connsiteX46" fmla="*/ 278606 w 285750"/>
                <a:gd name="connsiteY46" fmla="*/ 632936 h 1276350"/>
                <a:gd name="connsiteX47" fmla="*/ 278606 w 285750"/>
                <a:gd name="connsiteY47" fmla="*/ 7144 h 1276350"/>
                <a:gd name="connsiteX48" fmla="*/ 262414 w 285750"/>
                <a:gd name="connsiteY48" fmla="*/ 25241 h 1276350"/>
                <a:gd name="connsiteX49" fmla="*/ 256699 w 285750"/>
                <a:gd name="connsiteY49" fmla="*/ 30956 h 1276350"/>
                <a:gd name="connsiteX50" fmla="*/ 246221 w 285750"/>
                <a:gd name="connsiteY50" fmla="*/ 43339 h 1276350"/>
                <a:gd name="connsiteX51" fmla="*/ 240506 w 285750"/>
                <a:gd name="connsiteY51" fmla="*/ 50959 h 1276350"/>
                <a:gd name="connsiteX52" fmla="*/ 230981 w 285750"/>
                <a:gd name="connsiteY52" fmla="*/ 62389 h 1276350"/>
                <a:gd name="connsiteX53" fmla="*/ 224314 w 285750"/>
                <a:gd name="connsiteY53" fmla="*/ 70009 h 1276350"/>
                <a:gd name="connsiteX54" fmla="*/ 215741 w 285750"/>
                <a:gd name="connsiteY54" fmla="*/ 80486 h 1276350"/>
                <a:gd name="connsiteX55" fmla="*/ 209074 w 285750"/>
                <a:gd name="connsiteY55" fmla="*/ 88106 h 1276350"/>
                <a:gd name="connsiteX56" fmla="*/ 200501 w 285750"/>
                <a:gd name="connsiteY56" fmla="*/ 98584 h 1276350"/>
                <a:gd name="connsiteX57" fmla="*/ 193834 w 285750"/>
                <a:gd name="connsiteY57" fmla="*/ 107156 h 1276350"/>
                <a:gd name="connsiteX58" fmla="*/ 186214 w 285750"/>
                <a:gd name="connsiteY58" fmla="*/ 117634 h 1276350"/>
                <a:gd name="connsiteX59" fmla="*/ 180499 w 285750"/>
                <a:gd name="connsiteY59" fmla="*/ 126206 h 1276350"/>
                <a:gd name="connsiteX60" fmla="*/ 172879 w 285750"/>
                <a:gd name="connsiteY60" fmla="*/ 137636 h 1276350"/>
                <a:gd name="connsiteX61" fmla="*/ 167164 w 285750"/>
                <a:gd name="connsiteY61" fmla="*/ 146209 h 1276350"/>
                <a:gd name="connsiteX62" fmla="*/ 159544 w 285750"/>
                <a:gd name="connsiteY62" fmla="*/ 157639 h 1276350"/>
                <a:gd name="connsiteX63" fmla="*/ 155734 w 285750"/>
                <a:gd name="connsiteY63" fmla="*/ 163354 h 1276350"/>
                <a:gd name="connsiteX64" fmla="*/ 154781 w 285750"/>
                <a:gd name="connsiteY64" fmla="*/ 165259 h 1276350"/>
                <a:gd name="connsiteX65" fmla="*/ 137636 w 285750"/>
                <a:gd name="connsiteY65" fmla="*/ 191929 h 1276350"/>
                <a:gd name="connsiteX66" fmla="*/ 134779 w 285750"/>
                <a:gd name="connsiteY66" fmla="*/ 197644 h 1276350"/>
                <a:gd name="connsiteX67" fmla="*/ 118586 w 285750"/>
                <a:gd name="connsiteY67" fmla="*/ 226219 h 1276350"/>
                <a:gd name="connsiteX68" fmla="*/ 118586 w 285750"/>
                <a:gd name="connsiteY68" fmla="*/ 227171 h 1276350"/>
                <a:gd name="connsiteX69" fmla="*/ 103346 w 285750"/>
                <a:gd name="connsiteY69" fmla="*/ 255746 h 1276350"/>
                <a:gd name="connsiteX70" fmla="*/ 100489 w 285750"/>
                <a:gd name="connsiteY70" fmla="*/ 261461 h 1276350"/>
                <a:gd name="connsiteX71" fmla="*/ 87154 w 285750"/>
                <a:gd name="connsiteY71" fmla="*/ 290036 h 1276350"/>
                <a:gd name="connsiteX72" fmla="*/ 84296 w 285750"/>
                <a:gd name="connsiteY72" fmla="*/ 295751 h 1276350"/>
                <a:gd name="connsiteX73" fmla="*/ 71914 w 285750"/>
                <a:gd name="connsiteY73" fmla="*/ 324326 h 1276350"/>
                <a:gd name="connsiteX74" fmla="*/ 70961 w 285750"/>
                <a:gd name="connsiteY74" fmla="*/ 326231 h 1276350"/>
                <a:gd name="connsiteX75" fmla="*/ 59531 w 285750"/>
                <a:gd name="connsiteY75" fmla="*/ 355759 h 1276350"/>
                <a:gd name="connsiteX76" fmla="*/ 57626 w 285750"/>
                <a:gd name="connsiteY76" fmla="*/ 361474 h 1276350"/>
                <a:gd name="connsiteX77" fmla="*/ 48101 w 285750"/>
                <a:gd name="connsiteY77" fmla="*/ 391001 h 1276350"/>
                <a:gd name="connsiteX78" fmla="*/ 46196 w 285750"/>
                <a:gd name="connsiteY78" fmla="*/ 395764 h 1276350"/>
                <a:gd name="connsiteX79" fmla="*/ 37624 w 285750"/>
                <a:gd name="connsiteY79" fmla="*/ 424339 h 1276350"/>
                <a:gd name="connsiteX80" fmla="*/ 36671 w 285750"/>
                <a:gd name="connsiteY80" fmla="*/ 427196 h 1276350"/>
                <a:gd name="connsiteX81" fmla="*/ 36671 w 285750"/>
                <a:gd name="connsiteY81" fmla="*/ 428149 h 1276350"/>
                <a:gd name="connsiteX82" fmla="*/ 30956 w 285750"/>
                <a:gd name="connsiteY82" fmla="*/ 451009 h 1276350"/>
                <a:gd name="connsiteX83" fmla="*/ 30004 w 285750"/>
                <a:gd name="connsiteY83" fmla="*/ 452914 h 1276350"/>
                <a:gd name="connsiteX84" fmla="*/ 25241 w 285750"/>
                <a:gd name="connsiteY84" fmla="*/ 472916 h 1276350"/>
                <a:gd name="connsiteX85" fmla="*/ 23336 w 285750"/>
                <a:gd name="connsiteY85" fmla="*/ 480536 h 1276350"/>
                <a:gd name="connsiteX86" fmla="*/ 20479 w 285750"/>
                <a:gd name="connsiteY86" fmla="*/ 495776 h 1276350"/>
                <a:gd name="connsiteX87" fmla="*/ 18574 w 285750"/>
                <a:gd name="connsiteY87" fmla="*/ 504349 h 1276350"/>
                <a:gd name="connsiteX88" fmla="*/ 16669 w 285750"/>
                <a:gd name="connsiteY88" fmla="*/ 518636 h 1276350"/>
                <a:gd name="connsiteX89" fmla="*/ 15716 w 285750"/>
                <a:gd name="connsiteY89" fmla="*/ 528161 h 1276350"/>
                <a:gd name="connsiteX90" fmla="*/ 13811 w 285750"/>
                <a:gd name="connsiteY90" fmla="*/ 541496 h 1276350"/>
                <a:gd name="connsiteX91" fmla="*/ 12859 w 285750"/>
                <a:gd name="connsiteY91" fmla="*/ 551021 h 1276350"/>
                <a:gd name="connsiteX92" fmla="*/ 10954 w 285750"/>
                <a:gd name="connsiteY92" fmla="*/ 565309 h 1276350"/>
                <a:gd name="connsiteX93" fmla="*/ 10001 w 285750"/>
                <a:gd name="connsiteY93" fmla="*/ 574834 h 1276350"/>
                <a:gd name="connsiteX94" fmla="*/ 9049 w 285750"/>
                <a:gd name="connsiteY94" fmla="*/ 589121 h 1276350"/>
                <a:gd name="connsiteX95" fmla="*/ 8096 w 285750"/>
                <a:gd name="connsiteY95" fmla="*/ 597694 h 1276350"/>
                <a:gd name="connsiteX96" fmla="*/ 7144 w 285750"/>
                <a:gd name="connsiteY96" fmla="*/ 613886 h 1276350"/>
                <a:gd name="connsiteX97" fmla="*/ 7144 w 285750"/>
                <a:gd name="connsiteY97" fmla="*/ 620554 h 1276350"/>
                <a:gd name="connsiteX98" fmla="*/ 7144 w 285750"/>
                <a:gd name="connsiteY98" fmla="*/ 621506 h 1276350"/>
                <a:gd name="connsiteX99" fmla="*/ 7144 w 285750"/>
                <a:gd name="connsiteY99" fmla="*/ 645319 h 1276350"/>
                <a:gd name="connsiteX100" fmla="*/ 7144 w 285750"/>
                <a:gd name="connsiteY100" fmla="*/ 1270159 h 1276350"/>
                <a:gd name="connsiteX101" fmla="*/ 7144 w 285750"/>
                <a:gd name="connsiteY101" fmla="*/ 1246346 h 1276350"/>
                <a:gd name="connsiteX102" fmla="*/ 7144 w 285750"/>
                <a:gd name="connsiteY102" fmla="*/ 1238726 h 1276350"/>
                <a:gd name="connsiteX103" fmla="*/ 8096 w 285750"/>
                <a:gd name="connsiteY103" fmla="*/ 1223486 h 127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285750" h="1276350">
                  <a:moveTo>
                    <a:pt x="8096" y="1223486"/>
                  </a:moveTo>
                  <a:cubicBezTo>
                    <a:pt x="8096" y="1220629"/>
                    <a:pt x="8096" y="1217771"/>
                    <a:pt x="9049" y="1214914"/>
                  </a:cubicBezTo>
                  <a:cubicBezTo>
                    <a:pt x="9049" y="1210151"/>
                    <a:pt x="10001" y="1205389"/>
                    <a:pt x="10001" y="1200626"/>
                  </a:cubicBezTo>
                  <a:cubicBezTo>
                    <a:pt x="10001" y="1197769"/>
                    <a:pt x="10954" y="1193959"/>
                    <a:pt x="10954" y="1191101"/>
                  </a:cubicBezTo>
                  <a:cubicBezTo>
                    <a:pt x="10954" y="1186339"/>
                    <a:pt x="11906" y="1181576"/>
                    <a:pt x="12859" y="1176814"/>
                  </a:cubicBezTo>
                  <a:cubicBezTo>
                    <a:pt x="12859" y="1173956"/>
                    <a:pt x="13811" y="1170146"/>
                    <a:pt x="13811" y="1167289"/>
                  </a:cubicBezTo>
                  <a:cubicBezTo>
                    <a:pt x="14764" y="1162526"/>
                    <a:pt x="14764" y="1157764"/>
                    <a:pt x="15716" y="1153954"/>
                  </a:cubicBezTo>
                  <a:cubicBezTo>
                    <a:pt x="15716" y="1151096"/>
                    <a:pt x="16669" y="1147286"/>
                    <a:pt x="16669" y="1144429"/>
                  </a:cubicBezTo>
                  <a:cubicBezTo>
                    <a:pt x="17621" y="1139666"/>
                    <a:pt x="18574" y="1134904"/>
                    <a:pt x="18574" y="1130141"/>
                  </a:cubicBezTo>
                  <a:cubicBezTo>
                    <a:pt x="19526" y="1127284"/>
                    <a:pt x="19526" y="1124426"/>
                    <a:pt x="20479" y="1121569"/>
                  </a:cubicBezTo>
                  <a:cubicBezTo>
                    <a:pt x="21431" y="1116806"/>
                    <a:pt x="22384" y="1111091"/>
                    <a:pt x="23336" y="1106329"/>
                  </a:cubicBezTo>
                  <a:cubicBezTo>
                    <a:pt x="24289" y="1103471"/>
                    <a:pt x="24289" y="1101566"/>
                    <a:pt x="25241" y="1098709"/>
                  </a:cubicBezTo>
                  <a:cubicBezTo>
                    <a:pt x="26194" y="1092041"/>
                    <a:pt x="28099" y="1085374"/>
                    <a:pt x="30004" y="1078706"/>
                  </a:cubicBezTo>
                  <a:cubicBezTo>
                    <a:pt x="30004" y="1077754"/>
                    <a:pt x="30004" y="1076801"/>
                    <a:pt x="30956" y="1076801"/>
                  </a:cubicBezTo>
                  <a:cubicBezTo>
                    <a:pt x="32861" y="1069181"/>
                    <a:pt x="34766" y="1061561"/>
                    <a:pt x="36671" y="1053941"/>
                  </a:cubicBezTo>
                  <a:cubicBezTo>
                    <a:pt x="36671" y="1052989"/>
                    <a:pt x="37624" y="1052036"/>
                    <a:pt x="37624" y="1050131"/>
                  </a:cubicBezTo>
                  <a:cubicBezTo>
                    <a:pt x="40481" y="1040606"/>
                    <a:pt x="43339" y="1031081"/>
                    <a:pt x="46196" y="1021556"/>
                  </a:cubicBezTo>
                  <a:cubicBezTo>
                    <a:pt x="47149" y="1019651"/>
                    <a:pt x="47149" y="1017746"/>
                    <a:pt x="48101" y="1016794"/>
                  </a:cubicBezTo>
                  <a:cubicBezTo>
                    <a:pt x="50959" y="1007269"/>
                    <a:pt x="54769" y="996791"/>
                    <a:pt x="57626" y="987266"/>
                  </a:cubicBezTo>
                  <a:cubicBezTo>
                    <a:pt x="58579" y="985361"/>
                    <a:pt x="59531" y="983456"/>
                    <a:pt x="59531" y="981551"/>
                  </a:cubicBezTo>
                  <a:cubicBezTo>
                    <a:pt x="63341" y="972026"/>
                    <a:pt x="67151" y="961549"/>
                    <a:pt x="70961" y="952024"/>
                  </a:cubicBezTo>
                  <a:cubicBezTo>
                    <a:pt x="70961" y="951071"/>
                    <a:pt x="70961" y="951071"/>
                    <a:pt x="71914" y="950119"/>
                  </a:cubicBezTo>
                  <a:cubicBezTo>
                    <a:pt x="75724" y="940594"/>
                    <a:pt x="79534" y="931069"/>
                    <a:pt x="84296" y="921544"/>
                  </a:cubicBezTo>
                  <a:cubicBezTo>
                    <a:pt x="85249" y="919639"/>
                    <a:pt x="86201" y="917734"/>
                    <a:pt x="87154" y="915829"/>
                  </a:cubicBezTo>
                  <a:cubicBezTo>
                    <a:pt x="91916" y="906304"/>
                    <a:pt x="95726" y="896779"/>
                    <a:pt x="100489" y="887254"/>
                  </a:cubicBezTo>
                  <a:cubicBezTo>
                    <a:pt x="101441" y="885349"/>
                    <a:pt x="102394" y="883444"/>
                    <a:pt x="103346" y="881539"/>
                  </a:cubicBezTo>
                  <a:cubicBezTo>
                    <a:pt x="108109" y="872014"/>
                    <a:pt x="112871" y="862489"/>
                    <a:pt x="118586" y="852964"/>
                  </a:cubicBezTo>
                  <a:cubicBezTo>
                    <a:pt x="118586" y="852964"/>
                    <a:pt x="118586" y="852964"/>
                    <a:pt x="118586" y="852011"/>
                  </a:cubicBezTo>
                  <a:cubicBezTo>
                    <a:pt x="123349" y="842486"/>
                    <a:pt x="129064" y="832961"/>
                    <a:pt x="134779" y="823436"/>
                  </a:cubicBezTo>
                  <a:cubicBezTo>
                    <a:pt x="135731" y="821531"/>
                    <a:pt x="136684" y="819626"/>
                    <a:pt x="137636" y="817721"/>
                  </a:cubicBezTo>
                  <a:cubicBezTo>
                    <a:pt x="143351" y="808196"/>
                    <a:pt x="149066" y="799624"/>
                    <a:pt x="154781" y="791051"/>
                  </a:cubicBezTo>
                  <a:cubicBezTo>
                    <a:pt x="156686" y="788194"/>
                    <a:pt x="157639" y="786289"/>
                    <a:pt x="159544" y="783431"/>
                  </a:cubicBezTo>
                  <a:cubicBezTo>
                    <a:pt x="162401" y="779621"/>
                    <a:pt x="164306" y="775811"/>
                    <a:pt x="167164" y="772001"/>
                  </a:cubicBezTo>
                  <a:cubicBezTo>
                    <a:pt x="169069" y="769144"/>
                    <a:pt x="170974" y="766286"/>
                    <a:pt x="172879" y="763429"/>
                  </a:cubicBezTo>
                  <a:cubicBezTo>
                    <a:pt x="175736" y="759619"/>
                    <a:pt x="177641" y="755809"/>
                    <a:pt x="180499" y="751999"/>
                  </a:cubicBezTo>
                  <a:cubicBezTo>
                    <a:pt x="182404" y="749141"/>
                    <a:pt x="184309" y="746284"/>
                    <a:pt x="186214" y="743426"/>
                  </a:cubicBezTo>
                  <a:cubicBezTo>
                    <a:pt x="189071" y="739616"/>
                    <a:pt x="191929" y="735806"/>
                    <a:pt x="193834" y="732949"/>
                  </a:cubicBezTo>
                  <a:cubicBezTo>
                    <a:pt x="195739" y="730091"/>
                    <a:pt x="197644" y="727234"/>
                    <a:pt x="200501" y="724376"/>
                  </a:cubicBezTo>
                  <a:cubicBezTo>
                    <a:pt x="203359" y="720566"/>
                    <a:pt x="206216" y="716756"/>
                    <a:pt x="209074" y="713899"/>
                  </a:cubicBezTo>
                  <a:cubicBezTo>
                    <a:pt x="210979" y="711041"/>
                    <a:pt x="212884" y="708184"/>
                    <a:pt x="215741" y="706279"/>
                  </a:cubicBezTo>
                  <a:cubicBezTo>
                    <a:pt x="218599" y="702469"/>
                    <a:pt x="221456" y="698659"/>
                    <a:pt x="224314" y="695801"/>
                  </a:cubicBezTo>
                  <a:cubicBezTo>
                    <a:pt x="226219" y="692944"/>
                    <a:pt x="228124" y="691039"/>
                    <a:pt x="230981" y="688181"/>
                  </a:cubicBezTo>
                  <a:cubicBezTo>
                    <a:pt x="233839" y="684371"/>
                    <a:pt x="237649" y="680561"/>
                    <a:pt x="240506" y="676751"/>
                  </a:cubicBezTo>
                  <a:cubicBezTo>
                    <a:pt x="242411" y="673894"/>
                    <a:pt x="244316" y="671989"/>
                    <a:pt x="246221" y="669131"/>
                  </a:cubicBezTo>
                  <a:cubicBezTo>
                    <a:pt x="250031" y="665321"/>
                    <a:pt x="252889" y="660559"/>
                    <a:pt x="256699" y="656749"/>
                  </a:cubicBezTo>
                  <a:cubicBezTo>
                    <a:pt x="258604" y="654844"/>
                    <a:pt x="260509" y="652939"/>
                    <a:pt x="262414" y="651034"/>
                  </a:cubicBezTo>
                  <a:cubicBezTo>
                    <a:pt x="268129" y="645319"/>
                    <a:pt x="272891" y="638651"/>
                    <a:pt x="278606" y="632936"/>
                  </a:cubicBezTo>
                  <a:lnTo>
                    <a:pt x="278606" y="7144"/>
                  </a:lnTo>
                  <a:cubicBezTo>
                    <a:pt x="272891" y="12859"/>
                    <a:pt x="267176" y="18574"/>
                    <a:pt x="262414" y="25241"/>
                  </a:cubicBezTo>
                  <a:cubicBezTo>
                    <a:pt x="260509" y="27146"/>
                    <a:pt x="258604" y="29051"/>
                    <a:pt x="256699" y="30956"/>
                  </a:cubicBezTo>
                  <a:cubicBezTo>
                    <a:pt x="252889" y="34766"/>
                    <a:pt x="249079" y="38576"/>
                    <a:pt x="246221" y="43339"/>
                  </a:cubicBezTo>
                  <a:cubicBezTo>
                    <a:pt x="244316" y="46196"/>
                    <a:pt x="242411" y="48101"/>
                    <a:pt x="240506" y="50959"/>
                  </a:cubicBezTo>
                  <a:cubicBezTo>
                    <a:pt x="237649" y="54769"/>
                    <a:pt x="233839" y="58579"/>
                    <a:pt x="230981" y="62389"/>
                  </a:cubicBezTo>
                  <a:cubicBezTo>
                    <a:pt x="229076" y="65246"/>
                    <a:pt x="227171" y="67151"/>
                    <a:pt x="224314" y="70009"/>
                  </a:cubicBezTo>
                  <a:cubicBezTo>
                    <a:pt x="221456" y="73819"/>
                    <a:pt x="218599" y="77629"/>
                    <a:pt x="215741" y="80486"/>
                  </a:cubicBezTo>
                  <a:cubicBezTo>
                    <a:pt x="213836" y="83344"/>
                    <a:pt x="211931" y="86201"/>
                    <a:pt x="209074" y="88106"/>
                  </a:cubicBezTo>
                  <a:cubicBezTo>
                    <a:pt x="206216" y="91916"/>
                    <a:pt x="203359" y="95726"/>
                    <a:pt x="200501" y="98584"/>
                  </a:cubicBezTo>
                  <a:cubicBezTo>
                    <a:pt x="198596" y="101441"/>
                    <a:pt x="196691" y="104299"/>
                    <a:pt x="193834" y="107156"/>
                  </a:cubicBezTo>
                  <a:cubicBezTo>
                    <a:pt x="190976" y="110966"/>
                    <a:pt x="188119" y="114776"/>
                    <a:pt x="186214" y="117634"/>
                  </a:cubicBezTo>
                  <a:cubicBezTo>
                    <a:pt x="184309" y="120491"/>
                    <a:pt x="182404" y="123349"/>
                    <a:pt x="180499" y="126206"/>
                  </a:cubicBezTo>
                  <a:cubicBezTo>
                    <a:pt x="177641" y="130016"/>
                    <a:pt x="175736" y="133826"/>
                    <a:pt x="172879" y="137636"/>
                  </a:cubicBezTo>
                  <a:cubicBezTo>
                    <a:pt x="170974" y="140494"/>
                    <a:pt x="169069" y="143351"/>
                    <a:pt x="167164" y="146209"/>
                  </a:cubicBezTo>
                  <a:cubicBezTo>
                    <a:pt x="164306" y="150019"/>
                    <a:pt x="162401" y="153829"/>
                    <a:pt x="159544" y="157639"/>
                  </a:cubicBezTo>
                  <a:cubicBezTo>
                    <a:pt x="158591" y="159544"/>
                    <a:pt x="156686" y="161449"/>
                    <a:pt x="155734" y="163354"/>
                  </a:cubicBezTo>
                  <a:cubicBezTo>
                    <a:pt x="155734" y="164306"/>
                    <a:pt x="154781" y="164306"/>
                    <a:pt x="154781" y="165259"/>
                  </a:cubicBezTo>
                  <a:cubicBezTo>
                    <a:pt x="149066" y="173831"/>
                    <a:pt x="143351" y="183356"/>
                    <a:pt x="137636" y="191929"/>
                  </a:cubicBezTo>
                  <a:cubicBezTo>
                    <a:pt x="136684" y="193834"/>
                    <a:pt x="135731" y="195739"/>
                    <a:pt x="134779" y="197644"/>
                  </a:cubicBezTo>
                  <a:cubicBezTo>
                    <a:pt x="129064" y="207169"/>
                    <a:pt x="123349" y="216694"/>
                    <a:pt x="118586" y="226219"/>
                  </a:cubicBezTo>
                  <a:cubicBezTo>
                    <a:pt x="118586" y="226219"/>
                    <a:pt x="118586" y="226219"/>
                    <a:pt x="118586" y="227171"/>
                  </a:cubicBezTo>
                  <a:cubicBezTo>
                    <a:pt x="113824" y="236696"/>
                    <a:pt x="108109" y="246221"/>
                    <a:pt x="103346" y="255746"/>
                  </a:cubicBezTo>
                  <a:cubicBezTo>
                    <a:pt x="102394" y="257651"/>
                    <a:pt x="101441" y="259556"/>
                    <a:pt x="100489" y="261461"/>
                  </a:cubicBezTo>
                  <a:cubicBezTo>
                    <a:pt x="95726" y="270986"/>
                    <a:pt x="90964" y="280511"/>
                    <a:pt x="87154" y="290036"/>
                  </a:cubicBezTo>
                  <a:cubicBezTo>
                    <a:pt x="86201" y="291941"/>
                    <a:pt x="85249" y="293846"/>
                    <a:pt x="84296" y="295751"/>
                  </a:cubicBezTo>
                  <a:cubicBezTo>
                    <a:pt x="80486" y="305276"/>
                    <a:pt x="75724" y="314801"/>
                    <a:pt x="71914" y="324326"/>
                  </a:cubicBezTo>
                  <a:cubicBezTo>
                    <a:pt x="71914" y="325279"/>
                    <a:pt x="71914" y="325279"/>
                    <a:pt x="70961" y="326231"/>
                  </a:cubicBezTo>
                  <a:cubicBezTo>
                    <a:pt x="67151" y="335756"/>
                    <a:pt x="63341" y="346234"/>
                    <a:pt x="59531" y="355759"/>
                  </a:cubicBezTo>
                  <a:cubicBezTo>
                    <a:pt x="58579" y="357664"/>
                    <a:pt x="57626" y="359569"/>
                    <a:pt x="57626" y="361474"/>
                  </a:cubicBezTo>
                  <a:cubicBezTo>
                    <a:pt x="53816" y="370999"/>
                    <a:pt x="50959" y="381476"/>
                    <a:pt x="48101" y="391001"/>
                  </a:cubicBezTo>
                  <a:cubicBezTo>
                    <a:pt x="47149" y="392906"/>
                    <a:pt x="47149" y="394811"/>
                    <a:pt x="46196" y="395764"/>
                  </a:cubicBezTo>
                  <a:cubicBezTo>
                    <a:pt x="43339" y="405289"/>
                    <a:pt x="40481" y="414814"/>
                    <a:pt x="37624" y="424339"/>
                  </a:cubicBezTo>
                  <a:cubicBezTo>
                    <a:pt x="37624" y="425291"/>
                    <a:pt x="36671" y="426244"/>
                    <a:pt x="36671" y="427196"/>
                  </a:cubicBezTo>
                  <a:cubicBezTo>
                    <a:pt x="36671" y="427196"/>
                    <a:pt x="36671" y="428149"/>
                    <a:pt x="36671" y="428149"/>
                  </a:cubicBezTo>
                  <a:cubicBezTo>
                    <a:pt x="34766" y="435769"/>
                    <a:pt x="32861" y="443389"/>
                    <a:pt x="30956" y="451009"/>
                  </a:cubicBezTo>
                  <a:cubicBezTo>
                    <a:pt x="30956" y="451961"/>
                    <a:pt x="30956" y="452914"/>
                    <a:pt x="30004" y="452914"/>
                  </a:cubicBezTo>
                  <a:cubicBezTo>
                    <a:pt x="28099" y="459581"/>
                    <a:pt x="27146" y="466249"/>
                    <a:pt x="25241" y="472916"/>
                  </a:cubicBezTo>
                  <a:cubicBezTo>
                    <a:pt x="24289" y="475774"/>
                    <a:pt x="24289" y="477679"/>
                    <a:pt x="23336" y="480536"/>
                  </a:cubicBezTo>
                  <a:cubicBezTo>
                    <a:pt x="22384" y="485299"/>
                    <a:pt x="21431" y="491014"/>
                    <a:pt x="20479" y="495776"/>
                  </a:cubicBezTo>
                  <a:cubicBezTo>
                    <a:pt x="19526" y="498634"/>
                    <a:pt x="19526" y="501491"/>
                    <a:pt x="18574" y="504349"/>
                  </a:cubicBezTo>
                  <a:cubicBezTo>
                    <a:pt x="17621" y="509111"/>
                    <a:pt x="16669" y="513874"/>
                    <a:pt x="16669" y="518636"/>
                  </a:cubicBezTo>
                  <a:cubicBezTo>
                    <a:pt x="15716" y="521494"/>
                    <a:pt x="15716" y="525304"/>
                    <a:pt x="15716" y="528161"/>
                  </a:cubicBezTo>
                  <a:cubicBezTo>
                    <a:pt x="14764" y="532924"/>
                    <a:pt x="14764" y="537686"/>
                    <a:pt x="13811" y="541496"/>
                  </a:cubicBezTo>
                  <a:cubicBezTo>
                    <a:pt x="13811" y="544354"/>
                    <a:pt x="12859" y="548164"/>
                    <a:pt x="12859" y="551021"/>
                  </a:cubicBezTo>
                  <a:cubicBezTo>
                    <a:pt x="11906" y="555784"/>
                    <a:pt x="11906" y="560546"/>
                    <a:pt x="10954" y="565309"/>
                  </a:cubicBezTo>
                  <a:cubicBezTo>
                    <a:pt x="10954" y="568166"/>
                    <a:pt x="10001" y="571976"/>
                    <a:pt x="10001" y="574834"/>
                  </a:cubicBezTo>
                  <a:cubicBezTo>
                    <a:pt x="10001" y="579596"/>
                    <a:pt x="9049" y="584359"/>
                    <a:pt x="9049" y="589121"/>
                  </a:cubicBezTo>
                  <a:cubicBezTo>
                    <a:pt x="9049" y="591979"/>
                    <a:pt x="9049" y="594836"/>
                    <a:pt x="8096" y="597694"/>
                  </a:cubicBezTo>
                  <a:cubicBezTo>
                    <a:pt x="8096" y="603409"/>
                    <a:pt x="7144" y="608171"/>
                    <a:pt x="7144" y="613886"/>
                  </a:cubicBezTo>
                  <a:cubicBezTo>
                    <a:pt x="7144" y="615791"/>
                    <a:pt x="7144" y="617696"/>
                    <a:pt x="7144" y="620554"/>
                  </a:cubicBezTo>
                  <a:cubicBezTo>
                    <a:pt x="7144" y="620554"/>
                    <a:pt x="7144" y="621506"/>
                    <a:pt x="7144" y="621506"/>
                  </a:cubicBezTo>
                  <a:cubicBezTo>
                    <a:pt x="7144" y="629126"/>
                    <a:pt x="7144" y="636746"/>
                    <a:pt x="7144" y="645319"/>
                  </a:cubicBezTo>
                  <a:lnTo>
                    <a:pt x="7144" y="1270159"/>
                  </a:lnTo>
                  <a:cubicBezTo>
                    <a:pt x="7144" y="1262539"/>
                    <a:pt x="7144" y="1254919"/>
                    <a:pt x="7144" y="1246346"/>
                  </a:cubicBezTo>
                  <a:cubicBezTo>
                    <a:pt x="7144" y="1243489"/>
                    <a:pt x="7144" y="1241584"/>
                    <a:pt x="7144" y="1238726"/>
                  </a:cubicBezTo>
                  <a:cubicBezTo>
                    <a:pt x="7144" y="1233964"/>
                    <a:pt x="8096" y="1228249"/>
                    <a:pt x="8096" y="1223486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5" name="任意多边形: 形状 24">
              <a:extLst>
                <a:ext uri="{FF2B5EF4-FFF2-40B4-BE49-F238E27FC236}">
                  <a16:creationId xmlns:a16="http://schemas.microsoft.com/office/drawing/2014/main" id="{F24ACA42-75D0-40FD-8AB1-8EC88057C0CC}"/>
                </a:ext>
              </a:extLst>
            </p:cNvPr>
            <p:cNvSpPr/>
            <p:nvPr/>
          </p:nvSpPr>
          <p:spPr>
            <a:xfrm>
              <a:off x="6382733" y="2665859"/>
              <a:ext cx="297762" cy="1643203"/>
            </a:xfrm>
            <a:custGeom>
              <a:avLst/>
              <a:gdLst>
                <a:gd name="connsiteX0" fmla="*/ 10954 w 257175"/>
                <a:gd name="connsiteY0" fmla="*/ 1318736 h 1419225"/>
                <a:gd name="connsiteX1" fmla="*/ 11906 w 257175"/>
                <a:gd name="connsiteY1" fmla="*/ 1306354 h 1419225"/>
                <a:gd name="connsiteX2" fmla="*/ 16669 w 257175"/>
                <a:gd name="connsiteY2" fmla="*/ 1259681 h 1419225"/>
                <a:gd name="connsiteX3" fmla="*/ 17621 w 257175"/>
                <a:gd name="connsiteY3" fmla="*/ 1253014 h 1419225"/>
                <a:gd name="connsiteX4" fmla="*/ 23336 w 257175"/>
                <a:gd name="connsiteY4" fmla="*/ 1213009 h 1419225"/>
                <a:gd name="connsiteX5" fmla="*/ 25241 w 257175"/>
                <a:gd name="connsiteY5" fmla="*/ 1198721 h 1419225"/>
                <a:gd name="connsiteX6" fmla="*/ 31909 w 257175"/>
                <a:gd name="connsiteY6" fmla="*/ 1163479 h 1419225"/>
                <a:gd name="connsiteX7" fmla="*/ 33814 w 257175"/>
                <a:gd name="connsiteY7" fmla="*/ 1152049 h 1419225"/>
                <a:gd name="connsiteX8" fmla="*/ 43339 w 257175"/>
                <a:gd name="connsiteY8" fmla="*/ 1107281 h 1419225"/>
                <a:gd name="connsiteX9" fmla="*/ 45244 w 257175"/>
                <a:gd name="connsiteY9" fmla="*/ 1098709 h 1419225"/>
                <a:gd name="connsiteX10" fmla="*/ 55721 w 257175"/>
                <a:gd name="connsiteY10" fmla="*/ 1059656 h 1419225"/>
                <a:gd name="connsiteX11" fmla="*/ 57626 w 257175"/>
                <a:gd name="connsiteY11" fmla="*/ 1052989 h 1419225"/>
                <a:gd name="connsiteX12" fmla="*/ 70961 w 257175"/>
                <a:gd name="connsiteY12" fmla="*/ 1010126 h 1419225"/>
                <a:gd name="connsiteX13" fmla="*/ 72866 w 257175"/>
                <a:gd name="connsiteY13" fmla="*/ 1002506 h 1419225"/>
                <a:gd name="connsiteX14" fmla="*/ 87154 w 257175"/>
                <a:gd name="connsiteY14" fmla="*/ 959644 h 1419225"/>
                <a:gd name="connsiteX15" fmla="*/ 90011 w 257175"/>
                <a:gd name="connsiteY15" fmla="*/ 952976 h 1419225"/>
                <a:gd name="connsiteX16" fmla="*/ 106204 w 257175"/>
                <a:gd name="connsiteY16" fmla="*/ 910114 h 1419225"/>
                <a:gd name="connsiteX17" fmla="*/ 108109 w 257175"/>
                <a:gd name="connsiteY17" fmla="*/ 905351 h 1419225"/>
                <a:gd name="connsiteX18" fmla="*/ 127159 w 257175"/>
                <a:gd name="connsiteY18" fmla="*/ 861536 h 1419225"/>
                <a:gd name="connsiteX19" fmla="*/ 128111 w 257175"/>
                <a:gd name="connsiteY19" fmla="*/ 859631 h 1419225"/>
                <a:gd name="connsiteX20" fmla="*/ 149066 w 257175"/>
                <a:gd name="connsiteY20" fmla="*/ 815816 h 1419225"/>
                <a:gd name="connsiteX21" fmla="*/ 150019 w 257175"/>
                <a:gd name="connsiteY21" fmla="*/ 812959 h 1419225"/>
                <a:gd name="connsiteX22" fmla="*/ 171926 w 257175"/>
                <a:gd name="connsiteY22" fmla="*/ 771049 h 1419225"/>
                <a:gd name="connsiteX23" fmla="*/ 174784 w 257175"/>
                <a:gd name="connsiteY23" fmla="*/ 765334 h 1419225"/>
                <a:gd name="connsiteX24" fmla="*/ 197644 w 257175"/>
                <a:gd name="connsiteY24" fmla="*/ 725329 h 1419225"/>
                <a:gd name="connsiteX25" fmla="*/ 201454 w 257175"/>
                <a:gd name="connsiteY25" fmla="*/ 718661 h 1419225"/>
                <a:gd name="connsiteX26" fmla="*/ 225266 w 257175"/>
                <a:gd name="connsiteY26" fmla="*/ 679609 h 1419225"/>
                <a:gd name="connsiteX27" fmla="*/ 229076 w 257175"/>
                <a:gd name="connsiteY27" fmla="*/ 672941 h 1419225"/>
                <a:gd name="connsiteX28" fmla="*/ 255746 w 257175"/>
                <a:gd name="connsiteY28" fmla="*/ 631984 h 1419225"/>
                <a:gd name="connsiteX29" fmla="*/ 255746 w 257175"/>
                <a:gd name="connsiteY29" fmla="*/ 7144 h 1419225"/>
                <a:gd name="connsiteX30" fmla="*/ 234791 w 257175"/>
                <a:gd name="connsiteY30" fmla="*/ 38576 h 1419225"/>
                <a:gd name="connsiteX31" fmla="*/ 229076 w 257175"/>
                <a:gd name="connsiteY31" fmla="*/ 48101 h 1419225"/>
                <a:gd name="connsiteX32" fmla="*/ 225266 w 257175"/>
                <a:gd name="connsiteY32" fmla="*/ 54769 h 1419225"/>
                <a:gd name="connsiteX33" fmla="*/ 201454 w 257175"/>
                <a:gd name="connsiteY33" fmla="*/ 93821 h 1419225"/>
                <a:gd name="connsiteX34" fmla="*/ 197644 w 257175"/>
                <a:gd name="connsiteY34" fmla="*/ 100489 h 1419225"/>
                <a:gd name="connsiteX35" fmla="*/ 174784 w 257175"/>
                <a:gd name="connsiteY35" fmla="*/ 140494 h 1419225"/>
                <a:gd name="connsiteX36" fmla="*/ 171926 w 257175"/>
                <a:gd name="connsiteY36" fmla="*/ 146209 h 1419225"/>
                <a:gd name="connsiteX37" fmla="*/ 150019 w 257175"/>
                <a:gd name="connsiteY37" fmla="*/ 188119 h 1419225"/>
                <a:gd name="connsiteX38" fmla="*/ 149066 w 257175"/>
                <a:gd name="connsiteY38" fmla="*/ 190976 h 1419225"/>
                <a:gd name="connsiteX39" fmla="*/ 128111 w 257175"/>
                <a:gd name="connsiteY39" fmla="*/ 234791 h 1419225"/>
                <a:gd name="connsiteX40" fmla="*/ 127159 w 257175"/>
                <a:gd name="connsiteY40" fmla="*/ 236696 h 1419225"/>
                <a:gd name="connsiteX41" fmla="*/ 108109 w 257175"/>
                <a:gd name="connsiteY41" fmla="*/ 280511 h 1419225"/>
                <a:gd name="connsiteX42" fmla="*/ 106204 w 257175"/>
                <a:gd name="connsiteY42" fmla="*/ 285274 h 1419225"/>
                <a:gd name="connsiteX43" fmla="*/ 90011 w 257175"/>
                <a:gd name="connsiteY43" fmla="*/ 328136 h 1419225"/>
                <a:gd name="connsiteX44" fmla="*/ 87154 w 257175"/>
                <a:gd name="connsiteY44" fmla="*/ 334804 h 1419225"/>
                <a:gd name="connsiteX45" fmla="*/ 72866 w 257175"/>
                <a:gd name="connsiteY45" fmla="*/ 377666 h 1419225"/>
                <a:gd name="connsiteX46" fmla="*/ 70961 w 257175"/>
                <a:gd name="connsiteY46" fmla="*/ 385286 h 1419225"/>
                <a:gd name="connsiteX47" fmla="*/ 57626 w 257175"/>
                <a:gd name="connsiteY47" fmla="*/ 428149 h 1419225"/>
                <a:gd name="connsiteX48" fmla="*/ 55721 w 257175"/>
                <a:gd name="connsiteY48" fmla="*/ 434816 h 1419225"/>
                <a:gd name="connsiteX49" fmla="*/ 51911 w 257175"/>
                <a:gd name="connsiteY49" fmla="*/ 449104 h 1419225"/>
                <a:gd name="connsiteX50" fmla="*/ 45244 w 257175"/>
                <a:gd name="connsiteY50" fmla="*/ 474821 h 1419225"/>
                <a:gd name="connsiteX51" fmla="*/ 43339 w 257175"/>
                <a:gd name="connsiteY51" fmla="*/ 483394 h 1419225"/>
                <a:gd name="connsiteX52" fmla="*/ 33814 w 257175"/>
                <a:gd name="connsiteY52" fmla="*/ 528161 h 1419225"/>
                <a:gd name="connsiteX53" fmla="*/ 31909 w 257175"/>
                <a:gd name="connsiteY53" fmla="*/ 539591 h 1419225"/>
                <a:gd name="connsiteX54" fmla="*/ 25241 w 257175"/>
                <a:gd name="connsiteY54" fmla="*/ 574834 h 1419225"/>
                <a:gd name="connsiteX55" fmla="*/ 23336 w 257175"/>
                <a:gd name="connsiteY55" fmla="*/ 589121 h 1419225"/>
                <a:gd name="connsiteX56" fmla="*/ 17621 w 257175"/>
                <a:gd name="connsiteY56" fmla="*/ 629126 h 1419225"/>
                <a:gd name="connsiteX57" fmla="*/ 16669 w 257175"/>
                <a:gd name="connsiteY57" fmla="*/ 635794 h 1419225"/>
                <a:gd name="connsiteX58" fmla="*/ 11906 w 257175"/>
                <a:gd name="connsiteY58" fmla="*/ 682466 h 1419225"/>
                <a:gd name="connsiteX59" fmla="*/ 10954 w 257175"/>
                <a:gd name="connsiteY59" fmla="*/ 694849 h 1419225"/>
                <a:gd name="connsiteX60" fmla="*/ 9049 w 257175"/>
                <a:gd name="connsiteY60" fmla="*/ 730091 h 1419225"/>
                <a:gd name="connsiteX61" fmla="*/ 8096 w 257175"/>
                <a:gd name="connsiteY61" fmla="*/ 744379 h 1419225"/>
                <a:gd name="connsiteX62" fmla="*/ 8096 w 257175"/>
                <a:gd name="connsiteY62" fmla="*/ 752951 h 1419225"/>
                <a:gd name="connsiteX63" fmla="*/ 7144 w 257175"/>
                <a:gd name="connsiteY63" fmla="*/ 791051 h 1419225"/>
                <a:gd name="connsiteX64" fmla="*/ 7144 w 257175"/>
                <a:gd name="connsiteY64" fmla="*/ 1415891 h 1419225"/>
                <a:gd name="connsiteX65" fmla="*/ 8096 w 257175"/>
                <a:gd name="connsiteY65" fmla="*/ 1369219 h 1419225"/>
                <a:gd name="connsiteX66" fmla="*/ 9049 w 257175"/>
                <a:gd name="connsiteY66" fmla="*/ 1354931 h 1419225"/>
                <a:gd name="connsiteX67" fmla="*/ 10954 w 257175"/>
                <a:gd name="connsiteY67" fmla="*/ 1318736 h 141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257175" h="1419225">
                  <a:moveTo>
                    <a:pt x="10954" y="1318736"/>
                  </a:moveTo>
                  <a:cubicBezTo>
                    <a:pt x="10954" y="1314926"/>
                    <a:pt x="11906" y="1310164"/>
                    <a:pt x="11906" y="1306354"/>
                  </a:cubicBezTo>
                  <a:cubicBezTo>
                    <a:pt x="12859" y="1291114"/>
                    <a:pt x="14764" y="1274921"/>
                    <a:pt x="16669" y="1259681"/>
                  </a:cubicBezTo>
                  <a:cubicBezTo>
                    <a:pt x="16669" y="1257776"/>
                    <a:pt x="17621" y="1255871"/>
                    <a:pt x="17621" y="1253014"/>
                  </a:cubicBezTo>
                  <a:cubicBezTo>
                    <a:pt x="19526" y="1239679"/>
                    <a:pt x="21431" y="1226344"/>
                    <a:pt x="23336" y="1213009"/>
                  </a:cubicBezTo>
                  <a:cubicBezTo>
                    <a:pt x="24289" y="1208246"/>
                    <a:pt x="25241" y="1203484"/>
                    <a:pt x="25241" y="1198721"/>
                  </a:cubicBezTo>
                  <a:cubicBezTo>
                    <a:pt x="27146" y="1187291"/>
                    <a:pt x="29051" y="1174909"/>
                    <a:pt x="31909" y="1163479"/>
                  </a:cubicBezTo>
                  <a:cubicBezTo>
                    <a:pt x="32861" y="1159669"/>
                    <a:pt x="33814" y="1155859"/>
                    <a:pt x="33814" y="1152049"/>
                  </a:cubicBezTo>
                  <a:cubicBezTo>
                    <a:pt x="36671" y="1136809"/>
                    <a:pt x="40481" y="1121569"/>
                    <a:pt x="43339" y="1107281"/>
                  </a:cubicBezTo>
                  <a:cubicBezTo>
                    <a:pt x="44291" y="1104424"/>
                    <a:pt x="45244" y="1101566"/>
                    <a:pt x="45244" y="1098709"/>
                  </a:cubicBezTo>
                  <a:cubicBezTo>
                    <a:pt x="48101" y="1085374"/>
                    <a:pt x="51911" y="1072991"/>
                    <a:pt x="55721" y="1059656"/>
                  </a:cubicBezTo>
                  <a:cubicBezTo>
                    <a:pt x="56674" y="1057751"/>
                    <a:pt x="56674" y="1054894"/>
                    <a:pt x="57626" y="1052989"/>
                  </a:cubicBezTo>
                  <a:cubicBezTo>
                    <a:pt x="61436" y="1038701"/>
                    <a:pt x="66199" y="1024414"/>
                    <a:pt x="70961" y="1010126"/>
                  </a:cubicBezTo>
                  <a:cubicBezTo>
                    <a:pt x="71914" y="1007269"/>
                    <a:pt x="72866" y="1005364"/>
                    <a:pt x="72866" y="1002506"/>
                  </a:cubicBezTo>
                  <a:cubicBezTo>
                    <a:pt x="77629" y="988219"/>
                    <a:pt x="82391" y="973931"/>
                    <a:pt x="87154" y="959644"/>
                  </a:cubicBezTo>
                  <a:cubicBezTo>
                    <a:pt x="88106" y="957739"/>
                    <a:pt x="89059" y="954881"/>
                    <a:pt x="90011" y="952976"/>
                  </a:cubicBezTo>
                  <a:cubicBezTo>
                    <a:pt x="95726" y="938689"/>
                    <a:pt x="100489" y="924401"/>
                    <a:pt x="106204" y="910114"/>
                  </a:cubicBezTo>
                  <a:cubicBezTo>
                    <a:pt x="107156" y="908209"/>
                    <a:pt x="108109" y="906304"/>
                    <a:pt x="108109" y="905351"/>
                  </a:cubicBezTo>
                  <a:cubicBezTo>
                    <a:pt x="113824" y="891064"/>
                    <a:pt x="120491" y="875824"/>
                    <a:pt x="127159" y="861536"/>
                  </a:cubicBezTo>
                  <a:cubicBezTo>
                    <a:pt x="127159" y="860584"/>
                    <a:pt x="128111" y="859631"/>
                    <a:pt x="128111" y="859631"/>
                  </a:cubicBezTo>
                  <a:cubicBezTo>
                    <a:pt x="134779" y="845344"/>
                    <a:pt x="141446" y="830104"/>
                    <a:pt x="149066" y="815816"/>
                  </a:cubicBezTo>
                  <a:cubicBezTo>
                    <a:pt x="149066" y="814864"/>
                    <a:pt x="150019" y="813911"/>
                    <a:pt x="150019" y="812959"/>
                  </a:cubicBezTo>
                  <a:cubicBezTo>
                    <a:pt x="156686" y="798671"/>
                    <a:pt x="164306" y="784384"/>
                    <a:pt x="171926" y="771049"/>
                  </a:cubicBezTo>
                  <a:cubicBezTo>
                    <a:pt x="172879" y="769144"/>
                    <a:pt x="173831" y="767239"/>
                    <a:pt x="174784" y="765334"/>
                  </a:cubicBezTo>
                  <a:cubicBezTo>
                    <a:pt x="182404" y="751999"/>
                    <a:pt x="190024" y="738664"/>
                    <a:pt x="197644" y="725329"/>
                  </a:cubicBezTo>
                  <a:cubicBezTo>
                    <a:pt x="198596" y="723424"/>
                    <a:pt x="200501" y="721519"/>
                    <a:pt x="201454" y="718661"/>
                  </a:cubicBezTo>
                  <a:cubicBezTo>
                    <a:pt x="209074" y="705326"/>
                    <a:pt x="217646" y="691991"/>
                    <a:pt x="225266" y="679609"/>
                  </a:cubicBezTo>
                  <a:cubicBezTo>
                    <a:pt x="226219" y="677704"/>
                    <a:pt x="228124" y="674846"/>
                    <a:pt x="229076" y="672941"/>
                  </a:cubicBezTo>
                  <a:cubicBezTo>
                    <a:pt x="237649" y="659606"/>
                    <a:pt x="247174" y="645319"/>
                    <a:pt x="255746" y="631984"/>
                  </a:cubicBezTo>
                  <a:lnTo>
                    <a:pt x="255746" y="7144"/>
                  </a:lnTo>
                  <a:cubicBezTo>
                    <a:pt x="249079" y="17621"/>
                    <a:pt x="241459" y="28099"/>
                    <a:pt x="234791" y="38576"/>
                  </a:cubicBezTo>
                  <a:cubicBezTo>
                    <a:pt x="232886" y="41434"/>
                    <a:pt x="230981" y="45244"/>
                    <a:pt x="229076" y="48101"/>
                  </a:cubicBezTo>
                  <a:cubicBezTo>
                    <a:pt x="228124" y="50006"/>
                    <a:pt x="226219" y="52864"/>
                    <a:pt x="225266" y="54769"/>
                  </a:cubicBezTo>
                  <a:cubicBezTo>
                    <a:pt x="216694" y="68104"/>
                    <a:pt x="209074" y="80486"/>
                    <a:pt x="201454" y="93821"/>
                  </a:cubicBezTo>
                  <a:cubicBezTo>
                    <a:pt x="200501" y="95726"/>
                    <a:pt x="198596" y="97631"/>
                    <a:pt x="197644" y="100489"/>
                  </a:cubicBezTo>
                  <a:cubicBezTo>
                    <a:pt x="190024" y="113824"/>
                    <a:pt x="182404" y="127159"/>
                    <a:pt x="174784" y="140494"/>
                  </a:cubicBezTo>
                  <a:cubicBezTo>
                    <a:pt x="173831" y="142399"/>
                    <a:pt x="172879" y="144304"/>
                    <a:pt x="171926" y="146209"/>
                  </a:cubicBezTo>
                  <a:cubicBezTo>
                    <a:pt x="164306" y="160496"/>
                    <a:pt x="156686" y="174784"/>
                    <a:pt x="150019" y="188119"/>
                  </a:cubicBezTo>
                  <a:cubicBezTo>
                    <a:pt x="150019" y="189071"/>
                    <a:pt x="149066" y="190024"/>
                    <a:pt x="149066" y="190976"/>
                  </a:cubicBezTo>
                  <a:cubicBezTo>
                    <a:pt x="142399" y="205264"/>
                    <a:pt x="134779" y="219551"/>
                    <a:pt x="128111" y="234791"/>
                  </a:cubicBezTo>
                  <a:cubicBezTo>
                    <a:pt x="128111" y="235744"/>
                    <a:pt x="127159" y="236696"/>
                    <a:pt x="127159" y="236696"/>
                  </a:cubicBezTo>
                  <a:cubicBezTo>
                    <a:pt x="120491" y="250984"/>
                    <a:pt x="114776" y="266224"/>
                    <a:pt x="108109" y="280511"/>
                  </a:cubicBezTo>
                  <a:cubicBezTo>
                    <a:pt x="107156" y="282416"/>
                    <a:pt x="106204" y="284321"/>
                    <a:pt x="106204" y="285274"/>
                  </a:cubicBezTo>
                  <a:cubicBezTo>
                    <a:pt x="100489" y="299561"/>
                    <a:pt x="94774" y="313849"/>
                    <a:pt x="90011" y="328136"/>
                  </a:cubicBezTo>
                  <a:cubicBezTo>
                    <a:pt x="89059" y="330041"/>
                    <a:pt x="88106" y="332899"/>
                    <a:pt x="87154" y="334804"/>
                  </a:cubicBezTo>
                  <a:cubicBezTo>
                    <a:pt x="82391" y="349091"/>
                    <a:pt x="76676" y="363379"/>
                    <a:pt x="72866" y="377666"/>
                  </a:cubicBezTo>
                  <a:cubicBezTo>
                    <a:pt x="71914" y="380524"/>
                    <a:pt x="70961" y="382429"/>
                    <a:pt x="70961" y="385286"/>
                  </a:cubicBezTo>
                  <a:cubicBezTo>
                    <a:pt x="66199" y="399574"/>
                    <a:pt x="62389" y="413861"/>
                    <a:pt x="57626" y="428149"/>
                  </a:cubicBezTo>
                  <a:cubicBezTo>
                    <a:pt x="56674" y="430054"/>
                    <a:pt x="56674" y="432911"/>
                    <a:pt x="55721" y="434816"/>
                  </a:cubicBezTo>
                  <a:cubicBezTo>
                    <a:pt x="54769" y="439579"/>
                    <a:pt x="52864" y="444341"/>
                    <a:pt x="51911" y="449104"/>
                  </a:cubicBezTo>
                  <a:cubicBezTo>
                    <a:pt x="50006" y="457676"/>
                    <a:pt x="47149" y="466249"/>
                    <a:pt x="45244" y="474821"/>
                  </a:cubicBezTo>
                  <a:cubicBezTo>
                    <a:pt x="44291" y="477679"/>
                    <a:pt x="43339" y="480536"/>
                    <a:pt x="43339" y="483394"/>
                  </a:cubicBezTo>
                  <a:cubicBezTo>
                    <a:pt x="39529" y="498634"/>
                    <a:pt x="36671" y="512921"/>
                    <a:pt x="33814" y="528161"/>
                  </a:cubicBezTo>
                  <a:cubicBezTo>
                    <a:pt x="32861" y="531971"/>
                    <a:pt x="31909" y="535781"/>
                    <a:pt x="31909" y="539591"/>
                  </a:cubicBezTo>
                  <a:cubicBezTo>
                    <a:pt x="30004" y="551021"/>
                    <a:pt x="27146" y="563404"/>
                    <a:pt x="25241" y="574834"/>
                  </a:cubicBezTo>
                  <a:cubicBezTo>
                    <a:pt x="24289" y="579596"/>
                    <a:pt x="23336" y="584359"/>
                    <a:pt x="23336" y="589121"/>
                  </a:cubicBezTo>
                  <a:cubicBezTo>
                    <a:pt x="21431" y="602456"/>
                    <a:pt x="19526" y="615791"/>
                    <a:pt x="17621" y="629126"/>
                  </a:cubicBezTo>
                  <a:cubicBezTo>
                    <a:pt x="17621" y="631031"/>
                    <a:pt x="16669" y="632936"/>
                    <a:pt x="16669" y="635794"/>
                  </a:cubicBezTo>
                  <a:cubicBezTo>
                    <a:pt x="14764" y="651034"/>
                    <a:pt x="12859" y="666274"/>
                    <a:pt x="11906" y="682466"/>
                  </a:cubicBezTo>
                  <a:cubicBezTo>
                    <a:pt x="11906" y="686276"/>
                    <a:pt x="10954" y="691039"/>
                    <a:pt x="10954" y="694849"/>
                  </a:cubicBezTo>
                  <a:cubicBezTo>
                    <a:pt x="10001" y="706279"/>
                    <a:pt x="9049" y="718661"/>
                    <a:pt x="9049" y="730091"/>
                  </a:cubicBezTo>
                  <a:cubicBezTo>
                    <a:pt x="9049" y="734854"/>
                    <a:pt x="9049" y="739616"/>
                    <a:pt x="8096" y="744379"/>
                  </a:cubicBezTo>
                  <a:cubicBezTo>
                    <a:pt x="8096" y="747236"/>
                    <a:pt x="8096" y="750094"/>
                    <a:pt x="8096" y="752951"/>
                  </a:cubicBezTo>
                  <a:cubicBezTo>
                    <a:pt x="8096" y="765334"/>
                    <a:pt x="7144" y="778669"/>
                    <a:pt x="7144" y="791051"/>
                  </a:cubicBezTo>
                  <a:lnTo>
                    <a:pt x="7144" y="1415891"/>
                  </a:lnTo>
                  <a:cubicBezTo>
                    <a:pt x="7144" y="1399699"/>
                    <a:pt x="7144" y="1384459"/>
                    <a:pt x="8096" y="1369219"/>
                  </a:cubicBezTo>
                  <a:cubicBezTo>
                    <a:pt x="8096" y="1364456"/>
                    <a:pt x="8096" y="1359694"/>
                    <a:pt x="9049" y="1354931"/>
                  </a:cubicBezTo>
                  <a:cubicBezTo>
                    <a:pt x="9049" y="1342549"/>
                    <a:pt x="10001" y="1330166"/>
                    <a:pt x="10954" y="1318736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6" name="任意多边形: 形状 25">
              <a:extLst>
                <a:ext uri="{FF2B5EF4-FFF2-40B4-BE49-F238E27FC236}">
                  <a16:creationId xmlns:a16="http://schemas.microsoft.com/office/drawing/2014/main" id="{CD52A10B-60FC-4ED8-9192-9D9AFC07884E}"/>
                </a:ext>
              </a:extLst>
            </p:cNvPr>
            <p:cNvSpPr/>
            <p:nvPr/>
          </p:nvSpPr>
          <p:spPr>
            <a:xfrm>
              <a:off x="7025678" y="3572378"/>
              <a:ext cx="11028" cy="827116"/>
            </a:xfrm>
            <a:custGeom>
              <a:avLst/>
              <a:gdLst>
                <a:gd name="connsiteX0" fmla="*/ 10954 w 9525"/>
                <a:gd name="connsiteY0" fmla="*/ 90964 h 714375"/>
                <a:gd name="connsiteX1" fmla="*/ 10954 w 9525"/>
                <a:gd name="connsiteY1" fmla="*/ 715804 h 714375"/>
                <a:gd name="connsiteX2" fmla="*/ 7144 w 9525"/>
                <a:gd name="connsiteY2" fmla="*/ 631984 h 714375"/>
                <a:gd name="connsiteX3" fmla="*/ 7144 w 9525"/>
                <a:gd name="connsiteY3" fmla="*/ 7144 h 714375"/>
                <a:gd name="connsiteX4" fmla="*/ 10954 w 9525"/>
                <a:gd name="connsiteY4" fmla="*/ 90964 h 71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714375">
                  <a:moveTo>
                    <a:pt x="10954" y="90964"/>
                  </a:moveTo>
                  <a:lnTo>
                    <a:pt x="10954" y="715804"/>
                  </a:lnTo>
                  <a:cubicBezTo>
                    <a:pt x="9049" y="688181"/>
                    <a:pt x="7144" y="660559"/>
                    <a:pt x="7144" y="631984"/>
                  </a:cubicBezTo>
                  <a:lnTo>
                    <a:pt x="7144" y="7144"/>
                  </a:lnTo>
                  <a:cubicBezTo>
                    <a:pt x="7144" y="34766"/>
                    <a:pt x="9049" y="63341"/>
                    <a:pt x="10954" y="90964"/>
                  </a:cubicBezTo>
                </a:path>
              </a:pathLst>
            </a:custGeom>
            <a:solidFill>
              <a:srgbClr val="0F324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7" name="任意多边形: 形状 26">
              <a:extLst>
                <a:ext uri="{FF2B5EF4-FFF2-40B4-BE49-F238E27FC236}">
                  <a16:creationId xmlns:a16="http://schemas.microsoft.com/office/drawing/2014/main" id="{B056CEF9-1656-4F4D-95F7-4E49F0997B7D}"/>
                </a:ext>
              </a:extLst>
            </p:cNvPr>
            <p:cNvSpPr/>
            <p:nvPr/>
          </p:nvSpPr>
          <p:spPr>
            <a:xfrm>
              <a:off x="7030090" y="3612079"/>
              <a:ext cx="308790" cy="794031"/>
            </a:xfrm>
            <a:custGeom>
              <a:avLst/>
              <a:gdLst>
                <a:gd name="connsiteX0" fmla="*/ 264319 w 266700"/>
                <a:gd name="connsiteY0" fmla="*/ 7144 h 685800"/>
                <a:gd name="connsiteX1" fmla="*/ 264319 w 266700"/>
                <a:gd name="connsiteY1" fmla="*/ 631984 h 685800"/>
                <a:gd name="connsiteX2" fmla="*/ 7144 w 266700"/>
                <a:gd name="connsiteY2" fmla="*/ 681514 h 685800"/>
                <a:gd name="connsiteX3" fmla="*/ 7144 w 266700"/>
                <a:gd name="connsiteY3" fmla="*/ 56674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700" h="685800">
                  <a:moveTo>
                    <a:pt x="264319" y="7144"/>
                  </a:moveTo>
                  <a:lnTo>
                    <a:pt x="264319" y="631984"/>
                  </a:lnTo>
                  <a:lnTo>
                    <a:pt x="7144" y="681514"/>
                  </a:lnTo>
                  <a:lnTo>
                    <a:pt x="7144" y="56674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8" name="任意多边形: 形状 27">
              <a:extLst>
                <a:ext uri="{FF2B5EF4-FFF2-40B4-BE49-F238E27FC236}">
                  <a16:creationId xmlns:a16="http://schemas.microsoft.com/office/drawing/2014/main" id="{8C3CD197-10EE-4580-BCD9-A8F425BE5C78}"/>
                </a:ext>
              </a:extLst>
            </p:cNvPr>
            <p:cNvSpPr/>
            <p:nvPr/>
          </p:nvSpPr>
          <p:spPr>
            <a:xfrm>
              <a:off x="8686526" y="3571275"/>
              <a:ext cx="672721" cy="981510"/>
            </a:xfrm>
            <a:custGeom>
              <a:avLst/>
              <a:gdLst>
                <a:gd name="connsiteX0" fmla="*/ 579596 w 581025"/>
                <a:gd name="connsiteY0" fmla="*/ 16669 h 847725"/>
                <a:gd name="connsiteX1" fmla="*/ 579596 w 581025"/>
                <a:gd name="connsiteY1" fmla="*/ 20479 h 847725"/>
                <a:gd name="connsiteX2" fmla="*/ 578644 w 581025"/>
                <a:gd name="connsiteY2" fmla="*/ 27146 h 847725"/>
                <a:gd name="connsiteX3" fmla="*/ 578644 w 581025"/>
                <a:gd name="connsiteY3" fmla="*/ 30956 h 847725"/>
                <a:gd name="connsiteX4" fmla="*/ 577691 w 581025"/>
                <a:gd name="connsiteY4" fmla="*/ 37624 h 847725"/>
                <a:gd name="connsiteX5" fmla="*/ 576739 w 581025"/>
                <a:gd name="connsiteY5" fmla="*/ 40481 h 847725"/>
                <a:gd name="connsiteX6" fmla="*/ 574834 w 581025"/>
                <a:gd name="connsiteY6" fmla="*/ 50959 h 847725"/>
                <a:gd name="connsiteX7" fmla="*/ 571024 w 581025"/>
                <a:gd name="connsiteY7" fmla="*/ 63341 h 847725"/>
                <a:gd name="connsiteX8" fmla="*/ 570071 w 581025"/>
                <a:gd name="connsiteY8" fmla="*/ 67151 h 847725"/>
                <a:gd name="connsiteX9" fmla="*/ 566261 w 581025"/>
                <a:gd name="connsiteY9" fmla="*/ 75724 h 847725"/>
                <a:gd name="connsiteX10" fmla="*/ 564356 w 581025"/>
                <a:gd name="connsiteY10" fmla="*/ 79534 h 847725"/>
                <a:gd name="connsiteX11" fmla="*/ 559594 w 581025"/>
                <a:gd name="connsiteY11" fmla="*/ 88106 h 847725"/>
                <a:gd name="connsiteX12" fmla="*/ 558641 w 581025"/>
                <a:gd name="connsiteY12" fmla="*/ 90964 h 847725"/>
                <a:gd name="connsiteX13" fmla="*/ 551974 w 581025"/>
                <a:gd name="connsiteY13" fmla="*/ 102394 h 847725"/>
                <a:gd name="connsiteX14" fmla="*/ 549116 w 581025"/>
                <a:gd name="connsiteY14" fmla="*/ 106204 h 847725"/>
                <a:gd name="connsiteX15" fmla="*/ 544354 w 581025"/>
                <a:gd name="connsiteY15" fmla="*/ 112871 h 847725"/>
                <a:gd name="connsiteX16" fmla="*/ 541496 w 581025"/>
                <a:gd name="connsiteY16" fmla="*/ 116681 h 847725"/>
                <a:gd name="connsiteX17" fmla="*/ 536734 w 581025"/>
                <a:gd name="connsiteY17" fmla="*/ 122396 h 847725"/>
                <a:gd name="connsiteX18" fmla="*/ 533876 w 581025"/>
                <a:gd name="connsiteY18" fmla="*/ 126206 h 847725"/>
                <a:gd name="connsiteX19" fmla="*/ 529114 w 581025"/>
                <a:gd name="connsiteY19" fmla="*/ 131921 h 847725"/>
                <a:gd name="connsiteX20" fmla="*/ 525304 w 581025"/>
                <a:gd name="connsiteY20" fmla="*/ 135731 h 847725"/>
                <a:gd name="connsiteX21" fmla="*/ 520541 w 581025"/>
                <a:gd name="connsiteY21" fmla="*/ 140494 h 847725"/>
                <a:gd name="connsiteX22" fmla="*/ 516731 w 581025"/>
                <a:gd name="connsiteY22" fmla="*/ 144304 h 847725"/>
                <a:gd name="connsiteX23" fmla="*/ 511016 w 581025"/>
                <a:gd name="connsiteY23" fmla="*/ 149066 h 847725"/>
                <a:gd name="connsiteX24" fmla="*/ 507206 w 581025"/>
                <a:gd name="connsiteY24" fmla="*/ 152876 h 847725"/>
                <a:gd name="connsiteX25" fmla="*/ 501491 w 581025"/>
                <a:gd name="connsiteY25" fmla="*/ 157639 h 847725"/>
                <a:gd name="connsiteX26" fmla="*/ 497681 w 581025"/>
                <a:gd name="connsiteY26" fmla="*/ 160496 h 847725"/>
                <a:gd name="connsiteX27" fmla="*/ 490061 w 581025"/>
                <a:gd name="connsiteY27" fmla="*/ 166211 h 847725"/>
                <a:gd name="connsiteX28" fmla="*/ 487204 w 581025"/>
                <a:gd name="connsiteY28" fmla="*/ 168116 h 847725"/>
                <a:gd name="connsiteX29" fmla="*/ 476726 w 581025"/>
                <a:gd name="connsiteY29" fmla="*/ 175736 h 847725"/>
                <a:gd name="connsiteX30" fmla="*/ 475774 w 581025"/>
                <a:gd name="connsiteY30" fmla="*/ 176689 h 847725"/>
                <a:gd name="connsiteX31" fmla="*/ 463391 w 581025"/>
                <a:gd name="connsiteY31" fmla="*/ 183356 h 847725"/>
                <a:gd name="connsiteX32" fmla="*/ 459581 w 581025"/>
                <a:gd name="connsiteY32" fmla="*/ 185261 h 847725"/>
                <a:gd name="connsiteX33" fmla="*/ 449104 w 581025"/>
                <a:gd name="connsiteY33" fmla="*/ 190024 h 847725"/>
                <a:gd name="connsiteX34" fmla="*/ 445294 w 581025"/>
                <a:gd name="connsiteY34" fmla="*/ 191929 h 847725"/>
                <a:gd name="connsiteX35" fmla="*/ 431006 w 581025"/>
                <a:gd name="connsiteY35" fmla="*/ 198596 h 847725"/>
                <a:gd name="connsiteX36" fmla="*/ 431006 w 581025"/>
                <a:gd name="connsiteY36" fmla="*/ 198596 h 847725"/>
                <a:gd name="connsiteX37" fmla="*/ 415766 w 581025"/>
                <a:gd name="connsiteY37" fmla="*/ 204311 h 847725"/>
                <a:gd name="connsiteX38" fmla="*/ 411956 w 581025"/>
                <a:gd name="connsiteY38" fmla="*/ 205264 h 847725"/>
                <a:gd name="connsiteX39" fmla="*/ 391001 w 581025"/>
                <a:gd name="connsiteY39" fmla="*/ 211931 h 847725"/>
                <a:gd name="connsiteX40" fmla="*/ 389096 w 581025"/>
                <a:gd name="connsiteY40" fmla="*/ 212884 h 847725"/>
                <a:gd name="connsiteX41" fmla="*/ 367189 w 581025"/>
                <a:gd name="connsiteY41" fmla="*/ 217646 h 847725"/>
                <a:gd name="connsiteX42" fmla="*/ 366236 w 581025"/>
                <a:gd name="connsiteY42" fmla="*/ 217646 h 847725"/>
                <a:gd name="connsiteX43" fmla="*/ 346234 w 581025"/>
                <a:gd name="connsiteY43" fmla="*/ 220504 h 847725"/>
                <a:gd name="connsiteX44" fmla="*/ 341471 w 581025"/>
                <a:gd name="connsiteY44" fmla="*/ 221456 h 847725"/>
                <a:gd name="connsiteX45" fmla="*/ 321469 w 581025"/>
                <a:gd name="connsiteY45" fmla="*/ 223361 h 847725"/>
                <a:gd name="connsiteX46" fmla="*/ 318611 w 581025"/>
                <a:gd name="connsiteY46" fmla="*/ 223361 h 847725"/>
                <a:gd name="connsiteX47" fmla="*/ 292894 w 581025"/>
                <a:gd name="connsiteY47" fmla="*/ 224314 h 847725"/>
                <a:gd name="connsiteX48" fmla="*/ 274796 w 581025"/>
                <a:gd name="connsiteY48" fmla="*/ 223361 h 847725"/>
                <a:gd name="connsiteX49" fmla="*/ 270986 w 581025"/>
                <a:gd name="connsiteY49" fmla="*/ 223361 h 847725"/>
                <a:gd name="connsiteX50" fmla="*/ 247174 w 581025"/>
                <a:gd name="connsiteY50" fmla="*/ 221456 h 847725"/>
                <a:gd name="connsiteX51" fmla="*/ 244316 w 581025"/>
                <a:gd name="connsiteY51" fmla="*/ 221456 h 847725"/>
                <a:gd name="connsiteX52" fmla="*/ 220504 w 581025"/>
                <a:gd name="connsiteY52" fmla="*/ 217646 h 847725"/>
                <a:gd name="connsiteX53" fmla="*/ 217646 w 581025"/>
                <a:gd name="connsiteY53" fmla="*/ 216694 h 847725"/>
                <a:gd name="connsiteX54" fmla="*/ 198596 w 581025"/>
                <a:gd name="connsiteY54" fmla="*/ 211931 h 847725"/>
                <a:gd name="connsiteX55" fmla="*/ 195739 w 581025"/>
                <a:gd name="connsiteY55" fmla="*/ 210979 h 847725"/>
                <a:gd name="connsiteX56" fmla="*/ 176689 w 581025"/>
                <a:gd name="connsiteY56" fmla="*/ 205264 h 847725"/>
                <a:gd name="connsiteX57" fmla="*/ 172879 w 581025"/>
                <a:gd name="connsiteY57" fmla="*/ 204311 h 847725"/>
                <a:gd name="connsiteX58" fmla="*/ 154781 w 581025"/>
                <a:gd name="connsiteY58" fmla="*/ 197644 h 847725"/>
                <a:gd name="connsiteX59" fmla="*/ 151924 w 581025"/>
                <a:gd name="connsiteY59" fmla="*/ 196691 h 847725"/>
                <a:gd name="connsiteX60" fmla="*/ 135731 w 581025"/>
                <a:gd name="connsiteY60" fmla="*/ 189071 h 847725"/>
                <a:gd name="connsiteX61" fmla="*/ 133826 w 581025"/>
                <a:gd name="connsiteY61" fmla="*/ 188119 h 847725"/>
                <a:gd name="connsiteX62" fmla="*/ 117634 w 581025"/>
                <a:gd name="connsiteY62" fmla="*/ 179546 h 847725"/>
                <a:gd name="connsiteX63" fmla="*/ 114776 w 581025"/>
                <a:gd name="connsiteY63" fmla="*/ 177641 h 847725"/>
                <a:gd name="connsiteX64" fmla="*/ 99536 w 581025"/>
                <a:gd name="connsiteY64" fmla="*/ 168116 h 847725"/>
                <a:gd name="connsiteX65" fmla="*/ 97631 w 581025"/>
                <a:gd name="connsiteY65" fmla="*/ 166211 h 847725"/>
                <a:gd name="connsiteX66" fmla="*/ 84296 w 581025"/>
                <a:gd name="connsiteY66" fmla="*/ 155734 h 847725"/>
                <a:gd name="connsiteX67" fmla="*/ 83344 w 581025"/>
                <a:gd name="connsiteY67" fmla="*/ 154781 h 847725"/>
                <a:gd name="connsiteX68" fmla="*/ 70009 w 581025"/>
                <a:gd name="connsiteY68" fmla="*/ 143351 h 847725"/>
                <a:gd name="connsiteX69" fmla="*/ 67151 w 581025"/>
                <a:gd name="connsiteY69" fmla="*/ 140494 h 847725"/>
                <a:gd name="connsiteX70" fmla="*/ 55721 w 581025"/>
                <a:gd name="connsiteY70" fmla="*/ 128111 h 847725"/>
                <a:gd name="connsiteX71" fmla="*/ 53816 w 581025"/>
                <a:gd name="connsiteY71" fmla="*/ 126206 h 847725"/>
                <a:gd name="connsiteX72" fmla="*/ 43339 w 581025"/>
                <a:gd name="connsiteY72" fmla="*/ 112871 h 847725"/>
                <a:gd name="connsiteX73" fmla="*/ 42386 w 581025"/>
                <a:gd name="connsiteY73" fmla="*/ 111919 h 847725"/>
                <a:gd name="connsiteX74" fmla="*/ 32861 w 581025"/>
                <a:gd name="connsiteY74" fmla="*/ 97631 h 847725"/>
                <a:gd name="connsiteX75" fmla="*/ 30956 w 581025"/>
                <a:gd name="connsiteY75" fmla="*/ 94774 h 847725"/>
                <a:gd name="connsiteX76" fmla="*/ 23336 w 581025"/>
                <a:gd name="connsiteY76" fmla="*/ 80486 h 847725"/>
                <a:gd name="connsiteX77" fmla="*/ 22384 w 581025"/>
                <a:gd name="connsiteY77" fmla="*/ 77629 h 847725"/>
                <a:gd name="connsiteX78" fmla="*/ 16669 w 581025"/>
                <a:gd name="connsiteY78" fmla="*/ 62389 h 847725"/>
                <a:gd name="connsiteX79" fmla="*/ 16669 w 581025"/>
                <a:gd name="connsiteY79" fmla="*/ 61436 h 847725"/>
                <a:gd name="connsiteX80" fmla="*/ 11906 w 581025"/>
                <a:gd name="connsiteY80" fmla="*/ 45244 h 847725"/>
                <a:gd name="connsiteX81" fmla="*/ 10954 w 581025"/>
                <a:gd name="connsiteY81" fmla="*/ 42386 h 847725"/>
                <a:gd name="connsiteX82" fmla="*/ 8096 w 581025"/>
                <a:gd name="connsiteY82" fmla="*/ 27146 h 847725"/>
                <a:gd name="connsiteX83" fmla="*/ 8096 w 581025"/>
                <a:gd name="connsiteY83" fmla="*/ 24289 h 847725"/>
                <a:gd name="connsiteX84" fmla="*/ 7144 w 581025"/>
                <a:gd name="connsiteY84" fmla="*/ 7144 h 847725"/>
                <a:gd name="connsiteX85" fmla="*/ 7144 w 581025"/>
                <a:gd name="connsiteY85" fmla="*/ 631984 h 847725"/>
                <a:gd name="connsiteX86" fmla="*/ 8096 w 581025"/>
                <a:gd name="connsiteY86" fmla="*/ 649129 h 847725"/>
                <a:gd name="connsiteX87" fmla="*/ 8096 w 581025"/>
                <a:gd name="connsiteY87" fmla="*/ 651986 h 847725"/>
                <a:gd name="connsiteX88" fmla="*/ 10954 w 581025"/>
                <a:gd name="connsiteY88" fmla="*/ 667226 h 847725"/>
                <a:gd name="connsiteX89" fmla="*/ 11906 w 581025"/>
                <a:gd name="connsiteY89" fmla="*/ 670084 h 847725"/>
                <a:gd name="connsiteX90" fmla="*/ 16669 w 581025"/>
                <a:gd name="connsiteY90" fmla="*/ 686276 h 847725"/>
                <a:gd name="connsiteX91" fmla="*/ 16669 w 581025"/>
                <a:gd name="connsiteY91" fmla="*/ 687229 h 847725"/>
                <a:gd name="connsiteX92" fmla="*/ 22384 w 581025"/>
                <a:gd name="connsiteY92" fmla="*/ 702469 h 847725"/>
                <a:gd name="connsiteX93" fmla="*/ 23336 w 581025"/>
                <a:gd name="connsiteY93" fmla="*/ 705326 h 847725"/>
                <a:gd name="connsiteX94" fmla="*/ 30956 w 581025"/>
                <a:gd name="connsiteY94" fmla="*/ 719614 h 847725"/>
                <a:gd name="connsiteX95" fmla="*/ 32861 w 581025"/>
                <a:gd name="connsiteY95" fmla="*/ 722471 h 847725"/>
                <a:gd name="connsiteX96" fmla="*/ 42386 w 581025"/>
                <a:gd name="connsiteY96" fmla="*/ 736759 h 847725"/>
                <a:gd name="connsiteX97" fmla="*/ 43339 w 581025"/>
                <a:gd name="connsiteY97" fmla="*/ 737711 h 847725"/>
                <a:gd name="connsiteX98" fmla="*/ 53816 w 581025"/>
                <a:gd name="connsiteY98" fmla="*/ 751046 h 847725"/>
                <a:gd name="connsiteX99" fmla="*/ 55721 w 581025"/>
                <a:gd name="connsiteY99" fmla="*/ 752951 h 847725"/>
                <a:gd name="connsiteX100" fmla="*/ 67151 w 581025"/>
                <a:gd name="connsiteY100" fmla="*/ 765334 h 847725"/>
                <a:gd name="connsiteX101" fmla="*/ 70009 w 581025"/>
                <a:gd name="connsiteY101" fmla="*/ 767239 h 847725"/>
                <a:gd name="connsiteX102" fmla="*/ 83344 w 581025"/>
                <a:gd name="connsiteY102" fmla="*/ 778669 h 847725"/>
                <a:gd name="connsiteX103" fmla="*/ 84296 w 581025"/>
                <a:gd name="connsiteY103" fmla="*/ 779621 h 847725"/>
                <a:gd name="connsiteX104" fmla="*/ 97631 w 581025"/>
                <a:gd name="connsiteY104" fmla="*/ 790099 h 847725"/>
                <a:gd name="connsiteX105" fmla="*/ 99536 w 581025"/>
                <a:gd name="connsiteY105" fmla="*/ 792004 h 847725"/>
                <a:gd name="connsiteX106" fmla="*/ 114776 w 581025"/>
                <a:gd name="connsiteY106" fmla="*/ 801529 h 847725"/>
                <a:gd name="connsiteX107" fmla="*/ 117634 w 581025"/>
                <a:gd name="connsiteY107" fmla="*/ 803434 h 847725"/>
                <a:gd name="connsiteX108" fmla="*/ 133826 w 581025"/>
                <a:gd name="connsiteY108" fmla="*/ 812006 h 847725"/>
                <a:gd name="connsiteX109" fmla="*/ 135731 w 581025"/>
                <a:gd name="connsiteY109" fmla="*/ 812959 h 847725"/>
                <a:gd name="connsiteX110" fmla="*/ 151924 w 581025"/>
                <a:gd name="connsiteY110" fmla="*/ 820579 h 847725"/>
                <a:gd name="connsiteX111" fmla="*/ 154781 w 581025"/>
                <a:gd name="connsiteY111" fmla="*/ 821531 h 847725"/>
                <a:gd name="connsiteX112" fmla="*/ 172879 w 581025"/>
                <a:gd name="connsiteY112" fmla="*/ 828199 h 847725"/>
                <a:gd name="connsiteX113" fmla="*/ 176689 w 581025"/>
                <a:gd name="connsiteY113" fmla="*/ 829151 h 847725"/>
                <a:gd name="connsiteX114" fmla="*/ 195739 w 581025"/>
                <a:gd name="connsiteY114" fmla="*/ 834866 h 847725"/>
                <a:gd name="connsiteX115" fmla="*/ 198596 w 581025"/>
                <a:gd name="connsiteY115" fmla="*/ 835819 h 847725"/>
                <a:gd name="connsiteX116" fmla="*/ 217646 w 581025"/>
                <a:gd name="connsiteY116" fmla="*/ 840581 h 847725"/>
                <a:gd name="connsiteX117" fmla="*/ 219551 w 581025"/>
                <a:gd name="connsiteY117" fmla="*/ 840581 h 847725"/>
                <a:gd name="connsiteX118" fmla="*/ 220504 w 581025"/>
                <a:gd name="connsiteY118" fmla="*/ 840581 h 847725"/>
                <a:gd name="connsiteX119" fmla="*/ 244316 w 581025"/>
                <a:gd name="connsiteY119" fmla="*/ 844391 h 847725"/>
                <a:gd name="connsiteX120" fmla="*/ 247174 w 581025"/>
                <a:gd name="connsiteY120" fmla="*/ 844391 h 847725"/>
                <a:gd name="connsiteX121" fmla="*/ 270986 w 581025"/>
                <a:gd name="connsiteY121" fmla="*/ 846296 h 847725"/>
                <a:gd name="connsiteX122" fmla="*/ 272891 w 581025"/>
                <a:gd name="connsiteY122" fmla="*/ 846296 h 847725"/>
                <a:gd name="connsiteX123" fmla="*/ 274796 w 581025"/>
                <a:gd name="connsiteY123" fmla="*/ 846296 h 847725"/>
                <a:gd name="connsiteX124" fmla="*/ 292894 w 581025"/>
                <a:gd name="connsiteY124" fmla="*/ 847249 h 847725"/>
                <a:gd name="connsiteX125" fmla="*/ 318611 w 581025"/>
                <a:gd name="connsiteY125" fmla="*/ 846296 h 847725"/>
                <a:gd name="connsiteX126" fmla="*/ 320516 w 581025"/>
                <a:gd name="connsiteY126" fmla="*/ 846296 h 847725"/>
                <a:gd name="connsiteX127" fmla="*/ 321469 w 581025"/>
                <a:gd name="connsiteY127" fmla="*/ 846296 h 847725"/>
                <a:gd name="connsiteX128" fmla="*/ 341471 w 581025"/>
                <a:gd name="connsiteY128" fmla="*/ 844391 h 847725"/>
                <a:gd name="connsiteX129" fmla="*/ 346234 w 581025"/>
                <a:gd name="connsiteY129" fmla="*/ 843439 h 847725"/>
                <a:gd name="connsiteX130" fmla="*/ 366236 w 581025"/>
                <a:gd name="connsiteY130" fmla="*/ 840581 h 847725"/>
                <a:gd name="connsiteX131" fmla="*/ 366236 w 581025"/>
                <a:gd name="connsiteY131" fmla="*/ 840581 h 847725"/>
                <a:gd name="connsiteX132" fmla="*/ 367189 w 581025"/>
                <a:gd name="connsiteY132" fmla="*/ 840581 h 847725"/>
                <a:gd name="connsiteX133" fmla="*/ 389096 w 581025"/>
                <a:gd name="connsiteY133" fmla="*/ 835819 h 847725"/>
                <a:gd name="connsiteX134" fmla="*/ 391001 w 581025"/>
                <a:gd name="connsiteY134" fmla="*/ 834866 h 847725"/>
                <a:gd name="connsiteX135" fmla="*/ 411956 w 581025"/>
                <a:gd name="connsiteY135" fmla="*/ 828199 h 847725"/>
                <a:gd name="connsiteX136" fmla="*/ 413861 w 581025"/>
                <a:gd name="connsiteY136" fmla="*/ 827246 h 847725"/>
                <a:gd name="connsiteX137" fmla="*/ 415766 w 581025"/>
                <a:gd name="connsiteY137" fmla="*/ 826294 h 847725"/>
                <a:gd name="connsiteX138" fmla="*/ 431006 w 581025"/>
                <a:gd name="connsiteY138" fmla="*/ 820579 h 847725"/>
                <a:gd name="connsiteX139" fmla="*/ 431006 w 581025"/>
                <a:gd name="connsiteY139" fmla="*/ 820579 h 847725"/>
                <a:gd name="connsiteX140" fmla="*/ 445294 w 581025"/>
                <a:gd name="connsiteY140" fmla="*/ 813911 h 847725"/>
                <a:gd name="connsiteX141" fmla="*/ 449104 w 581025"/>
                <a:gd name="connsiteY141" fmla="*/ 812006 h 847725"/>
                <a:gd name="connsiteX142" fmla="*/ 459581 w 581025"/>
                <a:gd name="connsiteY142" fmla="*/ 807244 h 847725"/>
                <a:gd name="connsiteX143" fmla="*/ 463391 w 581025"/>
                <a:gd name="connsiteY143" fmla="*/ 805339 h 847725"/>
                <a:gd name="connsiteX144" fmla="*/ 475774 w 581025"/>
                <a:gd name="connsiteY144" fmla="*/ 798671 h 847725"/>
                <a:gd name="connsiteX145" fmla="*/ 476726 w 581025"/>
                <a:gd name="connsiteY145" fmla="*/ 798671 h 847725"/>
                <a:gd name="connsiteX146" fmla="*/ 476726 w 581025"/>
                <a:gd name="connsiteY146" fmla="*/ 798671 h 847725"/>
                <a:gd name="connsiteX147" fmla="*/ 488156 w 581025"/>
                <a:gd name="connsiteY147" fmla="*/ 791051 h 847725"/>
                <a:gd name="connsiteX148" fmla="*/ 491014 w 581025"/>
                <a:gd name="connsiteY148" fmla="*/ 789146 h 847725"/>
                <a:gd name="connsiteX149" fmla="*/ 498634 w 581025"/>
                <a:gd name="connsiteY149" fmla="*/ 783431 h 847725"/>
                <a:gd name="connsiteX150" fmla="*/ 502444 w 581025"/>
                <a:gd name="connsiteY150" fmla="*/ 780574 h 847725"/>
                <a:gd name="connsiteX151" fmla="*/ 508159 w 581025"/>
                <a:gd name="connsiteY151" fmla="*/ 775811 h 847725"/>
                <a:gd name="connsiteX152" fmla="*/ 511969 w 581025"/>
                <a:gd name="connsiteY152" fmla="*/ 772001 h 847725"/>
                <a:gd name="connsiteX153" fmla="*/ 517684 w 581025"/>
                <a:gd name="connsiteY153" fmla="*/ 767239 h 847725"/>
                <a:gd name="connsiteX154" fmla="*/ 521494 w 581025"/>
                <a:gd name="connsiteY154" fmla="*/ 763429 h 847725"/>
                <a:gd name="connsiteX155" fmla="*/ 526256 w 581025"/>
                <a:gd name="connsiteY155" fmla="*/ 758666 h 847725"/>
                <a:gd name="connsiteX156" fmla="*/ 530066 w 581025"/>
                <a:gd name="connsiteY156" fmla="*/ 754856 h 847725"/>
                <a:gd name="connsiteX157" fmla="*/ 534829 w 581025"/>
                <a:gd name="connsiteY157" fmla="*/ 749141 h 847725"/>
                <a:gd name="connsiteX158" fmla="*/ 537686 w 581025"/>
                <a:gd name="connsiteY158" fmla="*/ 745331 h 847725"/>
                <a:gd name="connsiteX159" fmla="*/ 542449 w 581025"/>
                <a:gd name="connsiteY159" fmla="*/ 739616 h 847725"/>
                <a:gd name="connsiteX160" fmla="*/ 545306 w 581025"/>
                <a:gd name="connsiteY160" fmla="*/ 735806 h 847725"/>
                <a:gd name="connsiteX161" fmla="*/ 550069 w 581025"/>
                <a:gd name="connsiteY161" fmla="*/ 729139 h 847725"/>
                <a:gd name="connsiteX162" fmla="*/ 551974 w 581025"/>
                <a:gd name="connsiteY162" fmla="*/ 726281 h 847725"/>
                <a:gd name="connsiteX163" fmla="*/ 551974 w 581025"/>
                <a:gd name="connsiteY163" fmla="*/ 725329 h 847725"/>
                <a:gd name="connsiteX164" fmla="*/ 558641 w 581025"/>
                <a:gd name="connsiteY164" fmla="*/ 713899 h 847725"/>
                <a:gd name="connsiteX165" fmla="*/ 559594 w 581025"/>
                <a:gd name="connsiteY165" fmla="*/ 711041 h 847725"/>
                <a:gd name="connsiteX166" fmla="*/ 564356 w 581025"/>
                <a:gd name="connsiteY166" fmla="*/ 702469 h 847725"/>
                <a:gd name="connsiteX167" fmla="*/ 566261 w 581025"/>
                <a:gd name="connsiteY167" fmla="*/ 698659 h 847725"/>
                <a:gd name="connsiteX168" fmla="*/ 570071 w 581025"/>
                <a:gd name="connsiteY168" fmla="*/ 690086 h 847725"/>
                <a:gd name="connsiteX169" fmla="*/ 571024 w 581025"/>
                <a:gd name="connsiteY169" fmla="*/ 686276 h 847725"/>
                <a:gd name="connsiteX170" fmla="*/ 574834 w 581025"/>
                <a:gd name="connsiteY170" fmla="*/ 673894 h 847725"/>
                <a:gd name="connsiteX171" fmla="*/ 574834 w 581025"/>
                <a:gd name="connsiteY171" fmla="*/ 673894 h 847725"/>
                <a:gd name="connsiteX172" fmla="*/ 576739 w 581025"/>
                <a:gd name="connsiteY172" fmla="*/ 664369 h 847725"/>
                <a:gd name="connsiteX173" fmla="*/ 577691 w 581025"/>
                <a:gd name="connsiteY173" fmla="*/ 661511 h 847725"/>
                <a:gd name="connsiteX174" fmla="*/ 578644 w 581025"/>
                <a:gd name="connsiteY174" fmla="*/ 654844 h 847725"/>
                <a:gd name="connsiteX175" fmla="*/ 578644 w 581025"/>
                <a:gd name="connsiteY175" fmla="*/ 651034 h 847725"/>
                <a:gd name="connsiteX176" fmla="*/ 579596 w 581025"/>
                <a:gd name="connsiteY176" fmla="*/ 644366 h 847725"/>
                <a:gd name="connsiteX177" fmla="*/ 579596 w 581025"/>
                <a:gd name="connsiteY177" fmla="*/ 640556 h 847725"/>
                <a:gd name="connsiteX178" fmla="*/ 579596 w 581025"/>
                <a:gd name="connsiteY178" fmla="*/ 636746 h 847725"/>
                <a:gd name="connsiteX179" fmla="*/ 579596 w 581025"/>
                <a:gd name="connsiteY179" fmla="*/ 631984 h 847725"/>
                <a:gd name="connsiteX180" fmla="*/ 579596 w 581025"/>
                <a:gd name="connsiteY180" fmla="*/ 8096 h 847725"/>
                <a:gd name="connsiteX181" fmla="*/ 579596 w 581025"/>
                <a:gd name="connsiteY181" fmla="*/ 16669 h 847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</a:cxnLst>
              <a:rect l="l" t="t" r="r" b="b"/>
              <a:pathLst>
                <a:path w="581025" h="847725">
                  <a:moveTo>
                    <a:pt x="579596" y="16669"/>
                  </a:moveTo>
                  <a:cubicBezTo>
                    <a:pt x="579596" y="17621"/>
                    <a:pt x="579596" y="19526"/>
                    <a:pt x="579596" y="20479"/>
                  </a:cubicBezTo>
                  <a:cubicBezTo>
                    <a:pt x="579596" y="22384"/>
                    <a:pt x="579596" y="24289"/>
                    <a:pt x="578644" y="27146"/>
                  </a:cubicBezTo>
                  <a:cubicBezTo>
                    <a:pt x="578644" y="28099"/>
                    <a:pt x="578644" y="30004"/>
                    <a:pt x="578644" y="30956"/>
                  </a:cubicBezTo>
                  <a:cubicBezTo>
                    <a:pt x="578644" y="32861"/>
                    <a:pt x="577691" y="35719"/>
                    <a:pt x="577691" y="37624"/>
                  </a:cubicBezTo>
                  <a:cubicBezTo>
                    <a:pt x="577691" y="38576"/>
                    <a:pt x="577691" y="39529"/>
                    <a:pt x="576739" y="40481"/>
                  </a:cubicBezTo>
                  <a:cubicBezTo>
                    <a:pt x="575786" y="44291"/>
                    <a:pt x="574834" y="47149"/>
                    <a:pt x="574834" y="50959"/>
                  </a:cubicBezTo>
                  <a:cubicBezTo>
                    <a:pt x="573881" y="54769"/>
                    <a:pt x="571976" y="59531"/>
                    <a:pt x="571024" y="63341"/>
                  </a:cubicBezTo>
                  <a:cubicBezTo>
                    <a:pt x="571024" y="64294"/>
                    <a:pt x="570071" y="66199"/>
                    <a:pt x="570071" y="67151"/>
                  </a:cubicBezTo>
                  <a:cubicBezTo>
                    <a:pt x="569119" y="70009"/>
                    <a:pt x="568166" y="72866"/>
                    <a:pt x="566261" y="75724"/>
                  </a:cubicBezTo>
                  <a:cubicBezTo>
                    <a:pt x="565309" y="76676"/>
                    <a:pt x="565309" y="78581"/>
                    <a:pt x="564356" y="79534"/>
                  </a:cubicBezTo>
                  <a:cubicBezTo>
                    <a:pt x="563404" y="82391"/>
                    <a:pt x="561499" y="85249"/>
                    <a:pt x="559594" y="88106"/>
                  </a:cubicBezTo>
                  <a:cubicBezTo>
                    <a:pt x="559594" y="89059"/>
                    <a:pt x="558641" y="90011"/>
                    <a:pt x="558641" y="90964"/>
                  </a:cubicBezTo>
                  <a:cubicBezTo>
                    <a:pt x="556736" y="94774"/>
                    <a:pt x="553879" y="98584"/>
                    <a:pt x="551974" y="102394"/>
                  </a:cubicBezTo>
                  <a:cubicBezTo>
                    <a:pt x="551021" y="103346"/>
                    <a:pt x="550069" y="104299"/>
                    <a:pt x="549116" y="106204"/>
                  </a:cubicBezTo>
                  <a:cubicBezTo>
                    <a:pt x="548164" y="108109"/>
                    <a:pt x="546259" y="110014"/>
                    <a:pt x="544354" y="112871"/>
                  </a:cubicBezTo>
                  <a:cubicBezTo>
                    <a:pt x="543401" y="113824"/>
                    <a:pt x="542449" y="115729"/>
                    <a:pt x="541496" y="116681"/>
                  </a:cubicBezTo>
                  <a:cubicBezTo>
                    <a:pt x="539591" y="118586"/>
                    <a:pt x="538639" y="120491"/>
                    <a:pt x="536734" y="122396"/>
                  </a:cubicBezTo>
                  <a:cubicBezTo>
                    <a:pt x="535781" y="123349"/>
                    <a:pt x="534829" y="125254"/>
                    <a:pt x="533876" y="126206"/>
                  </a:cubicBezTo>
                  <a:cubicBezTo>
                    <a:pt x="531971" y="128111"/>
                    <a:pt x="531019" y="130016"/>
                    <a:pt x="529114" y="131921"/>
                  </a:cubicBezTo>
                  <a:cubicBezTo>
                    <a:pt x="528161" y="132874"/>
                    <a:pt x="526256" y="134779"/>
                    <a:pt x="525304" y="135731"/>
                  </a:cubicBezTo>
                  <a:cubicBezTo>
                    <a:pt x="523399" y="137636"/>
                    <a:pt x="521494" y="139541"/>
                    <a:pt x="520541" y="140494"/>
                  </a:cubicBezTo>
                  <a:cubicBezTo>
                    <a:pt x="519589" y="141446"/>
                    <a:pt x="517684" y="143351"/>
                    <a:pt x="516731" y="144304"/>
                  </a:cubicBezTo>
                  <a:cubicBezTo>
                    <a:pt x="514826" y="146209"/>
                    <a:pt x="512921" y="147161"/>
                    <a:pt x="511016" y="149066"/>
                  </a:cubicBezTo>
                  <a:cubicBezTo>
                    <a:pt x="510064" y="150019"/>
                    <a:pt x="508159" y="150971"/>
                    <a:pt x="507206" y="152876"/>
                  </a:cubicBezTo>
                  <a:cubicBezTo>
                    <a:pt x="505301" y="154781"/>
                    <a:pt x="503396" y="155734"/>
                    <a:pt x="501491" y="157639"/>
                  </a:cubicBezTo>
                  <a:cubicBezTo>
                    <a:pt x="500539" y="158591"/>
                    <a:pt x="498634" y="159544"/>
                    <a:pt x="497681" y="160496"/>
                  </a:cubicBezTo>
                  <a:cubicBezTo>
                    <a:pt x="494824" y="162401"/>
                    <a:pt x="492919" y="164306"/>
                    <a:pt x="490061" y="166211"/>
                  </a:cubicBezTo>
                  <a:cubicBezTo>
                    <a:pt x="489109" y="167164"/>
                    <a:pt x="488156" y="168116"/>
                    <a:pt x="487204" y="168116"/>
                  </a:cubicBezTo>
                  <a:cubicBezTo>
                    <a:pt x="483394" y="170974"/>
                    <a:pt x="479584" y="172879"/>
                    <a:pt x="476726" y="175736"/>
                  </a:cubicBezTo>
                  <a:cubicBezTo>
                    <a:pt x="476726" y="175736"/>
                    <a:pt x="475774" y="175736"/>
                    <a:pt x="475774" y="176689"/>
                  </a:cubicBezTo>
                  <a:cubicBezTo>
                    <a:pt x="471964" y="179546"/>
                    <a:pt x="468154" y="181451"/>
                    <a:pt x="463391" y="183356"/>
                  </a:cubicBezTo>
                  <a:cubicBezTo>
                    <a:pt x="462439" y="184309"/>
                    <a:pt x="460534" y="185261"/>
                    <a:pt x="459581" y="185261"/>
                  </a:cubicBezTo>
                  <a:cubicBezTo>
                    <a:pt x="456724" y="187166"/>
                    <a:pt x="452914" y="189071"/>
                    <a:pt x="449104" y="190024"/>
                  </a:cubicBezTo>
                  <a:cubicBezTo>
                    <a:pt x="448151" y="190976"/>
                    <a:pt x="446246" y="190976"/>
                    <a:pt x="445294" y="191929"/>
                  </a:cubicBezTo>
                  <a:cubicBezTo>
                    <a:pt x="440531" y="193834"/>
                    <a:pt x="435769" y="196691"/>
                    <a:pt x="431006" y="198596"/>
                  </a:cubicBezTo>
                  <a:cubicBezTo>
                    <a:pt x="431006" y="198596"/>
                    <a:pt x="431006" y="198596"/>
                    <a:pt x="431006" y="198596"/>
                  </a:cubicBezTo>
                  <a:cubicBezTo>
                    <a:pt x="426244" y="200501"/>
                    <a:pt x="421481" y="202406"/>
                    <a:pt x="415766" y="204311"/>
                  </a:cubicBezTo>
                  <a:cubicBezTo>
                    <a:pt x="414814" y="204311"/>
                    <a:pt x="413861" y="205264"/>
                    <a:pt x="411956" y="205264"/>
                  </a:cubicBezTo>
                  <a:cubicBezTo>
                    <a:pt x="405289" y="207169"/>
                    <a:pt x="398621" y="210026"/>
                    <a:pt x="391001" y="211931"/>
                  </a:cubicBezTo>
                  <a:cubicBezTo>
                    <a:pt x="390049" y="211931"/>
                    <a:pt x="390049" y="211931"/>
                    <a:pt x="389096" y="212884"/>
                  </a:cubicBezTo>
                  <a:cubicBezTo>
                    <a:pt x="381476" y="214789"/>
                    <a:pt x="374809" y="216694"/>
                    <a:pt x="367189" y="217646"/>
                  </a:cubicBezTo>
                  <a:cubicBezTo>
                    <a:pt x="367189" y="217646"/>
                    <a:pt x="366236" y="217646"/>
                    <a:pt x="366236" y="217646"/>
                  </a:cubicBezTo>
                  <a:cubicBezTo>
                    <a:pt x="359569" y="218599"/>
                    <a:pt x="352901" y="219551"/>
                    <a:pt x="346234" y="220504"/>
                  </a:cubicBezTo>
                  <a:cubicBezTo>
                    <a:pt x="344329" y="220504"/>
                    <a:pt x="343376" y="220504"/>
                    <a:pt x="341471" y="221456"/>
                  </a:cubicBezTo>
                  <a:cubicBezTo>
                    <a:pt x="334804" y="222409"/>
                    <a:pt x="328136" y="223361"/>
                    <a:pt x="321469" y="223361"/>
                  </a:cubicBezTo>
                  <a:cubicBezTo>
                    <a:pt x="320516" y="223361"/>
                    <a:pt x="319564" y="223361"/>
                    <a:pt x="318611" y="223361"/>
                  </a:cubicBezTo>
                  <a:cubicBezTo>
                    <a:pt x="310039" y="224314"/>
                    <a:pt x="301466" y="224314"/>
                    <a:pt x="292894" y="224314"/>
                  </a:cubicBezTo>
                  <a:cubicBezTo>
                    <a:pt x="287179" y="224314"/>
                    <a:pt x="280511" y="224314"/>
                    <a:pt x="274796" y="223361"/>
                  </a:cubicBezTo>
                  <a:cubicBezTo>
                    <a:pt x="273844" y="223361"/>
                    <a:pt x="271939" y="223361"/>
                    <a:pt x="270986" y="223361"/>
                  </a:cubicBezTo>
                  <a:cubicBezTo>
                    <a:pt x="263366" y="223361"/>
                    <a:pt x="254794" y="222409"/>
                    <a:pt x="247174" y="221456"/>
                  </a:cubicBezTo>
                  <a:cubicBezTo>
                    <a:pt x="246221" y="221456"/>
                    <a:pt x="245269" y="221456"/>
                    <a:pt x="244316" y="221456"/>
                  </a:cubicBezTo>
                  <a:cubicBezTo>
                    <a:pt x="236696" y="220504"/>
                    <a:pt x="228124" y="219551"/>
                    <a:pt x="220504" y="217646"/>
                  </a:cubicBezTo>
                  <a:cubicBezTo>
                    <a:pt x="219551" y="217646"/>
                    <a:pt x="218599" y="217646"/>
                    <a:pt x="217646" y="216694"/>
                  </a:cubicBezTo>
                  <a:cubicBezTo>
                    <a:pt x="210979" y="215741"/>
                    <a:pt x="205264" y="213836"/>
                    <a:pt x="198596" y="211931"/>
                  </a:cubicBezTo>
                  <a:cubicBezTo>
                    <a:pt x="197644" y="211931"/>
                    <a:pt x="196691" y="211931"/>
                    <a:pt x="195739" y="210979"/>
                  </a:cubicBezTo>
                  <a:cubicBezTo>
                    <a:pt x="189071" y="209074"/>
                    <a:pt x="183356" y="207169"/>
                    <a:pt x="176689" y="205264"/>
                  </a:cubicBezTo>
                  <a:cubicBezTo>
                    <a:pt x="175736" y="205264"/>
                    <a:pt x="173831" y="204311"/>
                    <a:pt x="172879" y="204311"/>
                  </a:cubicBezTo>
                  <a:cubicBezTo>
                    <a:pt x="167164" y="202406"/>
                    <a:pt x="160496" y="199549"/>
                    <a:pt x="154781" y="197644"/>
                  </a:cubicBezTo>
                  <a:cubicBezTo>
                    <a:pt x="153829" y="197644"/>
                    <a:pt x="152876" y="196691"/>
                    <a:pt x="151924" y="196691"/>
                  </a:cubicBezTo>
                  <a:cubicBezTo>
                    <a:pt x="146209" y="193834"/>
                    <a:pt x="140494" y="191929"/>
                    <a:pt x="135731" y="189071"/>
                  </a:cubicBezTo>
                  <a:cubicBezTo>
                    <a:pt x="134779" y="189071"/>
                    <a:pt x="134779" y="188119"/>
                    <a:pt x="133826" y="188119"/>
                  </a:cubicBezTo>
                  <a:cubicBezTo>
                    <a:pt x="128111" y="185261"/>
                    <a:pt x="122396" y="182404"/>
                    <a:pt x="117634" y="179546"/>
                  </a:cubicBezTo>
                  <a:cubicBezTo>
                    <a:pt x="116681" y="178594"/>
                    <a:pt x="115729" y="178594"/>
                    <a:pt x="114776" y="177641"/>
                  </a:cubicBezTo>
                  <a:cubicBezTo>
                    <a:pt x="110014" y="174784"/>
                    <a:pt x="104299" y="170974"/>
                    <a:pt x="99536" y="168116"/>
                  </a:cubicBezTo>
                  <a:cubicBezTo>
                    <a:pt x="98584" y="167164"/>
                    <a:pt x="97631" y="167164"/>
                    <a:pt x="97631" y="166211"/>
                  </a:cubicBezTo>
                  <a:cubicBezTo>
                    <a:pt x="92869" y="162401"/>
                    <a:pt x="88106" y="159544"/>
                    <a:pt x="84296" y="155734"/>
                  </a:cubicBezTo>
                  <a:cubicBezTo>
                    <a:pt x="84296" y="155734"/>
                    <a:pt x="83344" y="154781"/>
                    <a:pt x="83344" y="154781"/>
                  </a:cubicBezTo>
                  <a:cubicBezTo>
                    <a:pt x="78581" y="150971"/>
                    <a:pt x="74771" y="147161"/>
                    <a:pt x="70009" y="143351"/>
                  </a:cubicBezTo>
                  <a:cubicBezTo>
                    <a:pt x="69056" y="142399"/>
                    <a:pt x="68104" y="141446"/>
                    <a:pt x="67151" y="140494"/>
                  </a:cubicBezTo>
                  <a:cubicBezTo>
                    <a:pt x="63341" y="136684"/>
                    <a:pt x="59531" y="132874"/>
                    <a:pt x="55721" y="128111"/>
                  </a:cubicBezTo>
                  <a:cubicBezTo>
                    <a:pt x="54769" y="127159"/>
                    <a:pt x="54769" y="126206"/>
                    <a:pt x="53816" y="126206"/>
                  </a:cubicBezTo>
                  <a:cubicBezTo>
                    <a:pt x="50006" y="122396"/>
                    <a:pt x="47149" y="117634"/>
                    <a:pt x="43339" y="112871"/>
                  </a:cubicBezTo>
                  <a:cubicBezTo>
                    <a:pt x="43339" y="112871"/>
                    <a:pt x="43339" y="111919"/>
                    <a:pt x="42386" y="111919"/>
                  </a:cubicBezTo>
                  <a:cubicBezTo>
                    <a:pt x="39529" y="107156"/>
                    <a:pt x="35719" y="102394"/>
                    <a:pt x="32861" y="97631"/>
                  </a:cubicBezTo>
                  <a:cubicBezTo>
                    <a:pt x="31909" y="96679"/>
                    <a:pt x="31909" y="95726"/>
                    <a:pt x="30956" y="94774"/>
                  </a:cubicBezTo>
                  <a:cubicBezTo>
                    <a:pt x="28099" y="90011"/>
                    <a:pt x="26194" y="85249"/>
                    <a:pt x="23336" y="80486"/>
                  </a:cubicBezTo>
                  <a:cubicBezTo>
                    <a:pt x="23336" y="79534"/>
                    <a:pt x="22384" y="78581"/>
                    <a:pt x="22384" y="77629"/>
                  </a:cubicBezTo>
                  <a:cubicBezTo>
                    <a:pt x="20479" y="72866"/>
                    <a:pt x="18574" y="68104"/>
                    <a:pt x="16669" y="62389"/>
                  </a:cubicBezTo>
                  <a:cubicBezTo>
                    <a:pt x="16669" y="62389"/>
                    <a:pt x="16669" y="62389"/>
                    <a:pt x="16669" y="61436"/>
                  </a:cubicBezTo>
                  <a:cubicBezTo>
                    <a:pt x="14764" y="56674"/>
                    <a:pt x="13811" y="50959"/>
                    <a:pt x="11906" y="45244"/>
                  </a:cubicBezTo>
                  <a:cubicBezTo>
                    <a:pt x="11906" y="44291"/>
                    <a:pt x="10954" y="43339"/>
                    <a:pt x="10954" y="42386"/>
                  </a:cubicBezTo>
                  <a:cubicBezTo>
                    <a:pt x="10001" y="37624"/>
                    <a:pt x="9049" y="31909"/>
                    <a:pt x="8096" y="27146"/>
                  </a:cubicBezTo>
                  <a:cubicBezTo>
                    <a:pt x="8096" y="26194"/>
                    <a:pt x="8096" y="25241"/>
                    <a:pt x="8096" y="24289"/>
                  </a:cubicBezTo>
                  <a:cubicBezTo>
                    <a:pt x="7144" y="18574"/>
                    <a:pt x="7144" y="12859"/>
                    <a:pt x="7144" y="7144"/>
                  </a:cubicBezTo>
                  <a:lnTo>
                    <a:pt x="7144" y="631984"/>
                  </a:lnTo>
                  <a:cubicBezTo>
                    <a:pt x="7144" y="637699"/>
                    <a:pt x="7144" y="643414"/>
                    <a:pt x="8096" y="649129"/>
                  </a:cubicBezTo>
                  <a:cubicBezTo>
                    <a:pt x="8096" y="650081"/>
                    <a:pt x="8096" y="651034"/>
                    <a:pt x="8096" y="651986"/>
                  </a:cubicBezTo>
                  <a:cubicBezTo>
                    <a:pt x="9049" y="657701"/>
                    <a:pt x="10001" y="662464"/>
                    <a:pt x="10954" y="667226"/>
                  </a:cubicBezTo>
                  <a:cubicBezTo>
                    <a:pt x="10954" y="668179"/>
                    <a:pt x="10954" y="669131"/>
                    <a:pt x="11906" y="670084"/>
                  </a:cubicBezTo>
                  <a:cubicBezTo>
                    <a:pt x="12859" y="675799"/>
                    <a:pt x="14764" y="680561"/>
                    <a:pt x="16669" y="686276"/>
                  </a:cubicBezTo>
                  <a:cubicBezTo>
                    <a:pt x="16669" y="686276"/>
                    <a:pt x="16669" y="686276"/>
                    <a:pt x="16669" y="687229"/>
                  </a:cubicBezTo>
                  <a:cubicBezTo>
                    <a:pt x="18574" y="691991"/>
                    <a:pt x="20479" y="697706"/>
                    <a:pt x="22384" y="702469"/>
                  </a:cubicBezTo>
                  <a:cubicBezTo>
                    <a:pt x="22384" y="703421"/>
                    <a:pt x="23336" y="704374"/>
                    <a:pt x="23336" y="705326"/>
                  </a:cubicBezTo>
                  <a:cubicBezTo>
                    <a:pt x="25241" y="710089"/>
                    <a:pt x="28099" y="714851"/>
                    <a:pt x="30956" y="719614"/>
                  </a:cubicBezTo>
                  <a:cubicBezTo>
                    <a:pt x="31909" y="720566"/>
                    <a:pt x="31909" y="721519"/>
                    <a:pt x="32861" y="722471"/>
                  </a:cubicBezTo>
                  <a:cubicBezTo>
                    <a:pt x="35719" y="727234"/>
                    <a:pt x="38576" y="731996"/>
                    <a:pt x="42386" y="736759"/>
                  </a:cubicBezTo>
                  <a:cubicBezTo>
                    <a:pt x="42386" y="736759"/>
                    <a:pt x="42386" y="737711"/>
                    <a:pt x="43339" y="737711"/>
                  </a:cubicBezTo>
                  <a:cubicBezTo>
                    <a:pt x="46196" y="742474"/>
                    <a:pt x="50006" y="746284"/>
                    <a:pt x="53816" y="751046"/>
                  </a:cubicBezTo>
                  <a:cubicBezTo>
                    <a:pt x="54769" y="751999"/>
                    <a:pt x="54769" y="752951"/>
                    <a:pt x="55721" y="752951"/>
                  </a:cubicBezTo>
                  <a:cubicBezTo>
                    <a:pt x="59531" y="756761"/>
                    <a:pt x="63341" y="761524"/>
                    <a:pt x="67151" y="765334"/>
                  </a:cubicBezTo>
                  <a:cubicBezTo>
                    <a:pt x="68104" y="766286"/>
                    <a:pt x="69056" y="767239"/>
                    <a:pt x="70009" y="767239"/>
                  </a:cubicBezTo>
                  <a:cubicBezTo>
                    <a:pt x="73819" y="771049"/>
                    <a:pt x="78581" y="774859"/>
                    <a:pt x="83344" y="778669"/>
                  </a:cubicBezTo>
                  <a:cubicBezTo>
                    <a:pt x="83344" y="778669"/>
                    <a:pt x="84296" y="779621"/>
                    <a:pt x="84296" y="779621"/>
                  </a:cubicBezTo>
                  <a:cubicBezTo>
                    <a:pt x="89059" y="783431"/>
                    <a:pt x="92869" y="786289"/>
                    <a:pt x="97631" y="790099"/>
                  </a:cubicBezTo>
                  <a:cubicBezTo>
                    <a:pt x="98584" y="791051"/>
                    <a:pt x="99536" y="791051"/>
                    <a:pt x="99536" y="792004"/>
                  </a:cubicBezTo>
                  <a:cubicBezTo>
                    <a:pt x="104299" y="795814"/>
                    <a:pt x="109061" y="798671"/>
                    <a:pt x="114776" y="801529"/>
                  </a:cubicBezTo>
                  <a:cubicBezTo>
                    <a:pt x="115729" y="802481"/>
                    <a:pt x="116681" y="802481"/>
                    <a:pt x="117634" y="803434"/>
                  </a:cubicBezTo>
                  <a:cubicBezTo>
                    <a:pt x="123349" y="806291"/>
                    <a:pt x="128111" y="809149"/>
                    <a:pt x="133826" y="812006"/>
                  </a:cubicBezTo>
                  <a:cubicBezTo>
                    <a:pt x="134779" y="812006"/>
                    <a:pt x="134779" y="812959"/>
                    <a:pt x="135731" y="812959"/>
                  </a:cubicBezTo>
                  <a:cubicBezTo>
                    <a:pt x="141446" y="815816"/>
                    <a:pt x="147161" y="818674"/>
                    <a:pt x="151924" y="820579"/>
                  </a:cubicBezTo>
                  <a:cubicBezTo>
                    <a:pt x="152876" y="820579"/>
                    <a:pt x="153829" y="821531"/>
                    <a:pt x="154781" y="821531"/>
                  </a:cubicBezTo>
                  <a:cubicBezTo>
                    <a:pt x="160496" y="824389"/>
                    <a:pt x="167164" y="826294"/>
                    <a:pt x="172879" y="828199"/>
                  </a:cubicBezTo>
                  <a:cubicBezTo>
                    <a:pt x="173831" y="828199"/>
                    <a:pt x="175736" y="829151"/>
                    <a:pt x="176689" y="829151"/>
                  </a:cubicBezTo>
                  <a:cubicBezTo>
                    <a:pt x="183356" y="831056"/>
                    <a:pt x="189071" y="832961"/>
                    <a:pt x="195739" y="834866"/>
                  </a:cubicBezTo>
                  <a:cubicBezTo>
                    <a:pt x="196691" y="834866"/>
                    <a:pt x="197644" y="834866"/>
                    <a:pt x="198596" y="835819"/>
                  </a:cubicBezTo>
                  <a:cubicBezTo>
                    <a:pt x="205264" y="837724"/>
                    <a:pt x="210979" y="838676"/>
                    <a:pt x="217646" y="840581"/>
                  </a:cubicBezTo>
                  <a:cubicBezTo>
                    <a:pt x="218599" y="840581"/>
                    <a:pt x="218599" y="840581"/>
                    <a:pt x="219551" y="840581"/>
                  </a:cubicBezTo>
                  <a:cubicBezTo>
                    <a:pt x="219551" y="840581"/>
                    <a:pt x="220504" y="840581"/>
                    <a:pt x="220504" y="840581"/>
                  </a:cubicBezTo>
                  <a:cubicBezTo>
                    <a:pt x="228124" y="842486"/>
                    <a:pt x="235744" y="843439"/>
                    <a:pt x="244316" y="844391"/>
                  </a:cubicBezTo>
                  <a:cubicBezTo>
                    <a:pt x="245269" y="844391"/>
                    <a:pt x="246221" y="844391"/>
                    <a:pt x="247174" y="844391"/>
                  </a:cubicBezTo>
                  <a:cubicBezTo>
                    <a:pt x="254794" y="845344"/>
                    <a:pt x="263366" y="846296"/>
                    <a:pt x="270986" y="846296"/>
                  </a:cubicBezTo>
                  <a:cubicBezTo>
                    <a:pt x="271939" y="846296"/>
                    <a:pt x="271939" y="846296"/>
                    <a:pt x="272891" y="846296"/>
                  </a:cubicBezTo>
                  <a:cubicBezTo>
                    <a:pt x="273844" y="846296"/>
                    <a:pt x="274796" y="846296"/>
                    <a:pt x="274796" y="846296"/>
                  </a:cubicBezTo>
                  <a:cubicBezTo>
                    <a:pt x="280511" y="846296"/>
                    <a:pt x="287179" y="847249"/>
                    <a:pt x="292894" y="847249"/>
                  </a:cubicBezTo>
                  <a:cubicBezTo>
                    <a:pt x="301466" y="847249"/>
                    <a:pt x="310039" y="847249"/>
                    <a:pt x="318611" y="846296"/>
                  </a:cubicBezTo>
                  <a:cubicBezTo>
                    <a:pt x="319564" y="846296"/>
                    <a:pt x="319564" y="846296"/>
                    <a:pt x="320516" y="846296"/>
                  </a:cubicBezTo>
                  <a:cubicBezTo>
                    <a:pt x="320516" y="846296"/>
                    <a:pt x="321469" y="846296"/>
                    <a:pt x="321469" y="846296"/>
                  </a:cubicBezTo>
                  <a:cubicBezTo>
                    <a:pt x="328136" y="845344"/>
                    <a:pt x="334804" y="845344"/>
                    <a:pt x="341471" y="844391"/>
                  </a:cubicBezTo>
                  <a:cubicBezTo>
                    <a:pt x="343376" y="844391"/>
                    <a:pt x="344329" y="844391"/>
                    <a:pt x="346234" y="843439"/>
                  </a:cubicBezTo>
                  <a:cubicBezTo>
                    <a:pt x="352901" y="842486"/>
                    <a:pt x="359569" y="841534"/>
                    <a:pt x="366236" y="840581"/>
                  </a:cubicBezTo>
                  <a:cubicBezTo>
                    <a:pt x="366236" y="840581"/>
                    <a:pt x="366236" y="840581"/>
                    <a:pt x="366236" y="840581"/>
                  </a:cubicBezTo>
                  <a:cubicBezTo>
                    <a:pt x="366236" y="840581"/>
                    <a:pt x="366236" y="840581"/>
                    <a:pt x="367189" y="840581"/>
                  </a:cubicBezTo>
                  <a:cubicBezTo>
                    <a:pt x="374809" y="838676"/>
                    <a:pt x="382429" y="837724"/>
                    <a:pt x="389096" y="835819"/>
                  </a:cubicBezTo>
                  <a:cubicBezTo>
                    <a:pt x="390049" y="835819"/>
                    <a:pt x="390049" y="835819"/>
                    <a:pt x="391001" y="834866"/>
                  </a:cubicBezTo>
                  <a:cubicBezTo>
                    <a:pt x="397669" y="832961"/>
                    <a:pt x="405289" y="831056"/>
                    <a:pt x="411956" y="828199"/>
                  </a:cubicBezTo>
                  <a:cubicBezTo>
                    <a:pt x="412909" y="828199"/>
                    <a:pt x="412909" y="828199"/>
                    <a:pt x="413861" y="827246"/>
                  </a:cubicBezTo>
                  <a:cubicBezTo>
                    <a:pt x="414814" y="827246"/>
                    <a:pt x="414814" y="827246"/>
                    <a:pt x="415766" y="826294"/>
                  </a:cubicBezTo>
                  <a:cubicBezTo>
                    <a:pt x="420529" y="824389"/>
                    <a:pt x="425291" y="822484"/>
                    <a:pt x="431006" y="820579"/>
                  </a:cubicBezTo>
                  <a:cubicBezTo>
                    <a:pt x="431006" y="820579"/>
                    <a:pt x="431006" y="820579"/>
                    <a:pt x="431006" y="820579"/>
                  </a:cubicBezTo>
                  <a:cubicBezTo>
                    <a:pt x="435769" y="818674"/>
                    <a:pt x="440531" y="816769"/>
                    <a:pt x="445294" y="813911"/>
                  </a:cubicBezTo>
                  <a:cubicBezTo>
                    <a:pt x="446246" y="812959"/>
                    <a:pt x="448151" y="812959"/>
                    <a:pt x="449104" y="812006"/>
                  </a:cubicBezTo>
                  <a:cubicBezTo>
                    <a:pt x="452914" y="810101"/>
                    <a:pt x="455771" y="808196"/>
                    <a:pt x="459581" y="807244"/>
                  </a:cubicBezTo>
                  <a:cubicBezTo>
                    <a:pt x="460534" y="806291"/>
                    <a:pt x="462439" y="806291"/>
                    <a:pt x="463391" y="805339"/>
                  </a:cubicBezTo>
                  <a:cubicBezTo>
                    <a:pt x="467201" y="803434"/>
                    <a:pt x="471964" y="800576"/>
                    <a:pt x="475774" y="798671"/>
                  </a:cubicBezTo>
                  <a:cubicBezTo>
                    <a:pt x="475774" y="798671"/>
                    <a:pt x="475774" y="798671"/>
                    <a:pt x="476726" y="798671"/>
                  </a:cubicBezTo>
                  <a:cubicBezTo>
                    <a:pt x="476726" y="798671"/>
                    <a:pt x="476726" y="798671"/>
                    <a:pt x="476726" y="798671"/>
                  </a:cubicBezTo>
                  <a:cubicBezTo>
                    <a:pt x="480536" y="796766"/>
                    <a:pt x="484346" y="793909"/>
                    <a:pt x="488156" y="791051"/>
                  </a:cubicBezTo>
                  <a:cubicBezTo>
                    <a:pt x="489109" y="790099"/>
                    <a:pt x="490061" y="789146"/>
                    <a:pt x="491014" y="789146"/>
                  </a:cubicBezTo>
                  <a:cubicBezTo>
                    <a:pt x="493871" y="787241"/>
                    <a:pt x="495776" y="785336"/>
                    <a:pt x="498634" y="783431"/>
                  </a:cubicBezTo>
                  <a:cubicBezTo>
                    <a:pt x="499586" y="782479"/>
                    <a:pt x="501491" y="781526"/>
                    <a:pt x="502444" y="780574"/>
                  </a:cubicBezTo>
                  <a:cubicBezTo>
                    <a:pt x="504349" y="778669"/>
                    <a:pt x="506254" y="777716"/>
                    <a:pt x="508159" y="775811"/>
                  </a:cubicBezTo>
                  <a:cubicBezTo>
                    <a:pt x="509111" y="774859"/>
                    <a:pt x="511016" y="773906"/>
                    <a:pt x="511969" y="772001"/>
                  </a:cubicBezTo>
                  <a:cubicBezTo>
                    <a:pt x="513874" y="770096"/>
                    <a:pt x="515779" y="769144"/>
                    <a:pt x="517684" y="767239"/>
                  </a:cubicBezTo>
                  <a:cubicBezTo>
                    <a:pt x="518636" y="766286"/>
                    <a:pt x="520541" y="764381"/>
                    <a:pt x="521494" y="763429"/>
                  </a:cubicBezTo>
                  <a:cubicBezTo>
                    <a:pt x="523399" y="761524"/>
                    <a:pt x="525304" y="759619"/>
                    <a:pt x="526256" y="758666"/>
                  </a:cubicBezTo>
                  <a:cubicBezTo>
                    <a:pt x="527209" y="757714"/>
                    <a:pt x="529114" y="755809"/>
                    <a:pt x="530066" y="754856"/>
                  </a:cubicBezTo>
                  <a:cubicBezTo>
                    <a:pt x="531971" y="752951"/>
                    <a:pt x="532924" y="751046"/>
                    <a:pt x="534829" y="749141"/>
                  </a:cubicBezTo>
                  <a:cubicBezTo>
                    <a:pt x="535781" y="748189"/>
                    <a:pt x="536734" y="746284"/>
                    <a:pt x="537686" y="745331"/>
                  </a:cubicBezTo>
                  <a:cubicBezTo>
                    <a:pt x="539591" y="743426"/>
                    <a:pt x="540544" y="741521"/>
                    <a:pt x="542449" y="739616"/>
                  </a:cubicBezTo>
                  <a:cubicBezTo>
                    <a:pt x="543401" y="738664"/>
                    <a:pt x="544354" y="736759"/>
                    <a:pt x="545306" y="735806"/>
                  </a:cubicBezTo>
                  <a:cubicBezTo>
                    <a:pt x="547211" y="733901"/>
                    <a:pt x="548164" y="731996"/>
                    <a:pt x="550069" y="729139"/>
                  </a:cubicBezTo>
                  <a:cubicBezTo>
                    <a:pt x="551021" y="728186"/>
                    <a:pt x="551021" y="727234"/>
                    <a:pt x="551974" y="726281"/>
                  </a:cubicBezTo>
                  <a:cubicBezTo>
                    <a:pt x="551974" y="726281"/>
                    <a:pt x="551974" y="726281"/>
                    <a:pt x="551974" y="725329"/>
                  </a:cubicBezTo>
                  <a:cubicBezTo>
                    <a:pt x="553879" y="721519"/>
                    <a:pt x="556736" y="717709"/>
                    <a:pt x="558641" y="713899"/>
                  </a:cubicBezTo>
                  <a:cubicBezTo>
                    <a:pt x="558641" y="712946"/>
                    <a:pt x="559594" y="711994"/>
                    <a:pt x="559594" y="711041"/>
                  </a:cubicBezTo>
                  <a:cubicBezTo>
                    <a:pt x="561499" y="708184"/>
                    <a:pt x="562451" y="705326"/>
                    <a:pt x="564356" y="702469"/>
                  </a:cubicBezTo>
                  <a:cubicBezTo>
                    <a:pt x="565309" y="701516"/>
                    <a:pt x="565309" y="699611"/>
                    <a:pt x="566261" y="698659"/>
                  </a:cubicBezTo>
                  <a:cubicBezTo>
                    <a:pt x="567214" y="695801"/>
                    <a:pt x="569119" y="692944"/>
                    <a:pt x="570071" y="690086"/>
                  </a:cubicBezTo>
                  <a:cubicBezTo>
                    <a:pt x="570071" y="689134"/>
                    <a:pt x="571024" y="687229"/>
                    <a:pt x="571024" y="686276"/>
                  </a:cubicBezTo>
                  <a:cubicBezTo>
                    <a:pt x="571976" y="682466"/>
                    <a:pt x="573881" y="678656"/>
                    <a:pt x="574834" y="673894"/>
                  </a:cubicBezTo>
                  <a:cubicBezTo>
                    <a:pt x="574834" y="673894"/>
                    <a:pt x="574834" y="673894"/>
                    <a:pt x="574834" y="673894"/>
                  </a:cubicBezTo>
                  <a:cubicBezTo>
                    <a:pt x="575786" y="671036"/>
                    <a:pt x="576739" y="667226"/>
                    <a:pt x="576739" y="664369"/>
                  </a:cubicBezTo>
                  <a:cubicBezTo>
                    <a:pt x="576739" y="663416"/>
                    <a:pt x="576739" y="662464"/>
                    <a:pt x="577691" y="661511"/>
                  </a:cubicBezTo>
                  <a:cubicBezTo>
                    <a:pt x="577691" y="659606"/>
                    <a:pt x="578644" y="656749"/>
                    <a:pt x="578644" y="654844"/>
                  </a:cubicBezTo>
                  <a:cubicBezTo>
                    <a:pt x="578644" y="653891"/>
                    <a:pt x="578644" y="651986"/>
                    <a:pt x="578644" y="651034"/>
                  </a:cubicBezTo>
                  <a:cubicBezTo>
                    <a:pt x="578644" y="649129"/>
                    <a:pt x="579596" y="647224"/>
                    <a:pt x="579596" y="644366"/>
                  </a:cubicBezTo>
                  <a:cubicBezTo>
                    <a:pt x="579596" y="643414"/>
                    <a:pt x="579596" y="641509"/>
                    <a:pt x="579596" y="640556"/>
                  </a:cubicBezTo>
                  <a:cubicBezTo>
                    <a:pt x="579596" y="639604"/>
                    <a:pt x="579596" y="638651"/>
                    <a:pt x="579596" y="636746"/>
                  </a:cubicBezTo>
                  <a:cubicBezTo>
                    <a:pt x="579596" y="634841"/>
                    <a:pt x="579596" y="633889"/>
                    <a:pt x="579596" y="631984"/>
                  </a:cubicBezTo>
                  <a:lnTo>
                    <a:pt x="579596" y="8096"/>
                  </a:lnTo>
                  <a:cubicBezTo>
                    <a:pt x="579596" y="10954"/>
                    <a:pt x="579596" y="13811"/>
                    <a:pt x="579596" y="16669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9" name="任意多边形: 形状 28">
              <a:extLst>
                <a:ext uri="{FF2B5EF4-FFF2-40B4-BE49-F238E27FC236}">
                  <a16:creationId xmlns:a16="http://schemas.microsoft.com/office/drawing/2014/main" id="{742A243D-016E-4F0B-B268-4DBD6A3D2EB1}"/>
                </a:ext>
              </a:extLst>
            </p:cNvPr>
            <p:cNvSpPr/>
            <p:nvPr/>
          </p:nvSpPr>
          <p:spPr>
            <a:xfrm>
              <a:off x="10056230" y="3646267"/>
              <a:ext cx="33085" cy="816087"/>
            </a:xfrm>
            <a:custGeom>
              <a:avLst/>
              <a:gdLst>
                <a:gd name="connsiteX0" fmla="*/ 21431 w 28575"/>
                <a:gd name="connsiteY0" fmla="*/ 7144 h 704850"/>
                <a:gd name="connsiteX1" fmla="*/ 21431 w 28575"/>
                <a:gd name="connsiteY1" fmla="*/ 631984 h 704850"/>
                <a:gd name="connsiteX2" fmla="*/ 7144 w 28575"/>
                <a:gd name="connsiteY2" fmla="*/ 706279 h 704850"/>
                <a:gd name="connsiteX3" fmla="*/ 7144 w 28575"/>
                <a:gd name="connsiteY3" fmla="*/ 81439 h 704850"/>
                <a:gd name="connsiteX4" fmla="*/ 21431 w 28575"/>
                <a:gd name="connsiteY4" fmla="*/ 7144 h 704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704850">
                  <a:moveTo>
                    <a:pt x="21431" y="7144"/>
                  </a:moveTo>
                  <a:lnTo>
                    <a:pt x="21431" y="631984"/>
                  </a:lnTo>
                  <a:cubicBezTo>
                    <a:pt x="18574" y="656749"/>
                    <a:pt x="13811" y="681514"/>
                    <a:pt x="7144" y="706279"/>
                  </a:cubicBezTo>
                  <a:lnTo>
                    <a:pt x="7144" y="81439"/>
                  </a:lnTo>
                  <a:cubicBezTo>
                    <a:pt x="13811" y="56674"/>
                    <a:pt x="18574" y="31909"/>
                    <a:pt x="21431" y="7144"/>
                  </a:cubicBezTo>
                </a:path>
              </a:pathLst>
            </a:custGeom>
            <a:solidFill>
              <a:srgbClr val="113A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0" name="任意多边形: 形状 29">
              <a:extLst>
                <a:ext uri="{FF2B5EF4-FFF2-40B4-BE49-F238E27FC236}">
                  <a16:creationId xmlns:a16="http://schemas.microsoft.com/office/drawing/2014/main" id="{D10BC828-B40D-469A-9E82-4F6100C8C12E}"/>
                </a:ext>
              </a:extLst>
            </p:cNvPr>
            <p:cNvSpPr/>
            <p:nvPr/>
          </p:nvSpPr>
          <p:spPr>
            <a:xfrm>
              <a:off x="9984546" y="3731184"/>
              <a:ext cx="88226" cy="904313"/>
            </a:xfrm>
            <a:custGeom>
              <a:avLst/>
              <a:gdLst>
                <a:gd name="connsiteX0" fmla="*/ 69056 w 76200"/>
                <a:gd name="connsiteY0" fmla="*/ 7144 h 781050"/>
                <a:gd name="connsiteX1" fmla="*/ 69056 w 76200"/>
                <a:gd name="connsiteY1" fmla="*/ 631984 h 781050"/>
                <a:gd name="connsiteX2" fmla="*/ 7144 w 76200"/>
                <a:gd name="connsiteY2" fmla="*/ 776764 h 781050"/>
                <a:gd name="connsiteX3" fmla="*/ 7144 w 76200"/>
                <a:gd name="connsiteY3" fmla="*/ 151924 h 781050"/>
                <a:gd name="connsiteX4" fmla="*/ 69056 w 76200"/>
                <a:gd name="connsiteY4" fmla="*/ 7144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781050">
                  <a:moveTo>
                    <a:pt x="69056" y="7144"/>
                  </a:moveTo>
                  <a:lnTo>
                    <a:pt x="69056" y="631984"/>
                  </a:lnTo>
                  <a:cubicBezTo>
                    <a:pt x="55721" y="682466"/>
                    <a:pt x="34766" y="731044"/>
                    <a:pt x="7144" y="776764"/>
                  </a:cubicBezTo>
                  <a:lnTo>
                    <a:pt x="7144" y="151924"/>
                  </a:lnTo>
                  <a:cubicBezTo>
                    <a:pt x="34766" y="106204"/>
                    <a:pt x="55721" y="57626"/>
                    <a:pt x="69056" y="7144"/>
                  </a:cubicBezTo>
                </a:path>
              </a:pathLst>
            </a:custGeom>
            <a:solidFill>
              <a:srgbClr val="113C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1" name="任意多边形: 形状 30">
              <a:extLst>
                <a:ext uri="{FF2B5EF4-FFF2-40B4-BE49-F238E27FC236}">
                  <a16:creationId xmlns:a16="http://schemas.microsoft.com/office/drawing/2014/main" id="{DC362A21-3959-49A7-8581-7B85E53DD5FC}"/>
                </a:ext>
              </a:extLst>
            </p:cNvPr>
            <p:cNvSpPr/>
            <p:nvPr/>
          </p:nvSpPr>
          <p:spPr>
            <a:xfrm>
              <a:off x="9823534" y="4090703"/>
              <a:ext cx="540382" cy="1003567"/>
            </a:xfrm>
            <a:custGeom>
              <a:avLst/>
              <a:gdLst>
                <a:gd name="connsiteX0" fmla="*/ 459581 w 466725"/>
                <a:gd name="connsiteY0" fmla="*/ 240506 h 866775"/>
                <a:gd name="connsiteX1" fmla="*/ 459581 w 466725"/>
                <a:gd name="connsiteY1" fmla="*/ 865346 h 866775"/>
                <a:gd name="connsiteX2" fmla="*/ 7144 w 466725"/>
                <a:gd name="connsiteY2" fmla="*/ 631984 h 866775"/>
                <a:gd name="connsiteX3" fmla="*/ 7144 w 466725"/>
                <a:gd name="connsiteY3" fmla="*/ 7144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6725" h="866775">
                  <a:moveTo>
                    <a:pt x="459581" y="240506"/>
                  </a:moveTo>
                  <a:lnTo>
                    <a:pt x="459581" y="865346"/>
                  </a:lnTo>
                  <a:lnTo>
                    <a:pt x="7144" y="631984"/>
                  </a:lnTo>
                  <a:lnTo>
                    <a:pt x="7144" y="7144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2" name="任意多边形: 形状 31">
              <a:extLst>
                <a:ext uri="{FF2B5EF4-FFF2-40B4-BE49-F238E27FC236}">
                  <a16:creationId xmlns:a16="http://schemas.microsoft.com/office/drawing/2014/main" id="{46DF405C-43EA-491A-9918-75FC2522C6C6}"/>
                </a:ext>
              </a:extLst>
            </p:cNvPr>
            <p:cNvSpPr/>
            <p:nvPr/>
          </p:nvSpPr>
          <p:spPr>
            <a:xfrm>
              <a:off x="7966384" y="3572378"/>
              <a:ext cx="1863767" cy="1532921"/>
            </a:xfrm>
            <a:custGeom>
              <a:avLst/>
              <a:gdLst>
                <a:gd name="connsiteX0" fmla="*/ 1525429 w 1609725"/>
                <a:gd name="connsiteY0" fmla="*/ 1145381 h 1323975"/>
                <a:gd name="connsiteX1" fmla="*/ 1552099 w 1609725"/>
                <a:gd name="connsiteY1" fmla="*/ 1126331 h 1323975"/>
                <a:gd name="connsiteX2" fmla="*/ 1556861 w 1609725"/>
                <a:gd name="connsiteY2" fmla="*/ 1122521 h 1323975"/>
                <a:gd name="connsiteX3" fmla="*/ 1581626 w 1609725"/>
                <a:gd name="connsiteY3" fmla="*/ 1103471 h 1323975"/>
                <a:gd name="connsiteX4" fmla="*/ 1586389 w 1609725"/>
                <a:gd name="connsiteY4" fmla="*/ 1099661 h 1323975"/>
                <a:gd name="connsiteX5" fmla="*/ 1611154 w 1609725"/>
                <a:gd name="connsiteY5" fmla="*/ 1078706 h 1323975"/>
                <a:gd name="connsiteX6" fmla="*/ 1611154 w 1609725"/>
                <a:gd name="connsiteY6" fmla="*/ 454819 h 1323975"/>
                <a:gd name="connsiteX7" fmla="*/ 1586389 w 1609725"/>
                <a:gd name="connsiteY7" fmla="*/ 475774 h 1323975"/>
                <a:gd name="connsiteX8" fmla="*/ 1581626 w 1609725"/>
                <a:gd name="connsiteY8" fmla="*/ 479584 h 1323975"/>
                <a:gd name="connsiteX9" fmla="*/ 1556861 w 1609725"/>
                <a:gd name="connsiteY9" fmla="*/ 498634 h 1323975"/>
                <a:gd name="connsiteX10" fmla="*/ 1552099 w 1609725"/>
                <a:gd name="connsiteY10" fmla="*/ 502444 h 1323975"/>
                <a:gd name="connsiteX11" fmla="*/ 1525429 w 1609725"/>
                <a:gd name="connsiteY11" fmla="*/ 521494 h 1323975"/>
                <a:gd name="connsiteX12" fmla="*/ 1523524 w 1609725"/>
                <a:gd name="connsiteY12" fmla="*/ 522446 h 1323975"/>
                <a:gd name="connsiteX13" fmla="*/ 1496854 w 1609725"/>
                <a:gd name="connsiteY13" fmla="*/ 539591 h 1323975"/>
                <a:gd name="connsiteX14" fmla="*/ 1492091 w 1609725"/>
                <a:gd name="connsiteY14" fmla="*/ 542449 h 1323975"/>
                <a:gd name="connsiteX15" fmla="*/ 1474946 w 1609725"/>
                <a:gd name="connsiteY15" fmla="*/ 552926 h 1323975"/>
                <a:gd name="connsiteX16" fmla="*/ 1471136 w 1609725"/>
                <a:gd name="connsiteY16" fmla="*/ 555784 h 1323975"/>
                <a:gd name="connsiteX17" fmla="*/ 1449229 w 1609725"/>
                <a:gd name="connsiteY17" fmla="*/ 568166 h 1323975"/>
                <a:gd name="connsiteX18" fmla="*/ 1443514 w 1609725"/>
                <a:gd name="connsiteY18" fmla="*/ 571024 h 1323975"/>
                <a:gd name="connsiteX19" fmla="*/ 1427321 w 1609725"/>
                <a:gd name="connsiteY19" fmla="*/ 579596 h 1323975"/>
                <a:gd name="connsiteX20" fmla="*/ 1419701 w 1609725"/>
                <a:gd name="connsiteY20" fmla="*/ 583406 h 1323975"/>
                <a:gd name="connsiteX21" fmla="*/ 1405414 w 1609725"/>
                <a:gd name="connsiteY21" fmla="*/ 591026 h 1323975"/>
                <a:gd name="connsiteX22" fmla="*/ 1396841 w 1609725"/>
                <a:gd name="connsiteY22" fmla="*/ 594836 h 1323975"/>
                <a:gd name="connsiteX23" fmla="*/ 1381601 w 1609725"/>
                <a:gd name="connsiteY23" fmla="*/ 601504 h 1323975"/>
                <a:gd name="connsiteX24" fmla="*/ 1373981 w 1609725"/>
                <a:gd name="connsiteY24" fmla="*/ 605314 h 1323975"/>
                <a:gd name="connsiteX25" fmla="*/ 1354931 w 1609725"/>
                <a:gd name="connsiteY25" fmla="*/ 612934 h 1323975"/>
                <a:gd name="connsiteX26" fmla="*/ 1350169 w 1609725"/>
                <a:gd name="connsiteY26" fmla="*/ 614839 h 1323975"/>
                <a:gd name="connsiteX27" fmla="*/ 1326356 w 1609725"/>
                <a:gd name="connsiteY27" fmla="*/ 624364 h 1323975"/>
                <a:gd name="connsiteX28" fmla="*/ 1319689 w 1609725"/>
                <a:gd name="connsiteY28" fmla="*/ 627221 h 1323975"/>
                <a:gd name="connsiteX29" fmla="*/ 1301591 w 1609725"/>
                <a:gd name="connsiteY29" fmla="*/ 633889 h 1323975"/>
                <a:gd name="connsiteX30" fmla="*/ 1294924 w 1609725"/>
                <a:gd name="connsiteY30" fmla="*/ 636746 h 1323975"/>
                <a:gd name="connsiteX31" fmla="*/ 1263491 w 1609725"/>
                <a:gd name="connsiteY31" fmla="*/ 647224 h 1323975"/>
                <a:gd name="connsiteX32" fmla="*/ 1261586 w 1609725"/>
                <a:gd name="connsiteY32" fmla="*/ 648176 h 1323975"/>
                <a:gd name="connsiteX33" fmla="*/ 1228249 w 1609725"/>
                <a:gd name="connsiteY33" fmla="*/ 657701 h 1323975"/>
                <a:gd name="connsiteX34" fmla="*/ 1221581 w 1609725"/>
                <a:gd name="connsiteY34" fmla="*/ 659606 h 1323975"/>
                <a:gd name="connsiteX35" fmla="*/ 1188244 w 1609725"/>
                <a:gd name="connsiteY35" fmla="*/ 668179 h 1323975"/>
                <a:gd name="connsiteX36" fmla="*/ 1182529 w 1609725"/>
                <a:gd name="connsiteY36" fmla="*/ 669131 h 1323975"/>
                <a:gd name="connsiteX37" fmla="*/ 1150144 w 1609725"/>
                <a:gd name="connsiteY37" fmla="*/ 675799 h 1323975"/>
                <a:gd name="connsiteX38" fmla="*/ 1145381 w 1609725"/>
                <a:gd name="connsiteY38" fmla="*/ 676751 h 1323975"/>
                <a:gd name="connsiteX39" fmla="*/ 1113949 w 1609725"/>
                <a:gd name="connsiteY39" fmla="*/ 682466 h 1323975"/>
                <a:gd name="connsiteX40" fmla="*/ 1106329 w 1609725"/>
                <a:gd name="connsiteY40" fmla="*/ 683419 h 1323975"/>
                <a:gd name="connsiteX41" fmla="*/ 1080611 w 1609725"/>
                <a:gd name="connsiteY41" fmla="*/ 687229 h 1323975"/>
                <a:gd name="connsiteX42" fmla="*/ 1073944 w 1609725"/>
                <a:gd name="connsiteY42" fmla="*/ 688181 h 1323975"/>
                <a:gd name="connsiteX43" fmla="*/ 1042511 w 1609725"/>
                <a:gd name="connsiteY43" fmla="*/ 691991 h 1323975"/>
                <a:gd name="connsiteX44" fmla="*/ 1035844 w 1609725"/>
                <a:gd name="connsiteY44" fmla="*/ 692944 h 1323975"/>
                <a:gd name="connsiteX45" fmla="*/ 1009174 w 1609725"/>
                <a:gd name="connsiteY45" fmla="*/ 694849 h 1323975"/>
                <a:gd name="connsiteX46" fmla="*/ 1001554 w 1609725"/>
                <a:gd name="connsiteY46" fmla="*/ 695801 h 1323975"/>
                <a:gd name="connsiteX47" fmla="*/ 964406 w 1609725"/>
                <a:gd name="connsiteY47" fmla="*/ 697706 h 1323975"/>
                <a:gd name="connsiteX48" fmla="*/ 957739 w 1609725"/>
                <a:gd name="connsiteY48" fmla="*/ 697706 h 1323975"/>
                <a:gd name="connsiteX49" fmla="*/ 918686 w 1609725"/>
                <a:gd name="connsiteY49" fmla="*/ 698659 h 1323975"/>
                <a:gd name="connsiteX50" fmla="*/ 889159 w 1609725"/>
                <a:gd name="connsiteY50" fmla="*/ 698659 h 1323975"/>
                <a:gd name="connsiteX51" fmla="*/ 880586 w 1609725"/>
                <a:gd name="connsiteY51" fmla="*/ 698659 h 1323975"/>
                <a:gd name="connsiteX52" fmla="*/ 857726 w 1609725"/>
                <a:gd name="connsiteY52" fmla="*/ 697706 h 1323975"/>
                <a:gd name="connsiteX53" fmla="*/ 851059 w 1609725"/>
                <a:gd name="connsiteY53" fmla="*/ 697706 h 1323975"/>
                <a:gd name="connsiteX54" fmla="*/ 812959 w 1609725"/>
                <a:gd name="connsiteY54" fmla="*/ 694849 h 1323975"/>
                <a:gd name="connsiteX55" fmla="*/ 807244 w 1609725"/>
                <a:gd name="connsiteY55" fmla="*/ 693896 h 1323975"/>
                <a:gd name="connsiteX56" fmla="*/ 770096 w 1609725"/>
                <a:gd name="connsiteY56" fmla="*/ 690086 h 1323975"/>
                <a:gd name="connsiteX57" fmla="*/ 764381 w 1609725"/>
                <a:gd name="connsiteY57" fmla="*/ 689134 h 1323975"/>
                <a:gd name="connsiteX58" fmla="*/ 728186 w 1609725"/>
                <a:gd name="connsiteY58" fmla="*/ 683419 h 1323975"/>
                <a:gd name="connsiteX59" fmla="*/ 722471 w 1609725"/>
                <a:gd name="connsiteY59" fmla="*/ 682466 h 1323975"/>
                <a:gd name="connsiteX60" fmla="*/ 686276 w 1609725"/>
                <a:gd name="connsiteY60" fmla="*/ 675799 h 1323975"/>
                <a:gd name="connsiteX61" fmla="*/ 680561 w 1609725"/>
                <a:gd name="connsiteY61" fmla="*/ 674846 h 1323975"/>
                <a:gd name="connsiteX62" fmla="*/ 648176 w 1609725"/>
                <a:gd name="connsiteY62" fmla="*/ 668179 h 1323975"/>
                <a:gd name="connsiteX63" fmla="*/ 648176 w 1609725"/>
                <a:gd name="connsiteY63" fmla="*/ 668179 h 1323975"/>
                <a:gd name="connsiteX64" fmla="*/ 615791 w 1609725"/>
                <a:gd name="connsiteY64" fmla="*/ 659606 h 1323975"/>
                <a:gd name="connsiteX65" fmla="*/ 610076 w 1609725"/>
                <a:gd name="connsiteY65" fmla="*/ 657701 h 1323975"/>
                <a:gd name="connsiteX66" fmla="*/ 579596 w 1609725"/>
                <a:gd name="connsiteY66" fmla="*/ 649129 h 1323975"/>
                <a:gd name="connsiteX67" fmla="*/ 573881 w 1609725"/>
                <a:gd name="connsiteY67" fmla="*/ 647224 h 1323975"/>
                <a:gd name="connsiteX68" fmla="*/ 543401 w 1609725"/>
                <a:gd name="connsiteY68" fmla="*/ 637699 h 1323975"/>
                <a:gd name="connsiteX69" fmla="*/ 542449 w 1609725"/>
                <a:gd name="connsiteY69" fmla="*/ 637699 h 1323975"/>
                <a:gd name="connsiteX70" fmla="*/ 512921 w 1609725"/>
                <a:gd name="connsiteY70" fmla="*/ 627221 h 1323975"/>
                <a:gd name="connsiteX71" fmla="*/ 507206 w 1609725"/>
                <a:gd name="connsiteY71" fmla="*/ 625316 h 1323975"/>
                <a:gd name="connsiteX72" fmla="*/ 478631 w 1609725"/>
                <a:gd name="connsiteY72" fmla="*/ 613886 h 1323975"/>
                <a:gd name="connsiteX73" fmla="*/ 472916 w 1609725"/>
                <a:gd name="connsiteY73" fmla="*/ 611981 h 1323975"/>
                <a:gd name="connsiteX74" fmla="*/ 444341 w 1609725"/>
                <a:gd name="connsiteY74" fmla="*/ 599599 h 1323975"/>
                <a:gd name="connsiteX75" fmla="*/ 442436 w 1609725"/>
                <a:gd name="connsiteY75" fmla="*/ 598646 h 1323975"/>
                <a:gd name="connsiteX76" fmla="*/ 415766 w 1609725"/>
                <a:gd name="connsiteY76" fmla="*/ 585311 h 1323975"/>
                <a:gd name="connsiteX77" fmla="*/ 411004 w 1609725"/>
                <a:gd name="connsiteY77" fmla="*/ 583406 h 1323975"/>
                <a:gd name="connsiteX78" fmla="*/ 384334 w 1609725"/>
                <a:gd name="connsiteY78" fmla="*/ 569119 h 1323975"/>
                <a:gd name="connsiteX79" fmla="*/ 379571 w 1609725"/>
                <a:gd name="connsiteY79" fmla="*/ 566261 h 1323975"/>
                <a:gd name="connsiteX80" fmla="*/ 353854 w 1609725"/>
                <a:gd name="connsiteY80" fmla="*/ 551021 h 1323975"/>
                <a:gd name="connsiteX81" fmla="*/ 351949 w 1609725"/>
                <a:gd name="connsiteY81" fmla="*/ 550069 h 1323975"/>
                <a:gd name="connsiteX82" fmla="*/ 328136 w 1609725"/>
                <a:gd name="connsiteY82" fmla="*/ 534829 h 1323975"/>
                <a:gd name="connsiteX83" fmla="*/ 324326 w 1609725"/>
                <a:gd name="connsiteY83" fmla="*/ 531971 h 1323975"/>
                <a:gd name="connsiteX84" fmla="*/ 300514 w 1609725"/>
                <a:gd name="connsiteY84" fmla="*/ 515779 h 1323975"/>
                <a:gd name="connsiteX85" fmla="*/ 295751 w 1609725"/>
                <a:gd name="connsiteY85" fmla="*/ 512921 h 1323975"/>
                <a:gd name="connsiteX86" fmla="*/ 272891 w 1609725"/>
                <a:gd name="connsiteY86" fmla="*/ 495776 h 1323975"/>
                <a:gd name="connsiteX87" fmla="*/ 270034 w 1609725"/>
                <a:gd name="connsiteY87" fmla="*/ 493871 h 1323975"/>
                <a:gd name="connsiteX88" fmla="*/ 248126 w 1609725"/>
                <a:gd name="connsiteY88" fmla="*/ 476726 h 1323975"/>
                <a:gd name="connsiteX89" fmla="*/ 245269 w 1609725"/>
                <a:gd name="connsiteY89" fmla="*/ 473869 h 1323975"/>
                <a:gd name="connsiteX90" fmla="*/ 224314 w 1609725"/>
                <a:gd name="connsiteY90" fmla="*/ 455771 h 1323975"/>
                <a:gd name="connsiteX91" fmla="*/ 220504 w 1609725"/>
                <a:gd name="connsiteY91" fmla="*/ 451961 h 1323975"/>
                <a:gd name="connsiteX92" fmla="*/ 200501 w 1609725"/>
                <a:gd name="connsiteY92" fmla="*/ 432911 h 1323975"/>
                <a:gd name="connsiteX93" fmla="*/ 197644 w 1609725"/>
                <a:gd name="connsiteY93" fmla="*/ 430054 h 1323975"/>
                <a:gd name="connsiteX94" fmla="*/ 179546 w 1609725"/>
                <a:gd name="connsiteY94" fmla="*/ 411004 h 1323975"/>
                <a:gd name="connsiteX95" fmla="*/ 176689 w 1609725"/>
                <a:gd name="connsiteY95" fmla="*/ 408146 h 1323975"/>
                <a:gd name="connsiteX96" fmla="*/ 158591 w 1609725"/>
                <a:gd name="connsiteY96" fmla="*/ 388144 h 1323975"/>
                <a:gd name="connsiteX97" fmla="*/ 154781 w 1609725"/>
                <a:gd name="connsiteY97" fmla="*/ 384334 h 1323975"/>
                <a:gd name="connsiteX98" fmla="*/ 137636 w 1609725"/>
                <a:gd name="connsiteY98" fmla="*/ 363379 h 1323975"/>
                <a:gd name="connsiteX99" fmla="*/ 135731 w 1609725"/>
                <a:gd name="connsiteY99" fmla="*/ 360521 h 1323975"/>
                <a:gd name="connsiteX100" fmla="*/ 120491 w 1609725"/>
                <a:gd name="connsiteY100" fmla="*/ 340519 h 1323975"/>
                <a:gd name="connsiteX101" fmla="*/ 118586 w 1609725"/>
                <a:gd name="connsiteY101" fmla="*/ 337661 h 1323975"/>
                <a:gd name="connsiteX102" fmla="*/ 103346 w 1609725"/>
                <a:gd name="connsiteY102" fmla="*/ 315754 h 1323975"/>
                <a:gd name="connsiteX103" fmla="*/ 100489 w 1609725"/>
                <a:gd name="connsiteY103" fmla="*/ 310991 h 1323975"/>
                <a:gd name="connsiteX104" fmla="*/ 86201 w 1609725"/>
                <a:gd name="connsiteY104" fmla="*/ 289084 h 1323975"/>
                <a:gd name="connsiteX105" fmla="*/ 84296 w 1609725"/>
                <a:gd name="connsiteY105" fmla="*/ 285274 h 1323975"/>
                <a:gd name="connsiteX106" fmla="*/ 71914 w 1609725"/>
                <a:gd name="connsiteY106" fmla="*/ 263366 h 1323975"/>
                <a:gd name="connsiteX107" fmla="*/ 70961 w 1609725"/>
                <a:gd name="connsiteY107" fmla="*/ 261461 h 1323975"/>
                <a:gd name="connsiteX108" fmla="*/ 59531 w 1609725"/>
                <a:gd name="connsiteY108" fmla="*/ 237649 h 1323975"/>
                <a:gd name="connsiteX109" fmla="*/ 57626 w 1609725"/>
                <a:gd name="connsiteY109" fmla="*/ 232886 h 1323975"/>
                <a:gd name="connsiteX110" fmla="*/ 47149 w 1609725"/>
                <a:gd name="connsiteY110" fmla="*/ 209074 h 1323975"/>
                <a:gd name="connsiteX111" fmla="*/ 45244 w 1609725"/>
                <a:gd name="connsiteY111" fmla="*/ 205264 h 1323975"/>
                <a:gd name="connsiteX112" fmla="*/ 36671 w 1609725"/>
                <a:gd name="connsiteY112" fmla="*/ 181451 h 1323975"/>
                <a:gd name="connsiteX113" fmla="*/ 35719 w 1609725"/>
                <a:gd name="connsiteY113" fmla="*/ 179546 h 1323975"/>
                <a:gd name="connsiteX114" fmla="*/ 28099 w 1609725"/>
                <a:gd name="connsiteY114" fmla="*/ 154781 h 1323975"/>
                <a:gd name="connsiteX115" fmla="*/ 27146 w 1609725"/>
                <a:gd name="connsiteY115" fmla="*/ 150019 h 1323975"/>
                <a:gd name="connsiteX116" fmla="*/ 20479 w 1609725"/>
                <a:gd name="connsiteY116" fmla="*/ 125254 h 1323975"/>
                <a:gd name="connsiteX117" fmla="*/ 19526 w 1609725"/>
                <a:gd name="connsiteY117" fmla="*/ 120491 h 1323975"/>
                <a:gd name="connsiteX118" fmla="*/ 14764 w 1609725"/>
                <a:gd name="connsiteY118" fmla="*/ 95726 h 1323975"/>
                <a:gd name="connsiteX119" fmla="*/ 14764 w 1609725"/>
                <a:gd name="connsiteY119" fmla="*/ 94774 h 1323975"/>
                <a:gd name="connsiteX120" fmla="*/ 10954 w 1609725"/>
                <a:gd name="connsiteY120" fmla="*/ 69056 h 1323975"/>
                <a:gd name="connsiteX121" fmla="*/ 10001 w 1609725"/>
                <a:gd name="connsiteY121" fmla="*/ 64294 h 1323975"/>
                <a:gd name="connsiteX122" fmla="*/ 8096 w 1609725"/>
                <a:gd name="connsiteY122" fmla="*/ 38576 h 1323975"/>
                <a:gd name="connsiteX123" fmla="*/ 8096 w 1609725"/>
                <a:gd name="connsiteY123" fmla="*/ 33814 h 1323975"/>
                <a:gd name="connsiteX124" fmla="*/ 7144 w 1609725"/>
                <a:gd name="connsiteY124" fmla="*/ 7144 h 1323975"/>
                <a:gd name="connsiteX125" fmla="*/ 7144 w 1609725"/>
                <a:gd name="connsiteY125" fmla="*/ 631984 h 1323975"/>
                <a:gd name="connsiteX126" fmla="*/ 8096 w 1609725"/>
                <a:gd name="connsiteY126" fmla="*/ 658654 h 1323975"/>
                <a:gd name="connsiteX127" fmla="*/ 8096 w 1609725"/>
                <a:gd name="connsiteY127" fmla="*/ 663416 h 1323975"/>
                <a:gd name="connsiteX128" fmla="*/ 10001 w 1609725"/>
                <a:gd name="connsiteY128" fmla="*/ 689134 h 1323975"/>
                <a:gd name="connsiteX129" fmla="*/ 10954 w 1609725"/>
                <a:gd name="connsiteY129" fmla="*/ 693896 h 1323975"/>
                <a:gd name="connsiteX130" fmla="*/ 14764 w 1609725"/>
                <a:gd name="connsiteY130" fmla="*/ 719614 h 1323975"/>
                <a:gd name="connsiteX131" fmla="*/ 14764 w 1609725"/>
                <a:gd name="connsiteY131" fmla="*/ 720566 h 1323975"/>
                <a:gd name="connsiteX132" fmla="*/ 19526 w 1609725"/>
                <a:gd name="connsiteY132" fmla="*/ 745331 h 1323975"/>
                <a:gd name="connsiteX133" fmla="*/ 20479 w 1609725"/>
                <a:gd name="connsiteY133" fmla="*/ 750094 h 1323975"/>
                <a:gd name="connsiteX134" fmla="*/ 27146 w 1609725"/>
                <a:gd name="connsiteY134" fmla="*/ 774859 h 1323975"/>
                <a:gd name="connsiteX135" fmla="*/ 28099 w 1609725"/>
                <a:gd name="connsiteY135" fmla="*/ 779621 h 1323975"/>
                <a:gd name="connsiteX136" fmla="*/ 35719 w 1609725"/>
                <a:gd name="connsiteY136" fmla="*/ 804386 h 1323975"/>
                <a:gd name="connsiteX137" fmla="*/ 36671 w 1609725"/>
                <a:gd name="connsiteY137" fmla="*/ 806291 h 1323975"/>
                <a:gd name="connsiteX138" fmla="*/ 45244 w 1609725"/>
                <a:gd name="connsiteY138" fmla="*/ 830104 h 1323975"/>
                <a:gd name="connsiteX139" fmla="*/ 47149 w 1609725"/>
                <a:gd name="connsiteY139" fmla="*/ 833914 h 1323975"/>
                <a:gd name="connsiteX140" fmla="*/ 57626 w 1609725"/>
                <a:gd name="connsiteY140" fmla="*/ 857726 h 1323975"/>
                <a:gd name="connsiteX141" fmla="*/ 59531 w 1609725"/>
                <a:gd name="connsiteY141" fmla="*/ 862489 h 1323975"/>
                <a:gd name="connsiteX142" fmla="*/ 70961 w 1609725"/>
                <a:gd name="connsiteY142" fmla="*/ 886301 h 1323975"/>
                <a:gd name="connsiteX143" fmla="*/ 71914 w 1609725"/>
                <a:gd name="connsiteY143" fmla="*/ 888206 h 1323975"/>
                <a:gd name="connsiteX144" fmla="*/ 84296 w 1609725"/>
                <a:gd name="connsiteY144" fmla="*/ 910114 h 1323975"/>
                <a:gd name="connsiteX145" fmla="*/ 86201 w 1609725"/>
                <a:gd name="connsiteY145" fmla="*/ 913924 h 1323975"/>
                <a:gd name="connsiteX146" fmla="*/ 100489 w 1609725"/>
                <a:gd name="connsiteY146" fmla="*/ 935831 h 1323975"/>
                <a:gd name="connsiteX147" fmla="*/ 103346 w 1609725"/>
                <a:gd name="connsiteY147" fmla="*/ 940594 h 1323975"/>
                <a:gd name="connsiteX148" fmla="*/ 118586 w 1609725"/>
                <a:gd name="connsiteY148" fmla="*/ 962501 h 1323975"/>
                <a:gd name="connsiteX149" fmla="*/ 120491 w 1609725"/>
                <a:gd name="connsiteY149" fmla="*/ 965359 h 1323975"/>
                <a:gd name="connsiteX150" fmla="*/ 135731 w 1609725"/>
                <a:gd name="connsiteY150" fmla="*/ 985361 h 1323975"/>
                <a:gd name="connsiteX151" fmla="*/ 137636 w 1609725"/>
                <a:gd name="connsiteY151" fmla="*/ 988219 h 1323975"/>
                <a:gd name="connsiteX152" fmla="*/ 154781 w 1609725"/>
                <a:gd name="connsiteY152" fmla="*/ 1009174 h 1323975"/>
                <a:gd name="connsiteX153" fmla="*/ 158591 w 1609725"/>
                <a:gd name="connsiteY153" fmla="*/ 1012984 h 1323975"/>
                <a:gd name="connsiteX154" fmla="*/ 176689 w 1609725"/>
                <a:gd name="connsiteY154" fmla="*/ 1032986 h 1323975"/>
                <a:gd name="connsiteX155" fmla="*/ 179546 w 1609725"/>
                <a:gd name="connsiteY155" fmla="*/ 1035844 h 1323975"/>
                <a:gd name="connsiteX156" fmla="*/ 197644 w 1609725"/>
                <a:gd name="connsiteY156" fmla="*/ 1054894 h 1323975"/>
                <a:gd name="connsiteX157" fmla="*/ 200501 w 1609725"/>
                <a:gd name="connsiteY157" fmla="*/ 1057751 h 1323975"/>
                <a:gd name="connsiteX158" fmla="*/ 220504 w 1609725"/>
                <a:gd name="connsiteY158" fmla="*/ 1076801 h 1323975"/>
                <a:gd name="connsiteX159" fmla="*/ 224314 w 1609725"/>
                <a:gd name="connsiteY159" fmla="*/ 1080611 h 1323975"/>
                <a:gd name="connsiteX160" fmla="*/ 245269 w 1609725"/>
                <a:gd name="connsiteY160" fmla="*/ 1098709 h 1323975"/>
                <a:gd name="connsiteX161" fmla="*/ 248126 w 1609725"/>
                <a:gd name="connsiteY161" fmla="*/ 1101566 h 1323975"/>
                <a:gd name="connsiteX162" fmla="*/ 270034 w 1609725"/>
                <a:gd name="connsiteY162" fmla="*/ 1118711 h 1323975"/>
                <a:gd name="connsiteX163" fmla="*/ 272891 w 1609725"/>
                <a:gd name="connsiteY163" fmla="*/ 1120616 h 1323975"/>
                <a:gd name="connsiteX164" fmla="*/ 295751 w 1609725"/>
                <a:gd name="connsiteY164" fmla="*/ 1137761 h 1323975"/>
                <a:gd name="connsiteX165" fmla="*/ 300514 w 1609725"/>
                <a:gd name="connsiteY165" fmla="*/ 1140619 h 1323975"/>
                <a:gd name="connsiteX166" fmla="*/ 324326 w 1609725"/>
                <a:gd name="connsiteY166" fmla="*/ 1156811 h 1323975"/>
                <a:gd name="connsiteX167" fmla="*/ 328136 w 1609725"/>
                <a:gd name="connsiteY167" fmla="*/ 1159669 h 1323975"/>
                <a:gd name="connsiteX168" fmla="*/ 351949 w 1609725"/>
                <a:gd name="connsiteY168" fmla="*/ 1174909 h 1323975"/>
                <a:gd name="connsiteX169" fmla="*/ 353854 w 1609725"/>
                <a:gd name="connsiteY169" fmla="*/ 1175861 h 1323975"/>
                <a:gd name="connsiteX170" fmla="*/ 379571 w 1609725"/>
                <a:gd name="connsiteY170" fmla="*/ 1191101 h 1323975"/>
                <a:gd name="connsiteX171" fmla="*/ 384334 w 1609725"/>
                <a:gd name="connsiteY171" fmla="*/ 1193959 h 1323975"/>
                <a:gd name="connsiteX172" fmla="*/ 411004 w 1609725"/>
                <a:gd name="connsiteY172" fmla="*/ 1208246 h 1323975"/>
                <a:gd name="connsiteX173" fmla="*/ 415766 w 1609725"/>
                <a:gd name="connsiteY173" fmla="*/ 1210151 h 1323975"/>
                <a:gd name="connsiteX174" fmla="*/ 442436 w 1609725"/>
                <a:gd name="connsiteY174" fmla="*/ 1223486 h 1323975"/>
                <a:gd name="connsiteX175" fmla="*/ 444341 w 1609725"/>
                <a:gd name="connsiteY175" fmla="*/ 1224439 h 1323975"/>
                <a:gd name="connsiteX176" fmla="*/ 472916 w 1609725"/>
                <a:gd name="connsiteY176" fmla="*/ 1236821 h 1323975"/>
                <a:gd name="connsiteX177" fmla="*/ 478631 w 1609725"/>
                <a:gd name="connsiteY177" fmla="*/ 1238726 h 1323975"/>
                <a:gd name="connsiteX178" fmla="*/ 507206 w 1609725"/>
                <a:gd name="connsiteY178" fmla="*/ 1250156 h 1323975"/>
                <a:gd name="connsiteX179" fmla="*/ 512921 w 1609725"/>
                <a:gd name="connsiteY179" fmla="*/ 1252061 h 1323975"/>
                <a:gd name="connsiteX180" fmla="*/ 542449 w 1609725"/>
                <a:gd name="connsiteY180" fmla="*/ 1262539 h 1323975"/>
                <a:gd name="connsiteX181" fmla="*/ 543401 w 1609725"/>
                <a:gd name="connsiteY181" fmla="*/ 1262539 h 1323975"/>
                <a:gd name="connsiteX182" fmla="*/ 573881 w 1609725"/>
                <a:gd name="connsiteY182" fmla="*/ 1272064 h 1323975"/>
                <a:gd name="connsiteX183" fmla="*/ 579596 w 1609725"/>
                <a:gd name="connsiteY183" fmla="*/ 1273969 h 1323975"/>
                <a:gd name="connsiteX184" fmla="*/ 610076 w 1609725"/>
                <a:gd name="connsiteY184" fmla="*/ 1282541 h 1323975"/>
                <a:gd name="connsiteX185" fmla="*/ 615791 w 1609725"/>
                <a:gd name="connsiteY185" fmla="*/ 1284446 h 1323975"/>
                <a:gd name="connsiteX186" fmla="*/ 648176 w 1609725"/>
                <a:gd name="connsiteY186" fmla="*/ 1293019 h 1323975"/>
                <a:gd name="connsiteX187" fmla="*/ 648176 w 1609725"/>
                <a:gd name="connsiteY187" fmla="*/ 1293019 h 1323975"/>
                <a:gd name="connsiteX188" fmla="*/ 680561 w 1609725"/>
                <a:gd name="connsiteY188" fmla="*/ 1299686 h 1323975"/>
                <a:gd name="connsiteX189" fmla="*/ 684371 w 1609725"/>
                <a:gd name="connsiteY189" fmla="*/ 1300639 h 1323975"/>
                <a:gd name="connsiteX190" fmla="*/ 686276 w 1609725"/>
                <a:gd name="connsiteY190" fmla="*/ 1300639 h 1323975"/>
                <a:gd name="connsiteX191" fmla="*/ 722471 w 1609725"/>
                <a:gd name="connsiteY191" fmla="*/ 1307306 h 1323975"/>
                <a:gd name="connsiteX192" fmla="*/ 728186 w 1609725"/>
                <a:gd name="connsiteY192" fmla="*/ 1308259 h 1323975"/>
                <a:gd name="connsiteX193" fmla="*/ 764381 w 1609725"/>
                <a:gd name="connsiteY193" fmla="*/ 1313974 h 1323975"/>
                <a:gd name="connsiteX194" fmla="*/ 770096 w 1609725"/>
                <a:gd name="connsiteY194" fmla="*/ 1314926 h 1323975"/>
                <a:gd name="connsiteX195" fmla="*/ 807244 w 1609725"/>
                <a:gd name="connsiteY195" fmla="*/ 1318736 h 1323975"/>
                <a:gd name="connsiteX196" fmla="*/ 812959 w 1609725"/>
                <a:gd name="connsiteY196" fmla="*/ 1319689 h 1323975"/>
                <a:gd name="connsiteX197" fmla="*/ 851059 w 1609725"/>
                <a:gd name="connsiteY197" fmla="*/ 1322546 h 1323975"/>
                <a:gd name="connsiteX198" fmla="*/ 852964 w 1609725"/>
                <a:gd name="connsiteY198" fmla="*/ 1322546 h 1323975"/>
                <a:gd name="connsiteX199" fmla="*/ 857726 w 1609725"/>
                <a:gd name="connsiteY199" fmla="*/ 1322546 h 1323975"/>
                <a:gd name="connsiteX200" fmla="*/ 880586 w 1609725"/>
                <a:gd name="connsiteY200" fmla="*/ 1323499 h 1323975"/>
                <a:gd name="connsiteX201" fmla="*/ 889159 w 1609725"/>
                <a:gd name="connsiteY201" fmla="*/ 1323499 h 1323975"/>
                <a:gd name="connsiteX202" fmla="*/ 918686 w 1609725"/>
                <a:gd name="connsiteY202" fmla="*/ 1323499 h 1323975"/>
                <a:gd name="connsiteX203" fmla="*/ 957739 w 1609725"/>
                <a:gd name="connsiteY203" fmla="*/ 1322546 h 1323975"/>
                <a:gd name="connsiteX204" fmla="*/ 964406 w 1609725"/>
                <a:gd name="connsiteY204" fmla="*/ 1322546 h 1323975"/>
                <a:gd name="connsiteX205" fmla="*/ 1001554 w 1609725"/>
                <a:gd name="connsiteY205" fmla="*/ 1320641 h 1323975"/>
                <a:gd name="connsiteX206" fmla="*/ 1004411 w 1609725"/>
                <a:gd name="connsiteY206" fmla="*/ 1320641 h 1323975"/>
                <a:gd name="connsiteX207" fmla="*/ 1009174 w 1609725"/>
                <a:gd name="connsiteY207" fmla="*/ 1320641 h 1323975"/>
                <a:gd name="connsiteX208" fmla="*/ 1035844 w 1609725"/>
                <a:gd name="connsiteY208" fmla="*/ 1318736 h 1323975"/>
                <a:gd name="connsiteX209" fmla="*/ 1042511 w 1609725"/>
                <a:gd name="connsiteY209" fmla="*/ 1317784 h 1323975"/>
                <a:gd name="connsiteX210" fmla="*/ 1073944 w 1609725"/>
                <a:gd name="connsiteY210" fmla="*/ 1313974 h 1323975"/>
                <a:gd name="connsiteX211" fmla="*/ 1080611 w 1609725"/>
                <a:gd name="connsiteY211" fmla="*/ 1313021 h 1323975"/>
                <a:gd name="connsiteX212" fmla="*/ 1106329 w 1609725"/>
                <a:gd name="connsiteY212" fmla="*/ 1309211 h 1323975"/>
                <a:gd name="connsiteX213" fmla="*/ 1113949 w 1609725"/>
                <a:gd name="connsiteY213" fmla="*/ 1308259 h 1323975"/>
                <a:gd name="connsiteX214" fmla="*/ 1145381 w 1609725"/>
                <a:gd name="connsiteY214" fmla="*/ 1302544 h 1323975"/>
                <a:gd name="connsiteX215" fmla="*/ 1146334 w 1609725"/>
                <a:gd name="connsiteY215" fmla="*/ 1302544 h 1323975"/>
                <a:gd name="connsiteX216" fmla="*/ 1149191 w 1609725"/>
                <a:gd name="connsiteY216" fmla="*/ 1301591 h 1323975"/>
                <a:gd name="connsiteX217" fmla="*/ 1181576 w 1609725"/>
                <a:gd name="connsiteY217" fmla="*/ 1294924 h 1323975"/>
                <a:gd name="connsiteX218" fmla="*/ 1187291 w 1609725"/>
                <a:gd name="connsiteY218" fmla="*/ 1293971 h 1323975"/>
                <a:gd name="connsiteX219" fmla="*/ 1220629 w 1609725"/>
                <a:gd name="connsiteY219" fmla="*/ 1285399 h 1323975"/>
                <a:gd name="connsiteX220" fmla="*/ 1227296 w 1609725"/>
                <a:gd name="connsiteY220" fmla="*/ 1283494 h 1323975"/>
                <a:gd name="connsiteX221" fmla="*/ 1260634 w 1609725"/>
                <a:gd name="connsiteY221" fmla="*/ 1273969 h 1323975"/>
                <a:gd name="connsiteX222" fmla="*/ 1262539 w 1609725"/>
                <a:gd name="connsiteY222" fmla="*/ 1273016 h 1323975"/>
                <a:gd name="connsiteX223" fmla="*/ 1293971 w 1609725"/>
                <a:gd name="connsiteY223" fmla="*/ 1262539 h 1323975"/>
                <a:gd name="connsiteX224" fmla="*/ 1297781 w 1609725"/>
                <a:gd name="connsiteY224" fmla="*/ 1261586 h 1323975"/>
                <a:gd name="connsiteX225" fmla="*/ 1300639 w 1609725"/>
                <a:gd name="connsiteY225" fmla="*/ 1260634 h 1323975"/>
                <a:gd name="connsiteX226" fmla="*/ 1318736 w 1609725"/>
                <a:gd name="connsiteY226" fmla="*/ 1253966 h 1323975"/>
                <a:gd name="connsiteX227" fmla="*/ 1325404 w 1609725"/>
                <a:gd name="connsiteY227" fmla="*/ 1251109 h 1323975"/>
                <a:gd name="connsiteX228" fmla="*/ 1349216 w 1609725"/>
                <a:gd name="connsiteY228" fmla="*/ 1241584 h 1323975"/>
                <a:gd name="connsiteX229" fmla="*/ 1353979 w 1609725"/>
                <a:gd name="connsiteY229" fmla="*/ 1239679 h 1323975"/>
                <a:gd name="connsiteX230" fmla="*/ 1373029 w 1609725"/>
                <a:gd name="connsiteY230" fmla="*/ 1232059 h 1323975"/>
                <a:gd name="connsiteX231" fmla="*/ 1380649 w 1609725"/>
                <a:gd name="connsiteY231" fmla="*/ 1228249 h 1323975"/>
                <a:gd name="connsiteX232" fmla="*/ 1395889 w 1609725"/>
                <a:gd name="connsiteY232" fmla="*/ 1221581 h 1323975"/>
                <a:gd name="connsiteX233" fmla="*/ 1404461 w 1609725"/>
                <a:gd name="connsiteY233" fmla="*/ 1217771 h 1323975"/>
                <a:gd name="connsiteX234" fmla="*/ 1418749 w 1609725"/>
                <a:gd name="connsiteY234" fmla="*/ 1210151 h 1323975"/>
                <a:gd name="connsiteX235" fmla="*/ 1426369 w 1609725"/>
                <a:gd name="connsiteY235" fmla="*/ 1206341 h 1323975"/>
                <a:gd name="connsiteX236" fmla="*/ 1442561 w 1609725"/>
                <a:gd name="connsiteY236" fmla="*/ 1197769 h 1323975"/>
                <a:gd name="connsiteX237" fmla="*/ 1448276 w 1609725"/>
                <a:gd name="connsiteY237" fmla="*/ 1194911 h 1323975"/>
                <a:gd name="connsiteX238" fmla="*/ 1470184 w 1609725"/>
                <a:gd name="connsiteY238" fmla="*/ 1182529 h 1323975"/>
                <a:gd name="connsiteX239" fmla="*/ 1473994 w 1609725"/>
                <a:gd name="connsiteY239" fmla="*/ 1179671 h 1323975"/>
                <a:gd name="connsiteX240" fmla="*/ 1491139 w 1609725"/>
                <a:gd name="connsiteY240" fmla="*/ 1169194 h 1323975"/>
                <a:gd name="connsiteX241" fmla="*/ 1493044 w 1609725"/>
                <a:gd name="connsiteY241" fmla="*/ 1168241 h 1323975"/>
                <a:gd name="connsiteX242" fmla="*/ 1495901 w 1609725"/>
                <a:gd name="connsiteY242" fmla="*/ 1166336 h 1323975"/>
                <a:gd name="connsiteX243" fmla="*/ 1522571 w 1609725"/>
                <a:gd name="connsiteY243" fmla="*/ 1149191 h 1323975"/>
                <a:gd name="connsiteX244" fmla="*/ 1525429 w 1609725"/>
                <a:gd name="connsiteY244" fmla="*/ 1145381 h 1323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</a:cxnLst>
              <a:rect l="l" t="t" r="r" b="b"/>
              <a:pathLst>
                <a:path w="1609725" h="1323975">
                  <a:moveTo>
                    <a:pt x="1525429" y="1145381"/>
                  </a:moveTo>
                  <a:cubicBezTo>
                    <a:pt x="1534001" y="1139666"/>
                    <a:pt x="1543526" y="1132999"/>
                    <a:pt x="1552099" y="1126331"/>
                  </a:cubicBezTo>
                  <a:cubicBezTo>
                    <a:pt x="1554004" y="1125379"/>
                    <a:pt x="1554956" y="1123474"/>
                    <a:pt x="1556861" y="1122521"/>
                  </a:cubicBezTo>
                  <a:cubicBezTo>
                    <a:pt x="1565434" y="1115854"/>
                    <a:pt x="1573054" y="1110139"/>
                    <a:pt x="1581626" y="1103471"/>
                  </a:cubicBezTo>
                  <a:cubicBezTo>
                    <a:pt x="1583531" y="1102519"/>
                    <a:pt x="1584484" y="1100614"/>
                    <a:pt x="1586389" y="1099661"/>
                  </a:cubicBezTo>
                  <a:cubicBezTo>
                    <a:pt x="1594961" y="1092994"/>
                    <a:pt x="1602581" y="1086326"/>
                    <a:pt x="1611154" y="1078706"/>
                  </a:cubicBezTo>
                  <a:lnTo>
                    <a:pt x="1611154" y="454819"/>
                  </a:lnTo>
                  <a:cubicBezTo>
                    <a:pt x="1603534" y="461486"/>
                    <a:pt x="1594961" y="469106"/>
                    <a:pt x="1586389" y="475774"/>
                  </a:cubicBezTo>
                  <a:cubicBezTo>
                    <a:pt x="1584484" y="476726"/>
                    <a:pt x="1583531" y="478631"/>
                    <a:pt x="1581626" y="479584"/>
                  </a:cubicBezTo>
                  <a:cubicBezTo>
                    <a:pt x="1574006" y="486251"/>
                    <a:pt x="1565434" y="491966"/>
                    <a:pt x="1556861" y="498634"/>
                  </a:cubicBezTo>
                  <a:cubicBezTo>
                    <a:pt x="1554956" y="499586"/>
                    <a:pt x="1554004" y="501491"/>
                    <a:pt x="1552099" y="502444"/>
                  </a:cubicBezTo>
                  <a:cubicBezTo>
                    <a:pt x="1543526" y="509111"/>
                    <a:pt x="1534954" y="514826"/>
                    <a:pt x="1525429" y="521494"/>
                  </a:cubicBezTo>
                  <a:cubicBezTo>
                    <a:pt x="1525429" y="521494"/>
                    <a:pt x="1524476" y="522446"/>
                    <a:pt x="1523524" y="522446"/>
                  </a:cubicBezTo>
                  <a:cubicBezTo>
                    <a:pt x="1514951" y="528161"/>
                    <a:pt x="1505426" y="533876"/>
                    <a:pt x="1496854" y="539591"/>
                  </a:cubicBezTo>
                  <a:cubicBezTo>
                    <a:pt x="1494949" y="540544"/>
                    <a:pt x="1493044" y="541496"/>
                    <a:pt x="1492091" y="542449"/>
                  </a:cubicBezTo>
                  <a:cubicBezTo>
                    <a:pt x="1486376" y="546259"/>
                    <a:pt x="1480661" y="549116"/>
                    <a:pt x="1474946" y="552926"/>
                  </a:cubicBezTo>
                  <a:cubicBezTo>
                    <a:pt x="1473994" y="553879"/>
                    <a:pt x="1472089" y="554831"/>
                    <a:pt x="1471136" y="555784"/>
                  </a:cubicBezTo>
                  <a:cubicBezTo>
                    <a:pt x="1464469" y="559594"/>
                    <a:pt x="1456849" y="564356"/>
                    <a:pt x="1449229" y="568166"/>
                  </a:cubicBezTo>
                  <a:cubicBezTo>
                    <a:pt x="1447324" y="569119"/>
                    <a:pt x="1445419" y="570071"/>
                    <a:pt x="1443514" y="571024"/>
                  </a:cubicBezTo>
                  <a:cubicBezTo>
                    <a:pt x="1437799" y="573881"/>
                    <a:pt x="1433036" y="576739"/>
                    <a:pt x="1427321" y="579596"/>
                  </a:cubicBezTo>
                  <a:cubicBezTo>
                    <a:pt x="1424464" y="580549"/>
                    <a:pt x="1421606" y="582454"/>
                    <a:pt x="1419701" y="583406"/>
                  </a:cubicBezTo>
                  <a:cubicBezTo>
                    <a:pt x="1414939" y="586264"/>
                    <a:pt x="1410176" y="588169"/>
                    <a:pt x="1405414" y="591026"/>
                  </a:cubicBezTo>
                  <a:cubicBezTo>
                    <a:pt x="1402556" y="591979"/>
                    <a:pt x="1399699" y="593884"/>
                    <a:pt x="1396841" y="594836"/>
                  </a:cubicBezTo>
                  <a:cubicBezTo>
                    <a:pt x="1392079" y="596741"/>
                    <a:pt x="1386364" y="599599"/>
                    <a:pt x="1381601" y="601504"/>
                  </a:cubicBezTo>
                  <a:cubicBezTo>
                    <a:pt x="1378744" y="602456"/>
                    <a:pt x="1375886" y="604361"/>
                    <a:pt x="1373981" y="605314"/>
                  </a:cubicBezTo>
                  <a:cubicBezTo>
                    <a:pt x="1368266" y="608171"/>
                    <a:pt x="1361599" y="611029"/>
                    <a:pt x="1354931" y="612934"/>
                  </a:cubicBezTo>
                  <a:cubicBezTo>
                    <a:pt x="1353026" y="613886"/>
                    <a:pt x="1352074" y="613886"/>
                    <a:pt x="1350169" y="614839"/>
                  </a:cubicBezTo>
                  <a:cubicBezTo>
                    <a:pt x="1342549" y="617696"/>
                    <a:pt x="1333976" y="621506"/>
                    <a:pt x="1326356" y="624364"/>
                  </a:cubicBezTo>
                  <a:cubicBezTo>
                    <a:pt x="1324451" y="625316"/>
                    <a:pt x="1321594" y="626269"/>
                    <a:pt x="1319689" y="627221"/>
                  </a:cubicBezTo>
                  <a:cubicBezTo>
                    <a:pt x="1313974" y="629126"/>
                    <a:pt x="1308259" y="631984"/>
                    <a:pt x="1301591" y="633889"/>
                  </a:cubicBezTo>
                  <a:cubicBezTo>
                    <a:pt x="1299686" y="634841"/>
                    <a:pt x="1296829" y="635794"/>
                    <a:pt x="1294924" y="636746"/>
                  </a:cubicBezTo>
                  <a:cubicBezTo>
                    <a:pt x="1284446" y="640556"/>
                    <a:pt x="1273969" y="643414"/>
                    <a:pt x="1263491" y="647224"/>
                  </a:cubicBezTo>
                  <a:cubicBezTo>
                    <a:pt x="1262539" y="647224"/>
                    <a:pt x="1262539" y="647224"/>
                    <a:pt x="1261586" y="648176"/>
                  </a:cubicBezTo>
                  <a:cubicBezTo>
                    <a:pt x="1250156" y="651986"/>
                    <a:pt x="1239679" y="654844"/>
                    <a:pt x="1228249" y="657701"/>
                  </a:cubicBezTo>
                  <a:cubicBezTo>
                    <a:pt x="1226344" y="658654"/>
                    <a:pt x="1223486" y="658654"/>
                    <a:pt x="1221581" y="659606"/>
                  </a:cubicBezTo>
                  <a:cubicBezTo>
                    <a:pt x="1210151" y="662464"/>
                    <a:pt x="1199674" y="665321"/>
                    <a:pt x="1188244" y="668179"/>
                  </a:cubicBezTo>
                  <a:cubicBezTo>
                    <a:pt x="1186339" y="668179"/>
                    <a:pt x="1184434" y="669131"/>
                    <a:pt x="1182529" y="669131"/>
                  </a:cubicBezTo>
                  <a:cubicBezTo>
                    <a:pt x="1172051" y="671989"/>
                    <a:pt x="1161574" y="673894"/>
                    <a:pt x="1150144" y="675799"/>
                  </a:cubicBezTo>
                  <a:cubicBezTo>
                    <a:pt x="1148239" y="675799"/>
                    <a:pt x="1147286" y="676751"/>
                    <a:pt x="1145381" y="676751"/>
                  </a:cubicBezTo>
                  <a:cubicBezTo>
                    <a:pt x="1134904" y="678656"/>
                    <a:pt x="1124426" y="680561"/>
                    <a:pt x="1113949" y="682466"/>
                  </a:cubicBezTo>
                  <a:cubicBezTo>
                    <a:pt x="1111091" y="682466"/>
                    <a:pt x="1109186" y="683419"/>
                    <a:pt x="1106329" y="683419"/>
                  </a:cubicBezTo>
                  <a:cubicBezTo>
                    <a:pt x="1097756" y="684371"/>
                    <a:pt x="1089184" y="686276"/>
                    <a:pt x="1080611" y="687229"/>
                  </a:cubicBezTo>
                  <a:cubicBezTo>
                    <a:pt x="1078706" y="687229"/>
                    <a:pt x="1075849" y="688181"/>
                    <a:pt x="1073944" y="688181"/>
                  </a:cubicBezTo>
                  <a:cubicBezTo>
                    <a:pt x="1063466" y="689134"/>
                    <a:pt x="1052989" y="691039"/>
                    <a:pt x="1042511" y="691991"/>
                  </a:cubicBezTo>
                  <a:cubicBezTo>
                    <a:pt x="1040606" y="691991"/>
                    <a:pt x="1037749" y="691991"/>
                    <a:pt x="1035844" y="692944"/>
                  </a:cubicBezTo>
                  <a:cubicBezTo>
                    <a:pt x="1027271" y="693896"/>
                    <a:pt x="1017746" y="694849"/>
                    <a:pt x="1009174" y="694849"/>
                  </a:cubicBezTo>
                  <a:cubicBezTo>
                    <a:pt x="1006316" y="694849"/>
                    <a:pt x="1003459" y="694849"/>
                    <a:pt x="1001554" y="695801"/>
                  </a:cubicBezTo>
                  <a:cubicBezTo>
                    <a:pt x="989171" y="696754"/>
                    <a:pt x="976789" y="697706"/>
                    <a:pt x="964406" y="697706"/>
                  </a:cubicBezTo>
                  <a:cubicBezTo>
                    <a:pt x="962501" y="697706"/>
                    <a:pt x="959644" y="697706"/>
                    <a:pt x="957739" y="697706"/>
                  </a:cubicBezTo>
                  <a:cubicBezTo>
                    <a:pt x="944404" y="697706"/>
                    <a:pt x="932021" y="698659"/>
                    <a:pt x="918686" y="698659"/>
                  </a:cubicBezTo>
                  <a:cubicBezTo>
                    <a:pt x="909161" y="698659"/>
                    <a:pt x="899636" y="698659"/>
                    <a:pt x="889159" y="698659"/>
                  </a:cubicBezTo>
                  <a:cubicBezTo>
                    <a:pt x="886301" y="698659"/>
                    <a:pt x="883444" y="698659"/>
                    <a:pt x="880586" y="698659"/>
                  </a:cubicBezTo>
                  <a:cubicBezTo>
                    <a:pt x="872966" y="698659"/>
                    <a:pt x="865346" y="697706"/>
                    <a:pt x="857726" y="697706"/>
                  </a:cubicBezTo>
                  <a:cubicBezTo>
                    <a:pt x="855821" y="697706"/>
                    <a:pt x="852964" y="697706"/>
                    <a:pt x="851059" y="697706"/>
                  </a:cubicBezTo>
                  <a:cubicBezTo>
                    <a:pt x="837724" y="696754"/>
                    <a:pt x="825341" y="695801"/>
                    <a:pt x="812959" y="694849"/>
                  </a:cubicBezTo>
                  <a:cubicBezTo>
                    <a:pt x="811054" y="694849"/>
                    <a:pt x="809149" y="694849"/>
                    <a:pt x="807244" y="693896"/>
                  </a:cubicBezTo>
                  <a:cubicBezTo>
                    <a:pt x="794861" y="692944"/>
                    <a:pt x="782479" y="691039"/>
                    <a:pt x="770096" y="690086"/>
                  </a:cubicBezTo>
                  <a:cubicBezTo>
                    <a:pt x="768191" y="690086"/>
                    <a:pt x="766286" y="689134"/>
                    <a:pt x="764381" y="689134"/>
                  </a:cubicBezTo>
                  <a:cubicBezTo>
                    <a:pt x="751999" y="687229"/>
                    <a:pt x="739616" y="685324"/>
                    <a:pt x="728186" y="683419"/>
                  </a:cubicBezTo>
                  <a:cubicBezTo>
                    <a:pt x="726281" y="683419"/>
                    <a:pt x="724376" y="682466"/>
                    <a:pt x="722471" y="682466"/>
                  </a:cubicBezTo>
                  <a:cubicBezTo>
                    <a:pt x="710089" y="680561"/>
                    <a:pt x="698659" y="678656"/>
                    <a:pt x="686276" y="675799"/>
                  </a:cubicBezTo>
                  <a:cubicBezTo>
                    <a:pt x="684371" y="675799"/>
                    <a:pt x="682466" y="674846"/>
                    <a:pt x="680561" y="674846"/>
                  </a:cubicBezTo>
                  <a:cubicBezTo>
                    <a:pt x="670084" y="672941"/>
                    <a:pt x="658654" y="670084"/>
                    <a:pt x="648176" y="668179"/>
                  </a:cubicBezTo>
                  <a:cubicBezTo>
                    <a:pt x="648176" y="668179"/>
                    <a:pt x="648176" y="668179"/>
                    <a:pt x="648176" y="668179"/>
                  </a:cubicBezTo>
                  <a:cubicBezTo>
                    <a:pt x="637699" y="665321"/>
                    <a:pt x="626269" y="662464"/>
                    <a:pt x="615791" y="659606"/>
                  </a:cubicBezTo>
                  <a:cubicBezTo>
                    <a:pt x="613886" y="658654"/>
                    <a:pt x="611981" y="658654"/>
                    <a:pt x="610076" y="657701"/>
                  </a:cubicBezTo>
                  <a:cubicBezTo>
                    <a:pt x="599599" y="654844"/>
                    <a:pt x="590074" y="651986"/>
                    <a:pt x="579596" y="649129"/>
                  </a:cubicBezTo>
                  <a:cubicBezTo>
                    <a:pt x="577691" y="648176"/>
                    <a:pt x="575786" y="648176"/>
                    <a:pt x="573881" y="647224"/>
                  </a:cubicBezTo>
                  <a:cubicBezTo>
                    <a:pt x="563404" y="644366"/>
                    <a:pt x="552926" y="640556"/>
                    <a:pt x="543401" y="637699"/>
                  </a:cubicBezTo>
                  <a:cubicBezTo>
                    <a:pt x="543401" y="637699"/>
                    <a:pt x="542449" y="637699"/>
                    <a:pt x="542449" y="637699"/>
                  </a:cubicBezTo>
                  <a:cubicBezTo>
                    <a:pt x="532924" y="633889"/>
                    <a:pt x="522446" y="631031"/>
                    <a:pt x="512921" y="627221"/>
                  </a:cubicBezTo>
                  <a:cubicBezTo>
                    <a:pt x="511016" y="626269"/>
                    <a:pt x="509111" y="626269"/>
                    <a:pt x="507206" y="625316"/>
                  </a:cubicBezTo>
                  <a:cubicBezTo>
                    <a:pt x="497681" y="621506"/>
                    <a:pt x="488156" y="617696"/>
                    <a:pt x="478631" y="613886"/>
                  </a:cubicBezTo>
                  <a:cubicBezTo>
                    <a:pt x="476726" y="612934"/>
                    <a:pt x="474821" y="611981"/>
                    <a:pt x="472916" y="611981"/>
                  </a:cubicBezTo>
                  <a:cubicBezTo>
                    <a:pt x="463391" y="608171"/>
                    <a:pt x="453866" y="603409"/>
                    <a:pt x="444341" y="599599"/>
                  </a:cubicBezTo>
                  <a:cubicBezTo>
                    <a:pt x="443389" y="599599"/>
                    <a:pt x="443389" y="598646"/>
                    <a:pt x="442436" y="598646"/>
                  </a:cubicBezTo>
                  <a:cubicBezTo>
                    <a:pt x="432911" y="594836"/>
                    <a:pt x="424339" y="590074"/>
                    <a:pt x="415766" y="585311"/>
                  </a:cubicBezTo>
                  <a:cubicBezTo>
                    <a:pt x="413861" y="584359"/>
                    <a:pt x="412909" y="583406"/>
                    <a:pt x="411004" y="583406"/>
                  </a:cubicBezTo>
                  <a:cubicBezTo>
                    <a:pt x="402431" y="578644"/>
                    <a:pt x="392906" y="573881"/>
                    <a:pt x="384334" y="569119"/>
                  </a:cubicBezTo>
                  <a:cubicBezTo>
                    <a:pt x="382429" y="568166"/>
                    <a:pt x="380524" y="567214"/>
                    <a:pt x="379571" y="566261"/>
                  </a:cubicBezTo>
                  <a:cubicBezTo>
                    <a:pt x="370999" y="561499"/>
                    <a:pt x="362426" y="556736"/>
                    <a:pt x="353854" y="551021"/>
                  </a:cubicBezTo>
                  <a:cubicBezTo>
                    <a:pt x="352901" y="551021"/>
                    <a:pt x="351949" y="550069"/>
                    <a:pt x="351949" y="550069"/>
                  </a:cubicBezTo>
                  <a:cubicBezTo>
                    <a:pt x="343376" y="545306"/>
                    <a:pt x="335756" y="540544"/>
                    <a:pt x="328136" y="534829"/>
                  </a:cubicBezTo>
                  <a:cubicBezTo>
                    <a:pt x="327184" y="533876"/>
                    <a:pt x="325279" y="532924"/>
                    <a:pt x="324326" y="531971"/>
                  </a:cubicBezTo>
                  <a:cubicBezTo>
                    <a:pt x="315754" y="526256"/>
                    <a:pt x="308134" y="521494"/>
                    <a:pt x="300514" y="515779"/>
                  </a:cubicBezTo>
                  <a:cubicBezTo>
                    <a:pt x="298609" y="514826"/>
                    <a:pt x="297656" y="513874"/>
                    <a:pt x="295751" y="512921"/>
                  </a:cubicBezTo>
                  <a:cubicBezTo>
                    <a:pt x="288131" y="507206"/>
                    <a:pt x="280511" y="501491"/>
                    <a:pt x="272891" y="495776"/>
                  </a:cubicBezTo>
                  <a:cubicBezTo>
                    <a:pt x="271939" y="494824"/>
                    <a:pt x="270986" y="494824"/>
                    <a:pt x="270034" y="493871"/>
                  </a:cubicBezTo>
                  <a:cubicBezTo>
                    <a:pt x="262414" y="488156"/>
                    <a:pt x="255746" y="482441"/>
                    <a:pt x="248126" y="476726"/>
                  </a:cubicBezTo>
                  <a:cubicBezTo>
                    <a:pt x="247174" y="475774"/>
                    <a:pt x="246221" y="474821"/>
                    <a:pt x="245269" y="473869"/>
                  </a:cubicBezTo>
                  <a:cubicBezTo>
                    <a:pt x="237649" y="468154"/>
                    <a:pt x="230981" y="461486"/>
                    <a:pt x="224314" y="455771"/>
                  </a:cubicBezTo>
                  <a:cubicBezTo>
                    <a:pt x="223361" y="454819"/>
                    <a:pt x="221456" y="452914"/>
                    <a:pt x="220504" y="451961"/>
                  </a:cubicBezTo>
                  <a:cubicBezTo>
                    <a:pt x="213836" y="445294"/>
                    <a:pt x="207169" y="439579"/>
                    <a:pt x="200501" y="432911"/>
                  </a:cubicBezTo>
                  <a:cubicBezTo>
                    <a:pt x="199549" y="431959"/>
                    <a:pt x="198596" y="431006"/>
                    <a:pt x="197644" y="430054"/>
                  </a:cubicBezTo>
                  <a:cubicBezTo>
                    <a:pt x="190976" y="424339"/>
                    <a:pt x="185261" y="417671"/>
                    <a:pt x="179546" y="411004"/>
                  </a:cubicBezTo>
                  <a:cubicBezTo>
                    <a:pt x="178594" y="410051"/>
                    <a:pt x="177641" y="409099"/>
                    <a:pt x="176689" y="408146"/>
                  </a:cubicBezTo>
                  <a:cubicBezTo>
                    <a:pt x="170021" y="401479"/>
                    <a:pt x="164306" y="394811"/>
                    <a:pt x="158591" y="388144"/>
                  </a:cubicBezTo>
                  <a:cubicBezTo>
                    <a:pt x="157639" y="387191"/>
                    <a:pt x="155734" y="385286"/>
                    <a:pt x="154781" y="384334"/>
                  </a:cubicBezTo>
                  <a:cubicBezTo>
                    <a:pt x="149066" y="377666"/>
                    <a:pt x="143351" y="370999"/>
                    <a:pt x="137636" y="363379"/>
                  </a:cubicBezTo>
                  <a:cubicBezTo>
                    <a:pt x="136684" y="362426"/>
                    <a:pt x="135731" y="361474"/>
                    <a:pt x="135731" y="360521"/>
                  </a:cubicBezTo>
                  <a:cubicBezTo>
                    <a:pt x="130016" y="353854"/>
                    <a:pt x="125254" y="347186"/>
                    <a:pt x="120491" y="340519"/>
                  </a:cubicBezTo>
                  <a:cubicBezTo>
                    <a:pt x="119539" y="339566"/>
                    <a:pt x="119539" y="338614"/>
                    <a:pt x="118586" y="337661"/>
                  </a:cubicBezTo>
                  <a:cubicBezTo>
                    <a:pt x="113824" y="330041"/>
                    <a:pt x="108109" y="323374"/>
                    <a:pt x="103346" y="315754"/>
                  </a:cubicBezTo>
                  <a:cubicBezTo>
                    <a:pt x="102394" y="313849"/>
                    <a:pt x="101441" y="312896"/>
                    <a:pt x="100489" y="310991"/>
                  </a:cubicBezTo>
                  <a:cubicBezTo>
                    <a:pt x="95726" y="303371"/>
                    <a:pt x="90964" y="296704"/>
                    <a:pt x="86201" y="289084"/>
                  </a:cubicBezTo>
                  <a:cubicBezTo>
                    <a:pt x="85249" y="288131"/>
                    <a:pt x="85249" y="287179"/>
                    <a:pt x="84296" y="285274"/>
                  </a:cubicBezTo>
                  <a:cubicBezTo>
                    <a:pt x="80486" y="277654"/>
                    <a:pt x="75724" y="270986"/>
                    <a:pt x="71914" y="263366"/>
                  </a:cubicBezTo>
                  <a:cubicBezTo>
                    <a:pt x="71914" y="262414"/>
                    <a:pt x="70961" y="261461"/>
                    <a:pt x="70961" y="261461"/>
                  </a:cubicBezTo>
                  <a:cubicBezTo>
                    <a:pt x="67151" y="253841"/>
                    <a:pt x="63341" y="246221"/>
                    <a:pt x="59531" y="237649"/>
                  </a:cubicBezTo>
                  <a:cubicBezTo>
                    <a:pt x="58579" y="235744"/>
                    <a:pt x="57626" y="234791"/>
                    <a:pt x="57626" y="232886"/>
                  </a:cubicBezTo>
                  <a:cubicBezTo>
                    <a:pt x="53816" y="225266"/>
                    <a:pt x="50959" y="217646"/>
                    <a:pt x="47149" y="209074"/>
                  </a:cubicBezTo>
                  <a:cubicBezTo>
                    <a:pt x="46196" y="208121"/>
                    <a:pt x="46196" y="206216"/>
                    <a:pt x="45244" y="205264"/>
                  </a:cubicBezTo>
                  <a:cubicBezTo>
                    <a:pt x="42386" y="197644"/>
                    <a:pt x="39529" y="190024"/>
                    <a:pt x="36671" y="181451"/>
                  </a:cubicBezTo>
                  <a:cubicBezTo>
                    <a:pt x="36671" y="180499"/>
                    <a:pt x="36671" y="180499"/>
                    <a:pt x="35719" y="179546"/>
                  </a:cubicBezTo>
                  <a:cubicBezTo>
                    <a:pt x="32861" y="170974"/>
                    <a:pt x="30004" y="163354"/>
                    <a:pt x="28099" y="154781"/>
                  </a:cubicBezTo>
                  <a:cubicBezTo>
                    <a:pt x="28099" y="152876"/>
                    <a:pt x="27146" y="151924"/>
                    <a:pt x="27146" y="150019"/>
                  </a:cubicBezTo>
                  <a:cubicBezTo>
                    <a:pt x="25241" y="141446"/>
                    <a:pt x="22384" y="133826"/>
                    <a:pt x="20479" y="125254"/>
                  </a:cubicBezTo>
                  <a:cubicBezTo>
                    <a:pt x="20479" y="123349"/>
                    <a:pt x="19526" y="122396"/>
                    <a:pt x="19526" y="120491"/>
                  </a:cubicBezTo>
                  <a:cubicBezTo>
                    <a:pt x="17621" y="111919"/>
                    <a:pt x="15716" y="103346"/>
                    <a:pt x="14764" y="95726"/>
                  </a:cubicBezTo>
                  <a:cubicBezTo>
                    <a:pt x="14764" y="95726"/>
                    <a:pt x="14764" y="94774"/>
                    <a:pt x="14764" y="94774"/>
                  </a:cubicBezTo>
                  <a:cubicBezTo>
                    <a:pt x="12859" y="86201"/>
                    <a:pt x="11906" y="77629"/>
                    <a:pt x="10954" y="69056"/>
                  </a:cubicBezTo>
                  <a:cubicBezTo>
                    <a:pt x="10954" y="67151"/>
                    <a:pt x="10954" y="66199"/>
                    <a:pt x="10001" y="64294"/>
                  </a:cubicBezTo>
                  <a:cubicBezTo>
                    <a:pt x="9049" y="55721"/>
                    <a:pt x="8096" y="47149"/>
                    <a:pt x="8096" y="38576"/>
                  </a:cubicBezTo>
                  <a:cubicBezTo>
                    <a:pt x="8096" y="36671"/>
                    <a:pt x="8096" y="35719"/>
                    <a:pt x="8096" y="33814"/>
                  </a:cubicBezTo>
                  <a:cubicBezTo>
                    <a:pt x="8096" y="25241"/>
                    <a:pt x="7144" y="15716"/>
                    <a:pt x="7144" y="7144"/>
                  </a:cubicBezTo>
                  <a:lnTo>
                    <a:pt x="7144" y="631984"/>
                  </a:lnTo>
                  <a:cubicBezTo>
                    <a:pt x="7144" y="640556"/>
                    <a:pt x="7144" y="650081"/>
                    <a:pt x="8096" y="658654"/>
                  </a:cubicBezTo>
                  <a:cubicBezTo>
                    <a:pt x="8096" y="660559"/>
                    <a:pt x="8096" y="661511"/>
                    <a:pt x="8096" y="663416"/>
                  </a:cubicBezTo>
                  <a:cubicBezTo>
                    <a:pt x="9049" y="671989"/>
                    <a:pt x="9049" y="680561"/>
                    <a:pt x="10001" y="689134"/>
                  </a:cubicBezTo>
                  <a:cubicBezTo>
                    <a:pt x="10001" y="691039"/>
                    <a:pt x="10001" y="691991"/>
                    <a:pt x="10954" y="693896"/>
                  </a:cubicBezTo>
                  <a:cubicBezTo>
                    <a:pt x="11906" y="702469"/>
                    <a:pt x="12859" y="711041"/>
                    <a:pt x="14764" y="719614"/>
                  </a:cubicBezTo>
                  <a:cubicBezTo>
                    <a:pt x="14764" y="719614"/>
                    <a:pt x="14764" y="720566"/>
                    <a:pt x="14764" y="720566"/>
                  </a:cubicBezTo>
                  <a:cubicBezTo>
                    <a:pt x="16669" y="729139"/>
                    <a:pt x="17621" y="737711"/>
                    <a:pt x="19526" y="745331"/>
                  </a:cubicBezTo>
                  <a:cubicBezTo>
                    <a:pt x="19526" y="747236"/>
                    <a:pt x="20479" y="748189"/>
                    <a:pt x="20479" y="750094"/>
                  </a:cubicBezTo>
                  <a:cubicBezTo>
                    <a:pt x="22384" y="758666"/>
                    <a:pt x="24289" y="766286"/>
                    <a:pt x="27146" y="774859"/>
                  </a:cubicBezTo>
                  <a:cubicBezTo>
                    <a:pt x="27146" y="776764"/>
                    <a:pt x="28099" y="777716"/>
                    <a:pt x="28099" y="779621"/>
                  </a:cubicBezTo>
                  <a:cubicBezTo>
                    <a:pt x="30956" y="788194"/>
                    <a:pt x="32861" y="795814"/>
                    <a:pt x="35719" y="804386"/>
                  </a:cubicBezTo>
                  <a:cubicBezTo>
                    <a:pt x="35719" y="805339"/>
                    <a:pt x="35719" y="805339"/>
                    <a:pt x="36671" y="806291"/>
                  </a:cubicBezTo>
                  <a:cubicBezTo>
                    <a:pt x="39529" y="813911"/>
                    <a:pt x="42386" y="822484"/>
                    <a:pt x="45244" y="830104"/>
                  </a:cubicBezTo>
                  <a:cubicBezTo>
                    <a:pt x="46196" y="831056"/>
                    <a:pt x="46196" y="832961"/>
                    <a:pt x="47149" y="833914"/>
                  </a:cubicBezTo>
                  <a:cubicBezTo>
                    <a:pt x="50006" y="841534"/>
                    <a:pt x="53816" y="849154"/>
                    <a:pt x="57626" y="857726"/>
                  </a:cubicBezTo>
                  <a:cubicBezTo>
                    <a:pt x="58579" y="859631"/>
                    <a:pt x="59531" y="860584"/>
                    <a:pt x="59531" y="862489"/>
                  </a:cubicBezTo>
                  <a:cubicBezTo>
                    <a:pt x="63341" y="870109"/>
                    <a:pt x="67151" y="877729"/>
                    <a:pt x="70961" y="886301"/>
                  </a:cubicBezTo>
                  <a:cubicBezTo>
                    <a:pt x="70961" y="887254"/>
                    <a:pt x="71914" y="888206"/>
                    <a:pt x="71914" y="888206"/>
                  </a:cubicBezTo>
                  <a:cubicBezTo>
                    <a:pt x="75724" y="895826"/>
                    <a:pt x="79534" y="902494"/>
                    <a:pt x="84296" y="910114"/>
                  </a:cubicBezTo>
                  <a:cubicBezTo>
                    <a:pt x="85249" y="911066"/>
                    <a:pt x="85249" y="912019"/>
                    <a:pt x="86201" y="913924"/>
                  </a:cubicBezTo>
                  <a:cubicBezTo>
                    <a:pt x="90964" y="921544"/>
                    <a:pt x="95726" y="929164"/>
                    <a:pt x="100489" y="935831"/>
                  </a:cubicBezTo>
                  <a:cubicBezTo>
                    <a:pt x="101441" y="937736"/>
                    <a:pt x="102394" y="938689"/>
                    <a:pt x="103346" y="940594"/>
                  </a:cubicBezTo>
                  <a:cubicBezTo>
                    <a:pt x="108109" y="948214"/>
                    <a:pt x="112871" y="954881"/>
                    <a:pt x="118586" y="962501"/>
                  </a:cubicBezTo>
                  <a:cubicBezTo>
                    <a:pt x="119539" y="963454"/>
                    <a:pt x="119539" y="964406"/>
                    <a:pt x="120491" y="965359"/>
                  </a:cubicBezTo>
                  <a:cubicBezTo>
                    <a:pt x="125254" y="972026"/>
                    <a:pt x="130969" y="978694"/>
                    <a:pt x="135731" y="985361"/>
                  </a:cubicBezTo>
                  <a:cubicBezTo>
                    <a:pt x="136684" y="986314"/>
                    <a:pt x="137636" y="987266"/>
                    <a:pt x="137636" y="988219"/>
                  </a:cubicBezTo>
                  <a:cubicBezTo>
                    <a:pt x="143351" y="994886"/>
                    <a:pt x="149066" y="1002506"/>
                    <a:pt x="154781" y="1009174"/>
                  </a:cubicBezTo>
                  <a:cubicBezTo>
                    <a:pt x="155734" y="1010126"/>
                    <a:pt x="157639" y="1012031"/>
                    <a:pt x="158591" y="1012984"/>
                  </a:cubicBezTo>
                  <a:cubicBezTo>
                    <a:pt x="164306" y="1019651"/>
                    <a:pt x="170974" y="1026319"/>
                    <a:pt x="176689" y="1032986"/>
                  </a:cubicBezTo>
                  <a:cubicBezTo>
                    <a:pt x="177641" y="1033939"/>
                    <a:pt x="178594" y="1034891"/>
                    <a:pt x="179546" y="1035844"/>
                  </a:cubicBezTo>
                  <a:cubicBezTo>
                    <a:pt x="185261" y="1042511"/>
                    <a:pt x="191929" y="1048226"/>
                    <a:pt x="197644" y="1054894"/>
                  </a:cubicBezTo>
                  <a:cubicBezTo>
                    <a:pt x="198596" y="1055846"/>
                    <a:pt x="199549" y="1056799"/>
                    <a:pt x="200501" y="1057751"/>
                  </a:cubicBezTo>
                  <a:cubicBezTo>
                    <a:pt x="207169" y="1064419"/>
                    <a:pt x="213836" y="1070134"/>
                    <a:pt x="220504" y="1076801"/>
                  </a:cubicBezTo>
                  <a:cubicBezTo>
                    <a:pt x="221456" y="1077754"/>
                    <a:pt x="223361" y="1079659"/>
                    <a:pt x="224314" y="1080611"/>
                  </a:cubicBezTo>
                  <a:cubicBezTo>
                    <a:pt x="230981" y="1086326"/>
                    <a:pt x="238601" y="1092994"/>
                    <a:pt x="245269" y="1098709"/>
                  </a:cubicBezTo>
                  <a:cubicBezTo>
                    <a:pt x="246221" y="1099661"/>
                    <a:pt x="247174" y="1100614"/>
                    <a:pt x="248126" y="1101566"/>
                  </a:cubicBezTo>
                  <a:cubicBezTo>
                    <a:pt x="254794" y="1107281"/>
                    <a:pt x="262414" y="1112996"/>
                    <a:pt x="270034" y="1118711"/>
                  </a:cubicBezTo>
                  <a:cubicBezTo>
                    <a:pt x="270986" y="1119664"/>
                    <a:pt x="271939" y="1119664"/>
                    <a:pt x="272891" y="1120616"/>
                  </a:cubicBezTo>
                  <a:cubicBezTo>
                    <a:pt x="280511" y="1126331"/>
                    <a:pt x="288131" y="1132046"/>
                    <a:pt x="295751" y="1137761"/>
                  </a:cubicBezTo>
                  <a:cubicBezTo>
                    <a:pt x="297656" y="1138714"/>
                    <a:pt x="298609" y="1139666"/>
                    <a:pt x="300514" y="1140619"/>
                  </a:cubicBezTo>
                  <a:cubicBezTo>
                    <a:pt x="308134" y="1146334"/>
                    <a:pt x="316706" y="1151096"/>
                    <a:pt x="324326" y="1156811"/>
                  </a:cubicBezTo>
                  <a:cubicBezTo>
                    <a:pt x="325279" y="1157764"/>
                    <a:pt x="327184" y="1158716"/>
                    <a:pt x="328136" y="1159669"/>
                  </a:cubicBezTo>
                  <a:cubicBezTo>
                    <a:pt x="335756" y="1164431"/>
                    <a:pt x="344329" y="1170146"/>
                    <a:pt x="351949" y="1174909"/>
                  </a:cubicBezTo>
                  <a:cubicBezTo>
                    <a:pt x="352901" y="1174909"/>
                    <a:pt x="353854" y="1175861"/>
                    <a:pt x="353854" y="1175861"/>
                  </a:cubicBezTo>
                  <a:cubicBezTo>
                    <a:pt x="362426" y="1180624"/>
                    <a:pt x="370999" y="1186339"/>
                    <a:pt x="379571" y="1191101"/>
                  </a:cubicBezTo>
                  <a:cubicBezTo>
                    <a:pt x="381476" y="1192054"/>
                    <a:pt x="383381" y="1193006"/>
                    <a:pt x="384334" y="1193959"/>
                  </a:cubicBezTo>
                  <a:cubicBezTo>
                    <a:pt x="392906" y="1198721"/>
                    <a:pt x="401479" y="1203484"/>
                    <a:pt x="411004" y="1208246"/>
                  </a:cubicBezTo>
                  <a:cubicBezTo>
                    <a:pt x="412909" y="1209199"/>
                    <a:pt x="413861" y="1210151"/>
                    <a:pt x="415766" y="1210151"/>
                  </a:cubicBezTo>
                  <a:cubicBezTo>
                    <a:pt x="424339" y="1214914"/>
                    <a:pt x="433864" y="1218724"/>
                    <a:pt x="442436" y="1223486"/>
                  </a:cubicBezTo>
                  <a:cubicBezTo>
                    <a:pt x="443389" y="1223486"/>
                    <a:pt x="443389" y="1224439"/>
                    <a:pt x="444341" y="1224439"/>
                  </a:cubicBezTo>
                  <a:cubicBezTo>
                    <a:pt x="453866" y="1229201"/>
                    <a:pt x="463391" y="1233011"/>
                    <a:pt x="472916" y="1236821"/>
                  </a:cubicBezTo>
                  <a:cubicBezTo>
                    <a:pt x="474821" y="1237774"/>
                    <a:pt x="476726" y="1238726"/>
                    <a:pt x="478631" y="1238726"/>
                  </a:cubicBezTo>
                  <a:cubicBezTo>
                    <a:pt x="488156" y="1242536"/>
                    <a:pt x="497681" y="1246346"/>
                    <a:pt x="507206" y="1250156"/>
                  </a:cubicBezTo>
                  <a:cubicBezTo>
                    <a:pt x="509111" y="1251109"/>
                    <a:pt x="511016" y="1251109"/>
                    <a:pt x="512921" y="1252061"/>
                  </a:cubicBezTo>
                  <a:cubicBezTo>
                    <a:pt x="522446" y="1255871"/>
                    <a:pt x="532924" y="1259681"/>
                    <a:pt x="542449" y="1262539"/>
                  </a:cubicBezTo>
                  <a:cubicBezTo>
                    <a:pt x="542449" y="1262539"/>
                    <a:pt x="543401" y="1262539"/>
                    <a:pt x="543401" y="1262539"/>
                  </a:cubicBezTo>
                  <a:cubicBezTo>
                    <a:pt x="553879" y="1266349"/>
                    <a:pt x="563404" y="1269206"/>
                    <a:pt x="573881" y="1272064"/>
                  </a:cubicBezTo>
                  <a:cubicBezTo>
                    <a:pt x="575786" y="1273016"/>
                    <a:pt x="577691" y="1273016"/>
                    <a:pt x="579596" y="1273969"/>
                  </a:cubicBezTo>
                  <a:cubicBezTo>
                    <a:pt x="590074" y="1276826"/>
                    <a:pt x="599599" y="1279684"/>
                    <a:pt x="610076" y="1282541"/>
                  </a:cubicBezTo>
                  <a:cubicBezTo>
                    <a:pt x="611981" y="1283494"/>
                    <a:pt x="613886" y="1283494"/>
                    <a:pt x="615791" y="1284446"/>
                  </a:cubicBezTo>
                  <a:cubicBezTo>
                    <a:pt x="626269" y="1287304"/>
                    <a:pt x="636746" y="1290161"/>
                    <a:pt x="648176" y="1293019"/>
                  </a:cubicBezTo>
                  <a:cubicBezTo>
                    <a:pt x="648176" y="1293019"/>
                    <a:pt x="648176" y="1293019"/>
                    <a:pt x="648176" y="1293019"/>
                  </a:cubicBezTo>
                  <a:cubicBezTo>
                    <a:pt x="658654" y="1295876"/>
                    <a:pt x="670084" y="1297781"/>
                    <a:pt x="680561" y="1299686"/>
                  </a:cubicBezTo>
                  <a:cubicBezTo>
                    <a:pt x="681514" y="1299686"/>
                    <a:pt x="683419" y="1300639"/>
                    <a:pt x="684371" y="1300639"/>
                  </a:cubicBezTo>
                  <a:cubicBezTo>
                    <a:pt x="685324" y="1300639"/>
                    <a:pt x="685324" y="1300639"/>
                    <a:pt x="686276" y="1300639"/>
                  </a:cubicBezTo>
                  <a:cubicBezTo>
                    <a:pt x="698659" y="1303496"/>
                    <a:pt x="710089" y="1305401"/>
                    <a:pt x="722471" y="1307306"/>
                  </a:cubicBezTo>
                  <a:cubicBezTo>
                    <a:pt x="724376" y="1307306"/>
                    <a:pt x="726281" y="1308259"/>
                    <a:pt x="728186" y="1308259"/>
                  </a:cubicBezTo>
                  <a:cubicBezTo>
                    <a:pt x="740569" y="1310164"/>
                    <a:pt x="752951" y="1312069"/>
                    <a:pt x="764381" y="1313974"/>
                  </a:cubicBezTo>
                  <a:cubicBezTo>
                    <a:pt x="766286" y="1313974"/>
                    <a:pt x="768191" y="1314926"/>
                    <a:pt x="770096" y="1314926"/>
                  </a:cubicBezTo>
                  <a:cubicBezTo>
                    <a:pt x="782479" y="1316831"/>
                    <a:pt x="794861" y="1317784"/>
                    <a:pt x="807244" y="1318736"/>
                  </a:cubicBezTo>
                  <a:cubicBezTo>
                    <a:pt x="809149" y="1318736"/>
                    <a:pt x="811054" y="1318736"/>
                    <a:pt x="812959" y="1319689"/>
                  </a:cubicBezTo>
                  <a:cubicBezTo>
                    <a:pt x="825341" y="1320641"/>
                    <a:pt x="838676" y="1321594"/>
                    <a:pt x="851059" y="1322546"/>
                  </a:cubicBezTo>
                  <a:cubicBezTo>
                    <a:pt x="852011" y="1322546"/>
                    <a:pt x="852011" y="1322546"/>
                    <a:pt x="852964" y="1322546"/>
                  </a:cubicBezTo>
                  <a:cubicBezTo>
                    <a:pt x="854869" y="1322546"/>
                    <a:pt x="855821" y="1322546"/>
                    <a:pt x="857726" y="1322546"/>
                  </a:cubicBezTo>
                  <a:cubicBezTo>
                    <a:pt x="865346" y="1322546"/>
                    <a:pt x="872966" y="1323499"/>
                    <a:pt x="880586" y="1323499"/>
                  </a:cubicBezTo>
                  <a:cubicBezTo>
                    <a:pt x="883444" y="1323499"/>
                    <a:pt x="886301" y="1323499"/>
                    <a:pt x="889159" y="1323499"/>
                  </a:cubicBezTo>
                  <a:cubicBezTo>
                    <a:pt x="898684" y="1323499"/>
                    <a:pt x="908209" y="1323499"/>
                    <a:pt x="918686" y="1323499"/>
                  </a:cubicBezTo>
                  <a:cubicBezTo>
                    <a:pt x="932021" y="1323499"/>
                    <a:pt x="944404" y="1323499"/>
                    <a:pt x="957739" y="1322546"/>
                  </a:cubicBezTo>
                  <a:cubicBezTo>
                    <a:pt x="959644" y="1322546"/>
                    <a:pt x="962501" y="1322546"/>
                    <a:pt x="964406" y="1322546"/>
                  </a:cubicBezTo>
                  <a:cubicBezTo>
                    <a:pt x="976789" y="1322546"/>
                    <a:pt x="989171" y="1321594"/>
                    <a:pt x="1001554" y="1320641"/>
                  </a:cubicBezTo>
                  <a:cubicBezTo>
                    <a:pt x="1002506" y="1320641"/>
                    <a:pt x="1003459" y="1320641"/>
                    <a:pt x="1004411" y="1320641"/>
                  </a:cubicBezTo>
                  <a:cubicBezTo>
                    <a:pt x="1006316" y="1320641"/>
                    <a:pt x="1008221" y="1320641"/>
                    <a:pt x="1009174" y="1320641"/>
                  </a:cubicBezTo>
                  <a:cubicBezTo>
                    <a:pt x="1017746" y="1319689"/>
                    <a:pt x="1027271" y="1318736"/>
                    <a:pt x="1035844" y="1318736"/>
                  </a:cubicBezTo>
                  <a:cubicBezTo>
                    <a:pt x="1037749" y="1318736"/>
                    <a:pt x="1040606" y="1318736"/>
                    <a:pt x="1042511" y="1317784"/>
                  </a:cubicBezTo>
                  <a:cubicBezTo>
                    <a:pt x="1052989" y="1316831"/>
                    <a:pt x="1063466" y="1315879"/>
                    <a:pt x="1073944" y="1313974"/>
                  </a:cubicBezTo>
                  <a:cubicBezTo>
                    <a:pt x="1075849" y="1313974"/>
                    <a:pt x="1078706" y="1313021"/>
                    <a:pt x="1080611" y="1313021"/>
                  </a:cubicBezTo>
                  <a:cubicBezTo>
                    <a:pt x="1089184" y="1312069"/>
                    <a:pt x="1097756" y="1310164"/>
                    <a:pt x="1106329" y="1309211"/>
                  </a:cubicBezTo>
                  <a:cubicBezTo>
                    <a:pt x="1109186" y="1309211"/>
                    <a:pt x="1111091" y="1308259"/>
                    <a:pt x="1113949" y="1308259"/>
                  </a:cubicBezTo>
                  <a:cubicBezTo>
                    <a:pt x="1124426" y="1306354"/>
                    <a:pt x="1134904" y="1304449"/>
                    <a:pt x="1145381" y="1302544"/>
                  </a:cubicBezTo>
                  <a:cubicBezTo>
                    <a:pt x="1145381" y="1302544"/>
                    <a:pt x="1146334" y="1302544"/>
                    <a:pt x="1146334" y="1302544"/>
                  </a:cubicBezTo>
                  <a:cubicBezTo>
                    <a:pt x="1147286" y="1302544"/>
                    <a:pt x="1148239" y="1302544"/>
                    <a:pt x="1149191" y="1301591"/>
                  </a:cubicBezTo>
                  <a:cubicBezTo>
                    <a:pt x="1159669" y="1299686"/>
                    <a:pt x="1171099" y="1296829"/>
                    <a:pt x="1181576" y="1294924"/>
                  </a:cubicBezTo>
                  <a:cubicBezTo>
                    <a:pt x="1183481" y="1294924"/>
                    <a:pt x="1185386" y="1293971"/>
                    <a:pt x="1187291" y="1293971"/>
                  </a:cubicBezTo>
                  <a:cubicBezTo>
                    <a:pt x="1198721" y="1291114"/>
                    <a:pt x="1209199" y="1288256"/>
                    <a:pt x="1220629" y="1285399"/>
                  </a:cubicBezTo>
                  <a:cubicBezTo>
                    <a:pt x="1222534" y="1284446"/>
                    <a:pt x="1225391" y="1284446"/>
                    <a:pt x="1227296" y="1283494"/>
                  </a:cubicBezTo>
                  <a:cubicBezTo>
                    <a:pt x="1238726" y="1280636"/>
                    <a:pt x="1250156" y="1276826"/>
                    <a:pt x="1260634" y="1273969"/>
                  </a:cubicBezTo>
                  <a:cubicBezTo>
                    <a:pt x="1261586" y="1273969"/>
                    <a:pt x="1261586" y="1273969"/>
                    <a:pt x="1262539" y="1273016"/>
                  </a:cubicBezTo>
                  <a:cubicBezTo>
                    <a:pt x="1273016" y="1270159"/>
                    <a:pt x="1283494" y="1266349"/>
                    <a:pt x="1293971" y="1262539"/>
                  </a:cubicBezTo>
                  <a:cubicBezTo>
                    <a:pt x="1294924" y="1262539"/>
                    <a:pt x="1296829" y="1261586"/>
                    <a:pt x="1297781" y="1261586"/>
                  </a:cubicBezTo>
                  <a:cubicBezTo>
                    <a:pt x="1298734" y="1261586"/>
                    <a:pt x="1299686" y="1260634"/>
                    <a:pt x="1300639" y="1260634"/>
                  </a:cubicBezTo>
                  <a:cubicBezTo>
                    <a:pt x="1306354" y="1258729"/>
                    <a:pt x="1313021" y="1256824"/>
                    <a:pt x="1318736" y="1253966"/>
                  </a:cubicBezTo>
                  <a:cubicBezTo>
                    <a:pt x="1320641" y="1253014"/>
                    <a:pt x="1323499" y="1252061"/>
                    <a:pt x="1325404" y="1251109"/>
                  </a:cubicBezTo>
                  <a:cubicBezTo>
                    <a:pt x="1333024" y="1248251"/>
                    <a:pt x="1341596" y="1244441"/>
                    <a:pt x="1349216" y="1241584"/>
                  </a:cubicBezTo>
                  <a:cubicBezTo>
                    <a:pt x="1351121" y="1240631"/>
                    <a:pt x="1352074" y="1240631"/>
                    <a:pt x="1353979" y="1239679"/>
                  </a:cubicBezTo>
                  <a:cubicBezTo>
                    <a:pt x="1360646" y="1236821"/>
                    <a:pt x="1366361" y="1234916"/>
                    <a:pt x="1373029" y="1232059"/>
                  </a:cubicBezTo>
                  <a:cubicBezTo>
                    <a:pt x="1375886" y="1231106"/>
                    <a:pt x="1378744" y="1229201"/>
                    <a:pt x="1380649" y="1228249"/>
                  </a:cubicBezTo>
                  <a:cubicBezTo>
                    <a:pt x="1385411" y="1226344"/>
                    <a:pt x="1391126" y="1223486"/>
                    <a:pt x="1395889" y="1221581"/>
                  </a:cubicBezTo>
                  <a:cubicBezTo>
                    <a:pt x="1398746" y="1220629"/>
                    <a:pt x="1401604" y="1218724"/>
                    <a:pt x="1404461" y="1217771"/>
                  </a:cubicBezTo>
                  <a:cubicBezTo>
                    <a:pt x="1409224" y="1215866"/>
                    <a:pt x="1413986" y="1213009"/>
                    <a:pt x="1418749" y="1210151"/>
                  </a:cubicBezTo>
                  <a:cubicBezTo>
                    <a:pt x="1421606" y="1209199"/>
                    <a:pt x="1424464" y="1207294"/>
                    <a:pt x="1426369" y="1206341"/>
                  </a:cubicBezTo>
                  <a:cubicBezTo>
                    <a:pt x="1432084" y="1203484"/>
                    <a:pt x="1436846" y="1200626"/>
                    <a:pt x="1442561" y="1197769"/>
                  </a:cubicBezTo>
                  <a:cubicBezTo>
                    <a:pt x="1444466" y="1196816"/>
                    <a:pt x="1446371" y="1195864"/>
                    <a:pt x="1448276" y="1194911"/>
                  </a:cubicBezTo>
                  <a:cubicBezTo>
                    <a:pt x="1455896" y="1191101"/>
                    <a:pt x="1462564" y="1187291"/>
                    <a:pt x="1470184" y="1182529"/>
                  </a:cubicBezTo>
                  <a:cubicBezTo>
                    <a:pt x="1471136" y="1181576"/>
                    <a:pt x="1473041" y="1180624"/>
                    <a:pt x="1473994" y="1179671"/>
                  </a:cubicBezTo>
                  <a:cubicBezTo>
                    <a:pt x="1479709" y="1175861"/>
                    <a:pt x="1485424" y="1173004"/>
                    <a:pt x="1491139" y="1169194"/>
                  </a:cubicBezTo>
                  <a:cubicBezTo>
                    <a:pt x="1492091" y="1169194"/>
                    <a:pt x="1493044" y="1168241"/>
                    <a:pt x="1493044" y="1168241"/>
                  </a:cubicBezTo>
                  <a:cubicBezTo>
                    <a:pt x="1493996" y="1167289"/>
                    <a:pt x="1494949" y="1167289"/>
                    <a:pt x="1495901" y="1166336"/>
                  </a:cubicBezTo>
                  <a:cubicBezTo>
                    <a:pt x="1505426" y="1160621"/>
                    <a:pt x="1513999" y="1154906"/>
                    <a:pt x="1522571" y="1149191"/>
                  </a:cubicBezTo>
                  <a:cubicBezTo>
                    <a:pt x="1524476" y="1146334"/>
                    <a:pt x="1525429" y="1146334"/>
                    <a:pt x="1525429" y="114538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3" name="任意多边形: 形状 32">
              <a:extLst>
                <a:ext uri="{FF2B5EF4-FFF2-40B4-BE49-F238E27FC236}">
                  <a16:creationId xmlns:a16="http://schemas.microsoft.com/office/drawing/2014/main" id="{F54D3509-024F-4D4D-8E30-E9FA270967AC}"/>
                </a:ext>
              </a:extLst>
            </p:cNvPr>
            <p:cNvSpPr/>
            <p:nvPr/>
          </p:nvSpPr>
          <p:spPr>
            <a:xfrm>
              <a:off x="7199924" y="4186649"/>
              <a:ext cx="242621" cy="1036652"/>
            </a:xfrm>
            <a:custGeom>
              <a:avLst/>
              <a:gdLst>
                <a:gd name="connsiteX0" fmla="*/ 209074 w 209550"/>
                <a:gd name="connsiteY0" fmla="*/ 263366 h 895350"/>
                <a:gd name="connsiteX1" fmla="*/ 209074 w 209550"/>
                <a:gd name="connsiteY1" fmla="*/ 888206 h 895350"/>
                <a:gd name="connsiteX2" fmla="*/ 7144 w 209550"/>
                <a:gd name="connsiteY2" fmla="*/ 631984 h 895350"/>
                <a:gd name="connsiteX3" fmla="*/ 7144 w 209550"/>
                <a:gd name="connsiteY3" fmla="*/ 7144 h 895350"/>
                <a:gd name="connsiteX4" fmla="*/ 209074 w 209550"/>
                <a:gd name="connsiteY4" fmla="*/ 263366 h 895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50" h="895350">
                  <a:moveTo>
                    <a:pt x="209074" y="263366"/>
                  </a:moveTo>
                  <a:lnTo>
                    <a:pt x="209074" y="888206"/>
                  </a:lnTo>
                  <a:cubicBezTo>
                    <a:pt x="129064" y="809149"/>
                    <a:pt x="61436" y="723424"/>
                    <a:pt x="7144" y="631984"/>
                  </a:cubicBezTo>
                  <a:lnTo>
                    <a:pt x="7144" y="7144"/>
                  </a:lnTo>
                  <a:cubicBezTo>
                    <a:pt x="61436" y="98584"/>
                    <a:pt x="130016" y="184309"/>
                    <a:pt x="209074" y="263366"/>
                  </a:cubicBezTo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4" name="任意多边形: 形状 33">
              <a:extLst>
                <a:ext uri="{FF2B5EF4-FFF2-40B4-BE49-F238E27FC236}">
                  <a16:creationId xmlns:a16="http://schemas.microsoft.com/office/drawing/2014/main" id="{AFBEB026-E937-406F-AD9B-95119EA2BFA1}"/>
                </a:ext>
              </a:extLst>
            </p:cNvPr>
            <p:cNvSpPr/>
            <p:nvPr/>
          </p:nvSpPr>
          <p:spPr>
            <a:xfrm>
              <a:off x="9953667" y="3572378"/>
              <a:ext cx="1069736" cy="2062275"/>
            </a:xfrm>
            <a:custGeom>
              <a:avLst/>
              <a:gdLst>
                <a:gd name="connsiteX0" fmla="*/ 920592 w 923925"/>
                <a:gd name="connsiteY0" fmla="*/ 7144 h 1781175"/>
                <a:gd name="connsiteX1" fmla="*/ 920592 w 923925"/>
                <a:gd name="connsiteY1" fmla="*/ 33814 h 1781175"/>
                <a:gd name="connsiteX2" fmla="*/ 920592 w 923925"/>
                <a:gd name="connsiteY2" fmla="*/ 42386 h 1781175"/>
                <a:gd name="connsiteX3" fmla="*/ 919639 w 923925"/>
                <a:gd name="connsiteY3" fmla="*/ 61436 h 1781175"/>
                <a:gd name="connsiteX4" fmla="*/ 918686 w 923925"/>
                <a:gd name="connsiteY4" fmla="*/ 70009 h 1781175"/>
                <a:gd name="connsiteX5" fmla="*/ 916781 w 923925"/>
                <a:gd name="connsiteY5" fmla="*/ 90011 h 1781175"/>
                <a:gd name="connsiteX6" fmla="*/ 915829 w 923925"/>
                <a:gd name="connsiteY6" fmla="*/ 97631 h 1781175"/>
                <a:gd name="connsiteX7" fmla="*/ 912971 w 923925"/>
                <a:gd name="connsiteY7" fmla="*/ 124301 h 1781175"/>
                <a:gd name="connsiteX8" fmla="*/ 912019 w 923925"/>
                <a:gd name="connsiteY8" fmla="*/ 129064 h 1781175"/>
                <a:gd name="connsiteX9" fmla="*/ 909161 w 923925"/>
                <a:gd name="connsiteY9" fmla="*/ 150971 h 1781175"/>
                <a:gd name="connsiteX10" fmla="*/ 908209 w 923925"/>
                <a:gd name="connsiteY10" fmla="*/ 159544 h 1781175"/>
                <a:gd name="connsiteX11" fmla="*/ 905351 w 923925"/>
                <a:gd name="connsiteY11" fmla="*/ 177641 h 1781175"/>
                <a:gd name="connsiteX12" fmla="*/ 903446 w 923925"/>
                <a:gd name="connsiteY12" fmla="*/ 186214 h 1781175"/>
                <a:gd name="connsiteX13" fmla="*/ 899636 w 923925"/>
                <a:gd name="connsiteY13" fmla="*/ 207169 h 1781175"/>
                <a:gd name="connsiteX14" fmla="*/ 898684 w 923925"/>
                <a:gd name="connsiteY14" fmla="*/ 211931 h 1781175"/>
                <a:gd name="connsiteX15" fmla="*/ 892969 w 923925"/>
                <a:gd name="connsiteY15" fmla="*/ 237649 h 1781175"/>
                <a:gd name="connsiteX16" fmla="*/ 891064 w 923925"/>
                <a:gd name="connsiteY16" fmla="*/ 244316 h 1781175"/>
                <a:gd name="connsiteX17" fmla="*/ 886301 w 923925"/>
                <a:gd name="connsiteY17" fmla="*/ 263366 h 1781175"/>
                <a:gd name="connsiteX18" fmla="*/ 884396 w 923925"/>
                <a:gd name="connsiteY18" fmla="*/ 270034 h 1781175"/>
                <a:gd name="connsiteX19" fmla="*/ 873919 w 923925"/>
                <a:gd name="connsiteY19" fmla="*/ 305276 h 1781175"/>
                <a:gd name="connsiteX20" fmla="*/ 872014 w 923925"/>
                <a:gd name="connsiteY20" fmla="*/ 310039 h 1781175"/>
                <a:gd name="connsiteX21" fmla="*/ 859631 w 923925"/>
                <a:gd name="connsiteY21" fmla="*/ 346234 h 1781175"/>
                <a:gd name="connsiteX22" fmla="*/ 858679 w 923925"/>
                <a:gd name="connsiteY22" fmla="*/ 350044 h 1781175"/>
                <a:gd name="connsiteX23" fmla="*/ 844392 w 923925"/>
                <a:gd name="connsiteY23" fmla="*/ 387191 h 1781175"/>
                <a:gd name="connsiteX24" fmla="*/ 844392 w 923925"/>
                <a:gd name="connsiteY24" fmla="*/ 388144 h 1781175"/>
                <a:gd name="connsiteX25" fmla="*/ 829151 w 923925"/>
                <a:gd name="connsiteY25" fmla="*/ 424339 h 1781175"/>
                <a:gd name="connsiteX26" fmla="*/ 828199 w 923925"/>
                <a:gd name="connsiteY26" fmla="*/ 427196 h 1781175"/>
                <a:gd name="connsiteX27" fmla="*/ 812006 w 923925"/>
                <a:gd name="connsiteY27" fmla="*/ 462439 h 1781175"/>
                <a:gd name="connsiteX28" fmla="*/ 810101 w 923925"/>
                <a:gd name="connsiteY28" fmla="*/ 467201 h 1781175"/>
                <a:gd name="connsiteX29" fmla="*/ 792956 w 923925"/>
                <a:gd name="connsiteY29" fmla="*/ 500539 h 1781175"/>
                <a:gd name="connsiteX30" fmla="*/ 790099 w 923925"/>
                <a:gd name="connsiteY30" fmla="*/ 505301 h 1781175"/>
                <a:gd name="connsiteX31" fmla="*/ 771049 w 923925"/>
                <a:gd name="connsiteY31" fmla="*/ 537686 h 1781175"/>
                <a:gd name="connsiteX32" fmla="*/ 768192 w 923925"/>
                <a:gd name="connsiteY32" fmla="*/ 543401 h 1781175"/>
                <a:gd name="connsiteX33" fmla="*/ 748189 w 923925"/>
                <a:gd name="connsiteY33" fmla="*/ 575786 h 1781175"/>
                <a:gd name="connsiteX34" fmla="*/ 744379 w 923925"/>
                <a:gd name="connsiteY34" fmla="*/ 581501 h 1781175"/>
                <a:gd name="connsiteX35" fmla="*/ 726281 w 923925"/>
                <a:gd name="connsiteY35" fmla="*/ 608171 h 1781175"/>
                <a:gd name="connsiteX36" fmla="*/ 725329 w 923925"/>
                <a:gd name="connsiteY36" fmla="*/ 610076 h 1781175"/>
                <a:gd name="connsiteX37" fmla="*/ 705326 w 923925"/>
                <a:gd name="connsiteY37" fmla="*/ 637699 h 1781175"/>
                <a:gd name="connsiteX38" fmla="*/ 701517 w 923925"/>
                <a:gd name="connsiteY38" fmla="*/ 643414 h 1781175"/>
                <a:gd name="connsiteX39" fmla="*/ 681514 w 923925"/>
                <a:gd name="connsiteY39" fmla="*/ 670084 h 1781175"/>
                <a:gd name="connsiteX40" fmla="*/ 678656 w 923925"/>
                <a:gd name="connsiteY40" fmla="*/ 673894 h 1781175"/>
                <a:gd name="connsiteX41" fmla="*/ 658654 w 923925"/>
                <a:gd name="connsiteY41" fmla="*/ 697706 h 1781175"/>
                <a:gd name="connsiteX42" fmla="*/ 654844 w 923925"/>
                <a:gd name="connsiteY42" fmla="*/ 702469 h 1781175"/>
                <a:gd name="connsiteX43" fmla="*/ 632936 w 923925"/>
                <a:gd name="connsiteY43" fmla="*/ 728186 h 1781175"/>
                <a:gd name="connsiteX44" fmla="*/ 628174 w 923925"/>
                <a:gd name="connsiteY44" fmla="*/ 733901 h 1781175"/>
                <a:gd name="connsiteX45" fmla="*/ 604361 w 923925"/>
                <a:gd name="connsiteY45" fmla="*/ 759619 h 1781175"/>
                <a:gd name="connsiteX46" fmla="*/ 603409 w 923925"/>
                <a:gd name="connsiteY46" fmla="*/ 760571 h 1781175"/>
                <a:gd name="connsiteX47" fmla="*/ 579596 w 923925"/>
                <a:gd name="connsiteY47" fmla="*/ 785336 h 1781175"/>
                <a:gd name="connsiteX48" fmla="*/ 574834 w 923925"/>
                <a:gd name="connsiteY48" fmla="*/ 790099 h 1781175"/>
                <a:gd name="connsiteX49" fmla="*/ 550069 w 923925"/>
                <a:gd name="connsiteY49" fmla="*/ 813911 h 1781175"/>
                <a:gd name="connsiteX50" fmla="*/ 545306 w 923925"/>
                <a:gd name="connsiteY50" fmla="*/ 818674 h 1781175"/>
                <a:gd name="connsiteX51" fmla="*/ 521494 w 923925"/>
                <a:gd name="connsiteY51" fmla="*/ 840581 h 1781175"/>
                <a:gd name="connsiteX52" fmla="*/ 518636 w 923925"/>
                <a:gd name="connsiteY52" fmla="*/ 843439 h 1781175"/>
                <a:gd name="connsiteX53" fmla="*/ 491966 w 923925"/>
                <a:gd name="connsiteY53" fmla="*/ 866299 h 1781175"/>
                <a:gd name="connsiteX54" fmla="*/ 486251 w 923925"/>
                <a:gd name="connsiteY54" fmla="*/ 871061 h 1781175"/>
                <a:gd name="connsiteX55" fmla="*/ 458629 w 923925"/>
                <a:gd name="connsiteY55" fmla="*/ 893921 h 1781175"/>
                <a:gd name="connsiteX56" fmla="*/ 455771 w 923925"/>
                <a:gd name="connsiteY56" fmla="*/ 895826 h 1781175"/>
                <a:gd name="connsiteX57" fmla="*/ 429101 w 923925"/>
                <a:gd name="connsiteY57" fmla="*/ 916781 h 1781175"/>
                <a:gd name="connsiteX58" fmla="*/ 423386 w 923925"/>
                <a:gd name="connsiteY58" fmla="*/ 920591 h 1781175"/>
                <a:gd name="connsiteX59" fmla="*/ 394811 w 923925"/>
                <a:gd name="connsiteY59" fmla="*/ 941546 h 1781175"/>
                <a:gd name="connsiteX60" fmla="*/ 389096 w 923925"/>
                <a:gd name="connsiteY60" fmla="*/ 946309 h 1781175"/>
                <a:gd name="connsiteX61" fmla="*/ 360521 w 923925"/>
                <a:gd name="connsiteY61" fmla="*/ 966311 h 1781175"/>
                <a:gd name="connsiteX62" fmla="*/ 358616 w 923925"/>
                <a:gd name="connsiteY62" fmla="*/ 967264 h 1781175"/>
                <a:gd name="connsiteX63" fmla="*/ 328136 w 923925"/>
                <a:gd name="connsiteY63" fmla="*/ 988219 h 1781175"/>
                <a:gd name="connsiteX64" fmla="*/ 321469 w 923925"/>
                <a:gd name="connsiteY64" fmla="*/ 992981 h 1781175"/>
                <a:gd name="connsiteX65" fmla="*/ 290989 w 923925"/>
                <a:gd name="connsiteY65" fmla="*/ 1012984 h 1781175"/>
                <a:gd name="connsiteX66" fmla="*/ 285274 w 923925"/>
                <a:gd name="connsiteY66" fmla="*/ 1015841 h 1781175"/>
                <a:gd name="connsiteX67" fmla="*/ 260509 w 923925"/>
                <a:gd name="connsiteY67" fmla="*/ 1031081 h 1781175"/>
                <a:gd name="connsiteX68" fmla="*/ 252889 w 923925"/>
                <a:gd name="connsiteY68" fmla="*/ 1035844 h 1781175"/>
                <a:gd name="connsiteX69" fmla="*/ 223361 w 923925"/>
                <a:gd name="connsiteY69" fmla="*/ 1052989 h 1781175"/>
                <a:gd name="connsiteX70" fmla="*/ 218599 w 923925"/>
                <a:gd name="connsiteY70" fmla="*/ 1055846 h 1781175"/>
                <a:gd name="connsiteX71" fmla="*/ 191929 w 923925"/>
                <a:gd name="connsiteY71" fmla="*/ 1070134 h 1781175"/>
                <a:gd name="connsiteX72" fmla="*/ 184309 w 923925"/>
                <a:gd name="connsiteY72" fmla="*/ 1073944 h 1781175"/>
                <a:gd name="connsiteX73" fmla="*/ 153829 w 923925"/>
                <a:gd name="connsiteY73" fmla="*/ 1090136 h 1781175"/>
                <a:gd name="connsiteX74" fmla="*/ 150019 w 923925"/>
                <a:gd name="connsiteY74" fmla="*/ 1092041 h 1781175"/>
                <a:gd name="connsiteX75" fmla="*/ 121444 w 923925"/>
                <a:gd name="connsiteY75" fmla="*/ 1106329 h 1781175"/>
                <a:gd name="connsiteX76" fmla="*/ 113824 w 923925"/>
                <a:gd name="connsiteY76" fmla="*/ 1110139 h 1781175"/>
                <a:gd name="connsiteX77" fmla="*/ 81439 w 923925"/>
                <a:gd name="connsiteY77" fmla="*/ 1125379 h 1781175"/>
                <a:gd name="connsiteX78" fmla="*/ 79534 w 923925"/>
                <a:gd name="connsiteY78" fmla="*/ 1126331 h 1781175"/>
                <a:gd name="connsiteX79" fmla="*/ 49054 w 923925"/>
                <a:gd name="connsiteY79" fmla="*/ 1139666 h 1781175"/>
                <a:gd name="connsiteX80" fmla="*/ 40481 w 923925"/>
                <a:gd name="connsiteY80" fmla="*/ 1143476 h 1781175"/>
                <a:gd name="connsiteX81" fmla="*/ 7144 w 923925"/>
                <a:gd name="connsiteY81" fmla="*/ 1156811 h 1781175"/>
                <a:gd name="connsiteX82" fmla="*/ 7144 w 923925"/>
                <a:gd name="connsiteY82" fmla="*/ 1156811 h 1781175"/>
                <a:gd name="connsiteX83" fmla="*/ 7144 w 923925"/>
                <a:gd name="connsiteY83" fmla="*/ 1781651 h 1781175"/>
                <a:gd name="connsiteX84" fmla="*/ 40481 w 923925"/>
                <a:gd name="connsiteY84" fmla="*/ 1768316 h 1781175"/>
                <a:gd name="connsiteX85" fmla="*/ 49054 w 923925"/>
                <a:gd name="connsiteY85" fmla="*/ 1764506 h 1781175"/>
                <a:gd name="connsiteX86" fmla="*/ 79534 w 923925"/>
                <a:gd name="connsiteY86" fmla="*/ 1751171 h 1781175"/>
                <a:gd name="connsiteX87" fmla="*/ 81439 w 923925"/>
                <a:gd name="connsiteY87" fmla="*/ 1750219 h 1781175"/>
                <a:gd name="connsiteX88" fmla="*/ 113824 w 923925"/>
                <a:gd name="connsiteY88" fmla="*/ 1734979 h 1781175"/>
                <a:gd name="connsiteX89" fmla="*/ 122396 w 923925"/>
                <a:gd name="connsiteY89" fmla="*/ 1731169 h 1781175"/>
                <a:gd name="connsiteX90" fmla="*/ 150971 w 923925"/>
                <a:gd name="connsiteY90" fmla="*/ 1716881 h 1781175"/>
                <a:gd name="connsiteX91" fmla="*/ 154781 w 923925"/>
                <a:gd name="connsiteY91" fmla="*/ 1714976 h 1781175"/>
                <a:gd name="connsiteX92" fmla="*/ 185261 w 923925"/>
                <a:gd name="connsiteY92" fmla="*/ 1698784 h 1781175"/>
                <a:gd name="connsiteX93" fmla="*/ 192881 w 923925"/>
                <a:gd name="connsiteY93" fmla="*/ 1694974 h 1781175"/>
                <a:gd name="connsiteX94" fmla="*/ 219551 w 923925"/>
                <a:gd name="connsiteY94" fmla="*/ 1680686 h 1781175"/>
                <a:gd name="connsiteX95" fmla="*/ 224314 w 923925"/>
                <a:gd name="connsiteY95" fmla="*/ 1677829 h 1781175"/>
                <a:gd name="connsiteX96" fmla="*/ 253841 w 923925"/>
                <a:gd name="connsiteY96" fmla="*/ 1660684 h 1781175"/>
                <a:gd name="connsiteX97" fmla="*/ 261461 w 923925"/>
                <a:gd name="connsiteY97" fmla="*/ 1655921 h 1781175"/>
                <a:gd name="connsiteX98" fmla="*/ 286226 w 923925"/>
                <a:gd name="connsiteY98" fmla="*/ 1640681 h 1781175"/>
                <a:gd name="connsiteX99" fmla="*/ 290036 w 923925"/>
                <a:gd name="connsiteY99" fmla="*/ 1638776 h 1781175"/>
                <a:gd name="connsiteX100" fmla="*/ 290989 w 923925"/>
                <a:gd name="connsiteY100" fmla="*/ 1637824 h 1781175"/>
                <a:gd name="connsiteX101" fmla="*/ 321469 w 923925"/>
                <a:gd name="connsiteY101" fmla="*/ 1617821 h 1781175"/>
                <a:gd name="connsiteX102" fmla="*/ 328136 w 923925"/>
                <a:gd name="connsiteY102" fmla="*/ 1613059 h 1781175"/>
                <a:gd name="connsiteX103" fmla="*/ 358616 w 923925"/>
                <a:gd name="connsiteY103" fmla="*/ 1592104 h 1781175"/>
                <a:gd name="connsiteX104" fmla="*/ 360521 w 923925"/>
                <a:gd name="connsiteY104" fmla="*/ 1591151 h 1781175"/>
                <a:gd name="connsiteX105" fmla="*/ 389096 w 923925"/>
                <a:gd name="connsiteY105" fmla="*/ 1571149 h 1781175"/>
                <a:gd name="connsiteX106" fmla="*/ 394811 w 923925"/>
                <a:gd name="connsiteY106" fmla="*/ 1566386 h 1781175"/>
                <a:gd name="connsiteX107" fmla="*/ 423386 w 923925"/>
                <a:gd name="connsiteY107" fmla="*/ 1545431 h 1781175"/>
                <a:gd name="connsiteX108" fmla="*/ 429101 w 923925"/>
                <a:gd name="connsiteY108" fmla="*/ 1541621 h 1781175"/>
                <a:gd name="connsiteX109" fmla="*/ 455771 w 923925"/>
                <a:gd name="connsiteY109" fmla="*/ 1520666 h 1781175"/>
                <a:gd name="connsiteX110" fmla="*/ 458629 w 923925"/>
                <a:gd name="connsiteY110" fmla="*/ 1518761 h 1781175"/>
                <a:gd name="connsiteX111" fmla="*/ 486251 w 923925"/>
                <a:gd name="connsiteY111" fmla="*/ 1495901 h 1781175"/>
                <a:gd name="connsiteX112" fmla="*/ 491966 w 923925"/>
                <a:gd name="connsiteY112" fmla="*/ 1491139 h 1781175"/>
                <a:gd name="connsiteX113" fmla="*/ 518636 w 923925"/>
                <a:gd name="connsiteY113" fmla="*/ 1468279 h 1781175"/>
                <a:gd name="connsiteX114" fmla="*/ 521494 w 923925"/>
                <a:gd name="connsiteY114" fmla="*/ 1465421 h 1781175"/>
                <a:gd name="connsiteX115" fmla="*/ 545306 w 923925"/>
                <a:gd name="connsiteY115" fmla="*/ 1443514 h 1781175"/>
                <a:gd name="connsiteX116" fmla="*/ 550069 w 923925"/>
                <a:gd name="connsiteY116" fmla="*/ 1438751 h 1781175"/>
                <a:gd name="connsiteX117" fmla="*/ 574834 w 923925"/>
                <a:gd name="connsiteY117" fmla="*/ 1414939 h 1781175"/>
                <a:gd name="connsiteX118" fmla="*/ 579596 w 923925"/>
                <a:gd name="connsiteY118" fmla="*/ 1410176 h 1781175"/>
                <a:gd name="connsiteX119" fmla="*/ 603409 w 923925"/>
                <a:gd name="connsiteY119" fmla="*/ 1385411 h 1781175"/>
                <a:gd name="connsiteX120" fmla="*/ 604361 w 923925"/>
                <a:gd name="connsiteY120" fmla="*/ 1384459 h 1781175"/>
                <a:gd name="connsiteX121" fmla="*/ 628174 w 923925"/>
                <a:gd name="connsiteY121" fmla="*/ 1358741 h 1781175"/>
                <a:gd name="connsiteX122" fmla="*/ 632936 w 923925"/>
                <a:gd name="connsiteY122" fmla="*/ 1353026 h 1781175"/>
                <a:gd name="connsiteX123" fmla="*/ 654844 w 923925"/>
                <a:gd name="connsiteY123" fmla="*/ 1327309 h 1781175"/>
                <a:gd name="connsiteX124" fmla="*/ 658654 w 923925"/>
                <a:gd name="connsiteY124" fmla="*/ 1322546 h 1781175"/>
                <a:gd name="connsiteX125" fmla="*/ 678656 w 923925"/>
                <a:gd name="connsiteY125" fmla="*/ 1298734 h 1781175"/>
                <a:gd name="connsiteX126" fmla="*/ 681514 w 923925"/>
                <a:gd name="connsiteY126" fmla="*/ 1294924 h 1781175"/>
                <a:gd name="connsiteX127" fmla="*/ 701517 w 923925"/>
                <a:gd name="connsiteY127" fmla="*/ 1268254 h 1781175"/>
                <a:gd name="connsiteX128" fmla="*/ 705326 w 923925"/>
                <a:gd name="connsiteY128" fmla="*/ 1262539 h 1781175"/>
                <a:gd name="connsiteX129" fmla="*/ 725329 w 923925"/>
                <a:gd name="connsiteY129" fmla="*/ 1234916 h 1781175"/>
                <a:gd name="connsiteX130" fmla="*/ 726281 w 923925"/>
                <a:gd name="connsiteY130" fmla="*/ 1233011 h 1781175"/>
                <a:gd name="connsiteX131" fmla="*/ 744379 w 923925"/>
                <a:gd name="connsiteY131" fmla="*/ 1206341 h 1781175"/>
                <a:gd name="connsiteX132" fmla="*/ 746284 w 923925"/>
                <a:gd name="connsiteY132" fmla="*/ 1202531 h 1781175"/>
                <a:gd name="connsiteX133" fmla="*/ 747236 w 923925"/>
                <a:gd name="connsiteY133" fmla="*/ 1200626 h 1781175"/>
                <a:gd name="connsiteX134" fmla="*/ 767239 w 923925"/>
                <a:gd name="connsiteY134" fmla="*/ 1168241 h 1781175"/>
                <a:gd name="connsiteX135" fmla="*/ 770096 w 923925"/>
                <a:gd name="connsiteY135" fmla="*/ 1162526 h 1781175"/>
                <a:gd name="connsiteX136" fmla="*/ 789146 w 923925"/>
                <a:gd name="connsiteY136" fmla="*/ 1130141 h 1781175"/>
                <a:gd name="connsiteX137" fmla="*/ 792004 w 923925"/>
                <a:gd name="connsiteY137" fmla="*/ 1125379 h 1781175"/>
                <a:gd name="connsiteX138" fmla="*/ 809149 w 923925"/>
                <a:gd name="connsiteY138" fmla="*/ 1092041 h 1781175"/>
                <a:gd name="connsiteX139" fmla="*/ 811054 w 923925"/>
                <a:gd name="connsiteY139" fmla="*/ 1087279 h 1781175"/>
                <a:gd name="connsiteX140" fmla="*/ 827246 w 923925"/>
                <a:gd name="connsiteY140" fmla="*/ 1052036 h 1781175"/>
                <a:gd name="connsiteX141" fmla="*/ 828199 w 923925"/>
                <a:gd name="connsiteY141" fmla="*/ 1049179 h 1781175"/>
                <a:gd name="connsiteX142" fmla="*/ 843439 w 923925"/>
                <a:gd name="connsiteY142" fmla="*/ 1012984 h 1781175"/>
                <a:gd name="connsiteX143" fmla="*/ 843439 w 923925"/>
                <a:gd name="connsiteY143" fmla="*/ 1012031 h 1781175"/>
                <a:gd name="connsiteX144" fmla="*/ 857726 w 923925"/>
                <a:gd name="connsiteY144" fmla="*/ 974884 h 1781175"/>
                <a:gd name="connsiteX145" fmla="*/ 858679 w 923925"/>
                <a:gd name="connsiteY145" fmla="*/ 971074 h 1781175"/>
                <a:gd name="connsiteX146" fmla="*/ 871061 w 923925"/>
                <a:gd name="connsiteY146" fmla="*/ 934879 h 1781175"/>
                <a:gd name="connsiteX147" fmla="*/ 872967 w 923925"/>
                <a:gd name="connsiteY147" fmla="*/ 930116 h 1781175"/>
                <a:gd name="connsiteX148" fmla="*/ 883444 w 923925"/>
                <a:gd name="connsiteY148" fmla="*/ 894874 h 1781175"/>
                <a:gd name="connsiteX149" fmla="*/ 884396 w 923925"/>
                <a:gd name="connsiteY149" fmla="*/ 892016 h 1781175"/>
                <a:gd name="connsiteX150" fmla="*/ 885349 w 923925"/>
                <a:gd name="connsiteY150" fmla="*/ 888206 h 1781175"/>
                <a:gd name="connsiteX151" fmla="*/ 890111 w 923925"/>
                <a:gd name="connsiteY151" fmla="*/ 869156 h 1781175"/>
                <a:gd name="connsiteX152" fmla="*/ 892017 w 923925"/>
                <a:gd name="connsiteY152" fmla="*/ 862489 h 1781175"/>
                <a:gd name="connsiteX153" fmla="*/ 897731 w 923925"/>
                <a:gd name="connsiteY153" fmla="*/ 836771 h 1781175"/>
                <a:gd name="connsiteX154" fmla="*/ 898684 w 923925"/>
                <a:gd name="connsiteY154" fmla="*/ 832009 h 1781175"/>
                <a:gd name="connsiteX155" fmla="*/ 902494 w 923925"/>
                <a:gd name="connsiteY155" fmla="*/ 811054 h 1781175"/>
                <a:gd name="connsiteX156" fmla="*/ 904399 w 923925"/>
                <a:gd name="connsiteY156" fmla="*/ 802481 h 1781175"/>
                <a:gd name="connsiteX157" fmla="*/ 907256 w 923925"/>
                <a:gd name="connsiteY157" fmla="*/ 784384 h 1781175"/>
                <a:gd name="connsiteX158" fmla="*/ 908209 w 923925"/>
                <a:gd name="connsiteY158" fmla="*/ 775811 h 1781175"/>
                <a:gd name="connsiteX159" fmla="*/ 911067 w 923925"/>
                <a:gd name="connsiteY159" fmla="*/ 753904 h 1781175"/>
                <a:gd name="connsiteX160" fmla="*/ 912019 w 923925"/>
                <a:gd name="connsiteY160" fmla="*/ 749141 h 1781175"/>
                <a:gd name="connsiteX161" fmla="*/ 914876 w 923925"/>
                <a:gd name="connsiteY161" fmla="*/ 722471 h 1781175"/>
                <a:gd name="connsiteX162" fmla="*/ 915829 w 923925"/>
                <a:gd name="connsiteY162" fmla="*/ 714851 h 1781175"/>
                <a:gd name="connsiteX163" fmla="*/ 917734 w 923925"/>
                <a:gd name="connsiteY163" fmla="*/ 694849 h 1781175"/>
                <a:gd name="connsiteX164" fmla="*/ 918686 w 923925"/>
                <a:gd name="connsiteY164" fmla="*/ 686276 h 1781175"/>
                <a:gd name="connsiteX165" fmla="*/ 919639 w 923925"/>
                <a:gd name="connsiteY165" fmla="*/ 667226 h 1781175"/>
                <a:gd name="connsiteX166" fmla="*/ 919639 w 923925"/>
                <a:gd name="connsiteY166" fmla="*/ 661511 h 1781175"/>
                <a:gd name="connsiteX167" fmla="*/ 919639 w 923925"/>
                <a:gd name="connsiteY167" fmla="*/ 658654 h 1781175"/>
                <a:gd name="connsiteX168" fmla="*/ 919639 w 923925"/>
                <a:gd name="connsiteY168" fmla="*/ 631984 h 1781175"/>
                <a:gd name="connsiteX169" fmla="*/ 919639 w 923925"/>
                <a:gd name="connsiteY169" fmla="*/ 7144 h 1781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923925" h="1781175">
                  <a:moveTo>
                    <a:pt x="920592" y="7144"/>
                  </a:moveTo>
                  <a:cubicBezTo>
                    <a:pt x="920592" y="15716"/>
                    <a:pt x="920592" y="25241"/>
                    <a:pt x="920592" y="33814"/>
                  </a:cubicBezTo>
                  <a:cubicBezTo>
                    <a:pt x="920592" y="36671"/>
                    <a:pt x="920592" y="39529"/>
                    <a:pt x="920592" y="42386"/>
                  </a:cubicBezTo>
                  <a:cubicBezTo>
                    <a:pt x="920592" y="49054"/>
                    <a:pt x="919639" y="54769"/>
                    <a:pt x="919639" y="61436"/>
                  </a:cubicBezTo>
                  <a:cubicBezTo>
                    <a:pt x="919639" y="64294"/>
                    <a:pt x="919639" y="67151"/>
                    <a:pt x="918686" y="70009"/>
                  </a:cubicBezTo>
                  <a:cubicBezTo>
                    <a:pt x="918686" y="76676"/>
                    <a:pt x="917734" y="83344"/>
                    <a:pt x="916781" y="90011"/>
                  </a:cubicBezTo>
                  <a:cubicBezTo>
                    <a:pt x="916781" y="92869"/>
                    <a:pt x="916781" y="94774"/>
                    <a:pt x="915829" y="97631"/>
                  </a:cubicBezTo>
                  <a:cubicBezTo>
                    <a:pt x="914876" y="106204"/>
                    <a:pt x="913924" y="114776"/>
                    <a:pt x="912971" y="124301"/>
                  </a:cubicBezTo>
                  <a:cubicBezTo>
                    <a:pt x="912971" y="126206"/>
                    <a:pt x="912971" y="127159"/>
                    <a:pt x="912019" y="129064"/>
                  </a:cubicBezTo>
                  <a:cubicBezTo>
                    <a:pt x="911067" y="136684"/>
                    <a:pt x="910114" y="143351"/>
                    <a:pt x="909161" y="150971"/>
                  </a:cubicBezTo>
                  <a:cubicBezTo>
                    <a:pt x="909161" y="153829"/>
                    <a:pt x="908209" y="156686"/>
                    <a:pt x="908209" y="159544"/>
                  </a:cubicBezTo>
                  <a:cubicBezTo>
                    <a:pt x="907256" y="165259"/>
                    <a:pt x="906304" y="171926"/>
                    <a:pt x="905351" y="177641"/>
                  </a:cubicBezTo>
                  <a:cubicBezTo>
                    <a:pt x="904399" y="180499"/>
                    <a:pt x="904399" y="183356"/>
                    <a:pt x="903446" y="186214"/>
                  </a:cubicBezTo>
                  <a:cubicBezTo>
                    <a:pt x="902494" y="192881"/>
                    <a:pt x="900589" y="200501"/>
                    <a:pt x="899636" y="207169"/>
                  </a:cubicBezTo>
                  <a:cubicBezTo>
                    <a:pt x="899636" y="209074"/>
                    <a:pt x="898684" y="210979"/>
                    <a:pt x="898684" y="211931"/>
                  </a:cubicBezTo>
                  <a:cubicBezTo>
                    <a:pt x="896779" y="220504"/>
                    <a:pt x="894874" y="229076"/>
                    <a:pt x="892969" y="237649"/>
                  </a:cubicBezTo>
                  <a:cubicBezTo>
                    <a:pt x="892017" y="239554"/>
                    <a:pt x="892017" y="242411"/>
                    <a:pt x="891064" y="244316"/>
                  </a:cubicBezTo>
                  <a:cubicBezTo>
                    <a:pt x="889159" y="250984"/>
                    <a:pt x="888206" y="256699"/>
                    <a:pt x="886301" y="263366"/>
                  </a:cubicBezTo>
                  <a:cubicBezTo>
                    <a:pt x="885349" y="265271"/>
                    <a:pt x="885349" y="268129"/>
                    <a:pt x="884396" y="270034"/>
                  </a:cubicBezTo>
                  <a:cubicBezTo>
                    <a:pt x="881539" y="281464"/>
                    <a:pt x="877729" y="293846"/>
                    <a:pt x="873919" y="305276"/>
                  </a:cubicBezTo>
                  <a:cubicBezTo>
                    <a:pt x="872967" y="307181"/>
                    <a:pt x="872967" y="309086"/>
                    <a:pt x="872014" y="310039"/>
                  </a:cubicBezTo>
                  <a:cubicBezTo>
                    <a:pt x="868204" y="322421"/>
                    <a:pt x="864394" y="333851"/>
                    <a:pt x="859631" y="346234"/>
                  </a:cubicBezTo>
                  <a:cubicBezTo>
                    <a:pt x="859631" y="347186"/>
                    <a:pt x="858679" y="349091"/>
                    <a:pt x="858679" y="350044"/>
                  </a:cubicBezTo>
                  <a:cubicBezTo>
                    <a:pt x="853917" y="362426"/>
                    <a:pt x="849154" y="374809"/>
                    <a:pt x="844392" y="387191"/>
                  </a:cubicBezTo>
                  <a:cubicBezTo>
                    <a:pt x="844392" y="387191"/>
                    <a:pt x="844392" y="388144"/>
                    <a:pt x="844392" y="388144"/>
                  </a:cubicBezTo>
                  <a:cubicBezTo>
                    <a:pt x="839629" y="400526"/>
                    <a:pt x="833914" y="412909"/>
                    <a:pt x="829151" y="424339"/>
                  </a:cubicBezTo>
                  <a:cubicBezTo>
                    <a:pt x="829151" y="425291"/>
                    <a:pt x="828199" y="426244"/>
                    <a:pt x="828199" y="427196"/>
                  </a:cubicBezTo>
                  <a:cubicBezTo>
                    <a:pt x="822484" y="438626"/>
                    <a:pt x="817721" y="451009"/>
                    <a:pt x="812006" y="462439"/>
                  </a:cubicBezTo>
                  <a:cubicBezTo>
                    <a:pt x="811054" y="464344"/>
                    <a:pt x="810101" y="465296"/>
                    <a:pt x="810101" y="467201"/>
                  </a:cubicBezTo>
                  <a:cubicBezTo>
                    <a:pt x="804386" y="478631"/>
                    <a:pt x="798671" y="489109"/>
                    <a:pt x="792956" y="500539"/>
                  </a:cubicBezTo>
                  <a:cubicBezTo>
                    <a:pt x="792004" y="502444"/>
                    <a:pt x="791051" y="504349"/>
                    <a:pt x="790099" y="505301"/>
                  </a:cubicBezTo>
                  <a:cubicBezTo>
                    <a:pt x="784384" y="515779"/>
                    <a:pt x="777717" y="527209"/>
                    <a:pt x="771049" y="537686"/>
                  </a:cubicBezTo>
                  <a:cubicBezTo>
                    <a:pt x="770096" y="539591"/>
                    <a:pt x="769144" y="541496"/>
                    <a:pt x="768192" y="543401"/>
                  </a:cubicBezTo>
                  <a:cubicBezTo>
                    <a:pt x="761524" y="553879"/>
                    <a:pt x="754856" y="564356"/>
                    <a:pt x="748189" y="575786"/>
                  </a:cubicBezTo>
                  <a:cubicBezTo>
                    <a:pt x="747236" y="577691"/>
                    <a:pt x="746284" y="579596"/>
                    <a:pt x="744379" y="581501"/>
                  </a:cubicBezTo>
                  <a:cubicBezTo>
                    <a:pt x="738664" y="590074"/>
                    <a:pt x="732949" y="599599"/>
                    <a:pt x="726281" y="608171"/>
                  </a:cubicBezTo>
                  <a:cubicBezTo>
                    <a:pt x="726281" y="609124"/>
                    <a:pt x="725329" y="609124"/>
                    <a:pt x="725329" y="610076"/>
                  </a:cubicBezTo>
                  <a:cubicBezTo>
                    <a:pt x="718661" y="619601"/>
                    <a:pt x="711994" y="628174"/>
                    <a:pt x="705326" y="637699"/>
                  </a:cubicBezTo>
                  <a:cubicBezTo>
                    <a:pt x="704374" y="639604"/>
                    <a:pt x="702469" y="641509"/>
                    <a:pt x="701517" y="643414"/>
                  </a:cubicBezTo>
                  <a:cubicBezTo>
                    <a:pt x="694849" y="651986"/>
                    <a:pt x="688181" y="661511"/>
                    <a:pt x="681514" y="670084"/>
                  </a:cubicBezTo>
                  <a:cubicBezTo>
                    <a:pt x="680561" y="671036"/>
                    <a:pt x="679609" y="672941"/>
                    <a:pt x="678656" y="673894"/>
                  </a:cubicBezTo>
                  <a:cubicBezTo>
                    <a:pt x="671989" y="681514"/>
                    <a:pt x="665321" y="690086"/>
                    <a:pt x="658654" y="697706"/>
                  </a:cubicBezTo>
                  <a:cubicBezTo>
                    <a:pt x="657701" y="699611"/>
                    <a:pt x="656749" y="700564"/>
                    <a:pt x="654844" y="702469"/>
                  </a:cubicBezTo>
                  <a:cubicBezTo>
                    <a:pt x="647224" y="711041"/>
                    <a:pt x="640556" y="719614"/>
                    <a:pt x="632936" y="728186"/>
                  </a:cubicBezTo>
                  <a:cubicBezTo>
                    <a:pt x="631031" y="730091"/>
                    <a:pt x="630079" y="731996"/>
                    <a:pt x="628174" y="733901"/>
                  </a:cubicBezTo>
                  <a:cubicBezTo>
                    <a:pt x="620554" y="742474"/>
                    <a:pt x="612934" y="751046"/>
                    <a:pt x="604361" y="759619"/>
                  </a:cubicBezTo>
                  <a:cubicBezTo>
                    <a:pt x="604361" y="759619"/>
                    <a:pt x="603409" y="760571"/>
                    <a:pt x="603409" y="760571"/>
                  </a:cubicBezTo>
                  <a:cubicBezTo>
                    <a:pt x="595789" y="769144"/>
                    <a:pt x="588169" y="776764"/>
                    <a:pt x="579596" y="785336"/>
                  </a:cubicBezTo>
                  <a:cubicBezTo>
                    <a:pt x="577692" y="787241"/>
                    <a:pt x="575786" y="789146"/>
                    <a:pt x="574834" y="790099"/>
                  </a:cubicBezTo>
                  <a:cubicBezTo>
                    <a:pt x="567214" y="797719"/>
                    <a:pt x="558642" y="806291"/>
                    <a:pt x="550069" y="813911"/>
                  </a:cubicBezTo>
                  <a:cubicBezTo>
                    <a:pt x="548164" y="815816"/>
                    <a:pt x="547211" y="816769"/>
                    <a:pt x="545306" y="818674"/>
                  </a:cubicBezTo>
                  <a:cubicBezTo>
                    <a:pt x="537686" y="826294"/>
                    <a:pt x="529114" y="832961"/>
                    <a:pt x="521494" y="840581"/>
                  </a:cubicBezTo>
                  <a:cubicBezTo>
                    <a:pt x="520541" y="841534"/>
                    <a:pt x="519589" y="842486"/>
                    <a:pt x="518636" y="843439"/>
                  </a:cubicBezTo>
                  <a:cubicBezTo>
                    <a:pt x="510064" y="851059"/>
                    <a:pt x="501491" y="858679"/>
                    <a:pt x="491966" y="866299"/>
                  </a:cubicBezTo>
                  <a:cubicBezTo>
                    <a:pt x="490061" y="868204"/>
                    <a:pt x="488156" y="870109"/>
                    <a:pt x="486251" y="871061"/>
                  </a:cubicBezTo>
                  <a:cubicBezTo>
                    <a:pt x="477679" y="878681"/>
                    <a:pt x="468154" y="886301"/>
                    <a:pt x="458629" y="893921"/>
                  </a:cubicBezTo>
                  <a:cubicBezTo>
                    <a:pt x="457676" y="894874"/>
                    <a:pt x="456724" y="895826"/>
                    <a:pt x="455771" y="895826"/>
                  </a:cubicBezTo>
                  <a:cubicBezTo>
                    <a:pt x="447199" y="902494"/>
                    <a:pt x="438626" y="910114"/>
                    <a:pt x="429101" y="916781"/>
                  </a:cubicBezTo>
                  <a:cubicBezTo>
                    <a:pt x="427196" y="917734"/>
                    <a:pt x="425291" y="919639"/>
                    <a:pt x="423386" y="920591"/>
                  </a:cubicBezTo>
                  <a:cubicBezTo>
                    <a:pt x="413861" y="928211"/>
                    <a:pt x="404336" y="934879"/>
                    <a:pt x="394811" y="941546"/>
                  </a:cubicBezTo>
                  <a:cubicBezTo>
                    <a:pt x="392906" y="943451"/>
                    <a:pt x="391001" y="944404"/>
                    <a:pt x="389096" y="946309"/>
                  </a:cubicBezTo>
                  <a:cubicBezTo>
                    <a:pt x="379571" y="952976"/>
                    <a:pt x="370046" y="959644"/>
                    <a:pt x="360521" y="966311"/>
                  </a:cubicBezTo>
                  <a:cubicBezTo>
                    <a:pt x="359569" y="966311"/>
                    <a:pt x="359569" y="967264"/>
                    <a:pt x="358616" y="967264"/>
                  </a:cubicBezTo>
                  <a:cubicBezTo>
                    <a:pt x="348139" y="973931"/>
                    <a:pt x="338614" y="980599"/>
                    <a:pt x="328136" y="988219"/>
                  </a:cubicBezTo>
                  <a:cubicBezTo>
                    <a:pt x="326231" y="990124"/>
                    <a:pt x="323374" y="991076"/>
                    <a:pt x="321469" y="992981"/>
                  </a:cubicBezTo>
                  <a:cubicBezTo>
                    <a:pt x="310991" y="999649"/>
                    <a:pt x="301466" y="1006316"/>
                    <a:pt x="290989" y="1012984"/>
                  </a:cubicBezTo>
                  <a:cubicBezTo>
                    <a:pt x="289084" y="1013936"/>
                    <a:pt x="287179" y="1014889"/>
                    <a:pt x="285274" y="1015841"/>
                  </a:cubicBezTo>
                  <a:cubicBezTo>
                    <a:pt x="276701" y="1020604"/>
                    <a:pt x="269081" y="1026319"/>
                    <a:pt x="260509" y="1031081"/>
                  </a:cubicBezTo>
                  <a:cubicBezTo>
                    <a:pt x="257651" y="1032986"/>
                    <a:pt x="255746" y="1033939"/>
                    <a:pt x="252889" y="1035844"/>
                  </a:cubicBezTo>
                  <a:cubicBezTo>
                    <a:pt x="243364" y="1041559"/>
                    <a:pt x="232886" y="1047274"/>
                    <a:pt x="223361" y="1052989"/>
                  </a:cubicBezTo>
                  <a:cubicBezTo>
                    <a:pt x="221456" y="1053941"/>
                    <a:pt x="220504" y="1054894"/>
                    <a:pt x="218599" y="1055846"/>
                  </a:cubicBezTo>
                  <a:cubicBezTo>
                    <a:pt x="210026" y="1060609"/>
                    <a:pt x="201454" y="1065371"/>
                    <a:pt x="191929" y="1070134"/>
                  </a:cubicBezTo>
                  <a:cubicBezTo>
                    <a:pt x="189071" y="1071086"/>
                    <a:pt x="187166" y="1072991"/>
                    <a:pt x="184309" y="1073944"/>
                  </a:cubicBezTo>
                  <a:cubicBezTo>
                    <a:pt x="173831" y="1079659"/>
                    <a:pt x="164306" y="1084421"/>
                    <a:pt x="153829" y="1090136"/>
                  </a:cubicBezTo>
                  <a:cubicBezTo>
                    <a:pt x="152876" y="1091089"/>
                    <a:pt x="150971" y="1091089"/>
                    <a:pt x="150019" y="1092041"/>
                  </a:cubicBezTo>
                  <a:cubicBezTo>
                    <a:pt x="140494" y="1096804"/>
                    <a:pt x="130969" y="1101566"/>
                    <a:pt x="121444" y="1106329"/>
                  </a:cubicBezTo>
                  <a:cubicBezTo>
                    <a:pt x="118586" y="1107281"/>
                    <a:pt x="115729" y="1109186"/>
                    <a:pt x="113824" y="1110139"/>
                  </a:cubicBezTo>
                  <a:cubicBezTo>
                    <a:pt x="103346" y="1114901"/>
                    <a:pt x="92869" y="1120616"/>
                    <a:pt x="81439" y="1125379"/>
                  </a:cubicBezTo>
                  <a:cubicBezTo>
                    <a:pt x="80486" y="1125379"/>
                    <a:pt x="80486" y="1126331"/>
                    <a:pt x="79534" y="1126331"/>
                  </a:cubicBezTo>
                  <a:cubicBezTo>
                    <a:pt x="69056" y="1131094"/>
                    <a:pt x="59531" y="1135856"/>
                    <a:pt x="49054" y="1139666"/>
                  </a:cubicBezTo>
                  <a:cubicBezTo>
                    <a:pt x="46196" y="1140619"/>
                    <a:pt x="43339" y="1142524"/>
                    <a:pt x="40481" y="1143476"/>
                  </a:cubicBezTo>
                  <a:cubicBezTo>
                    <a:pt x="29051" y="1148239"/>
                    <a:pt x="18574" y="1153001"/>
                    <a:pt x="7144" y="1156811"/>
                  </a:cubicBezTo>
                  <a:lnTo>
                    <a:pt x="7144" y="1156811"/>
                  </a:lnTo>
                  <a:lnTo>
                    <a:pt x="7144" y="1781651"/>
                  </a:lnTo>
                  <a:cubicBezTo>
                    <a:pt x="18574" y="1776889"/>
                    <a:pt x="29051" y="1772126"/>
                    <a:pt x="40481" y="1768316"/>
                  </a:cubicBezTo>
                  <a:cubicBezTo>
                    <a:pt x="43339" y="1767364"/>
                    <a:pt x="46196" y="1765459"/>
                    <a:pt x="49054" y="1764506"/>
                  </a:cubicBezTo>
                  <a:cubicBezTo>
                    <a:pt x="59531" y="1759744"/>
                    <a:pt x="69056" y="1755934"/>
                    <a:pt x="79534" y="1751171"/>
                  </a:cubicBezTo>
                  <a:cubicBezTo>
                    <a:pt x="80486" y="1751171"/>
                    <a:pt x="81439" y="1750219"/>
                    <a:pt x="81439" y="1750219"/>
                  </a:cubicBezTo>
                  <a:cubicBezTo>
                    <a:pt x="91916" y="1745456"/>
                    <a:pt x="102394" y="1740694"/>
                    <a:pt x="113824" y="1734979"/>
                  </a:cubicBezTo>
                  <a:cubicBezTo>
                    <a:pt x="116681" y="1734026"/>
                    <a:pt x="119539" y="1732121"/>
                    <a:pt x="122396" y="1731169"/>
                  </a:cubicBezTo>
                  <a:cubicBezTo>
                    <a:pt x="131921" y="1726406"/>
                    <a:pt x="141446" y="1721644"/>
                    <a:pt x="150971" y="1716881"/>
                  </a:cubicBezTo>
                  <a:cubicBezTo>
                    <a:pt x="151924" y="1715929"/>
                    <a:pt x="153829" y="1715929"/>
                    <a:pt x="154781" y="1714976"/>
                  </a:cubicBezTo>
                  <a:cubicBezTo>
                    <a:pt x="165259" y="1710214"/>
                    <a:pt x="175736" y="1704499"/>
                    <a:pt x="185261" y="1698784"/>
                  </a:cubicBezTo>
                  <a:cubicBezTo>
                    <a:pt x="188119" y="1697831"/>
                    <a:pt x="190024" y="1695926"/>
                    <a:pt x="192881" y="1694974"/>
                  </a:cubicBezTo>
                  <a:cubicBezTo>
                    <a:pt x="201454" y="1690211"/>
                    <a:pt x="210979" y="1685449"/>
                    <a:pt x="219551" y="1680686"/>
                  </a:cubicBezTo>
                  <a:cubicBezTo>
                    <a:pt x="221456" y="1679734"/>
                    <a:pt x="222409" y="1678781"/>
                    <a:pt x="224314" y="1677829"/>
                  </a:cubicBezTo>
                  <a:cubicBezTo>
                    <a:pt x="233839" y="1672114"/>
                    <a:pt x="244316" y="1666399"/>
                    <a:pt x="253841" y="1660684"/>
                  </a:cubicBezTo>
                  <a:cubicBezTo>
                    <a:pt x="256699" y="1659731"/>
                    <a:pt x="258604" y="1657826"/>
                    <a:pt x="261461" y="1655921"/>
                  </a:cubicBezTo>
                  <a:cubicBezTo>
                    <a:pt x="270034" y="1651159"/>
                    <a:pt x="277654" y="1646396"/>
                    <a:pt x="286226" y="1640681"/>
                  </a:cubicBezTo>
                  <a:cubicBezTo>
                    <a:pt x="287179" y="1639729"/>
                    <a:pt x="289084" y="1638776"/>
                    <a:pt x="290036" y="1638776"/>
                  </a:cubicBezTo>
                  <a:cubicBezTo>
                    <a:pt x="290036" y="1638776"/>
                    <a:pt x="290989" y="1637824"/>
                    <a:pt x="290989" y="1637824"/>
                  </a:cubicBezTo>
                  <a:cubicBezTo>
                    <a:pt x="301466" y="1631156"/>
                    <a:pt x="311944" y="1624489"/>
                    <a:pt x="321469" y="1617821"/>
                  </a:cubicBezTo>
                  <a:cubicBezTo>
                    <a:pt x="323374" y="1615916"/>
                    <a:pt x="326231" y="1614964"/>
                    <a:pt x="328136" y="1613059"/>
                  </a:cubicBezTo>
                  <a:cubicBezTo>
                    <a:pt x="338614" y="1606391"/>
                    <a:pt x="349091" y="1599724"/>
                    <a:pt x="358616" y="1592104"/>
                  </a:cubicBezTo>
                  <a:cubicBezTo>
                    <a:pt x="359569" y="1592104"/>
                    <a:pt x="359569" y="1591151"/>
                    <a:pt x="360521" y="1591151"/>
                  </a:cubicBezTo>
                  <a:cubicBezTo>
                    <a:pt x="370046" y="1584484"/>
                    <a:pt x="379571" y="1577816"/>
                    <a:pt x="389096" y="1571149"/>
                  </a:cubicBezTo>
                  <a:cubicBezTo>
                    <a:pt x="391001" y="1569244"/>
                    <a:pt x="392906" y="1568291"/>
                    <a:pt x="394811" y="1566386"/>
                  </a:cubicBezTo>
                  <a:cubicBezTo>
                    <a:pt x="404336" y="1559719"/>
                    <a:pt x="413861" y="1552099"/>
                    <a:pt x="423386" y="1545431"/>
                  </a:cubicBezTo>
                  <a:cubicBezTo>
                    <a:pt x="425291" y="1544479"/>
                    <a:pt x="427196" y="1542574"/>
                    <a:pt x="429101" y="1541621"/>
                  </a:cubicBezTo>
                  <a:cubicBezTo>
                    <a:pt x="437674" y="1534954"/>
                    <a:pt x="447199" y="1528286"/>
                    <a:pt x="455771" y="1520666"/>
                  </a:cubicBezTo>
                  <a:cubicBezTo>
                    <a:pt x="456724" y="1519714"/>
                    <a:pt x="457676" y="1518761"/>
                    <a:pt x="458629" y="1518761"/>
                  </a:cubicBezTo>
                  <a:cubicBezTo>
                    <a:pt x="468154" y="1511141"/>
                    <a:pt x="476726" y="1503521"/>
                    <a:pt x="486251" y="1495901"/>
                  </a:cubicBezTo>
                  <a:cubicBezTo>
                    <a:pt x="488156" y="1493996"/>
                    <a:pt x="490061" y="1492091"/>
                    <a:pt x="491966" y="1491139"/>
                  </a:cubicBezTo>
                  <a:cubicBezTo>
                    <a:pt x="500539" y="1483519"/>
                    <a:pt x="510064" y="1475899"/>
                    <a:pt x="518636" y="1468279"/>
                  </a:cubicBezTo>
                  <a:cubicBezTo>
                    <a:pt x="519589" y="1467326"/>
                    <a:pt x="520541" y="1466374"/>
                    <a:pt x="521494" y="1465421"/>
                  </a:cubicBezTo>
                  <a:cubicBezTo>
                    <a:pt x="529114" y="1457801"/>
                    <a:pt x="537686" y="1451134"/>
                    <a:pt x="545306" y="1443514"/>
                  </a:cubicBezTo>
                  <a:cubicBezTo>
                    <a:pt x="547211" y="1441609"/>
                    <a:pt x="548164" y="1440656"/>
                    <a:pt x="550069" y="1438751"/>
                  </a:cubicBezTo>
                  <a:cubicBezTo>
                    <a:pt x="558642" y="1431131"/>
                    <a:pt x="566261" y="1422559"/>
                    <a:pt x="574834" y="1414939"/>
                  </a:cubicBezTo>
                  <a:cubicBezTo>
                    <a:pt x="576739" y="1413034"/>
                    <a:pt x="578644" y="1411129"/>
                    <a:pt x="579596" y="1410176"/>
                  </a:cubicBezTo>
                  <a:cubicBezTo>
                    <a:pt x="587217" y="1401604"/>
                    <a:pt x="595789" y="1393984"/>
                    <a:pt x="603409" y="1385411"/>
                  </a:cubicBezTo>
                  <a:cubicBezTo>
                    <a:pt x="603409" y="1385411"/>
                    <a:pt x="604361" y="1384459"/>
                    <a:pt x="604361" y="1384459"/>
                  </a:cubicBezTo>
                  <a:cubicBezTo>
                    <a:pt x="611981" y="1375886"/>
                    <a:pt x="619601" y="1367314"/>
                    <a:pt x="628174" y="1358741"/>
                  </a:cubicBezTo>
                  <a:cubicBezTo>
                    <a:pt x="630079" y="1356836"/>
                    <a:pt x="631031" y="1354931"/>
                    <a:pt x="632936" y="1353026"/>
                  </a:cubicBezTo>
                  <a:cubicBezTo>
                    <a:pt x="640556" y="1344454"/>
                    <a:pt x="648176" y="1335881"/>
                    <a:pt x="654844" y="1327309"/>
                  </a:cubicBezTo>
                  <a:cubicBezTo>
                    <a:pt x="655796" y="1326356"/>
                    <a:pt x="656749" y="1324451"/>
                    <a:pt x="658654" y="1322546"/>
                  </a:cubicBezTo>
                  <a:cubicBezTo>
                    <a:pt x="665321" y="1314926"/>
                    <a:pt x="671989" y="1306354"/>
                    <a:pt x="678656" y="1298734"/>
                  </a:cubicBezTo>
                  <a:cubicBezTo>
                    <a:pt x="679609" y="1297781"/>
                    <a:pt x="680561" y="1295876"/>
                    <a:pt x="681514" y="1294924"/>
                  </a:cubicBezTo>
                  <a:cubicBezTo>
                    <a:pt x="688181" y="1286351"/>
                    <a:pt x="694849" y="1277779"/>
                    <a:pt x="701517" y="1268254"/>
                  </a:cubicBezTo>
                  <a:cubicBezTo>
                    <a:pt x="703421" y="1266349"/>
                    <a:pt x="704374" y="1264444"/>
                    <a:pt x="705326" y="1262539"/>
                  </a:cubicBezTo>
                  <a:cubicBezTo>
                    <a:pt x="711994" y="1253014"/>
                    <a:pt x="718661" y="1244441"/>
                    <a:pt x="725329" y="1234916"/>
                  </a:cubicBezTo>
                  <a:cubicBezTo>
                    <a:pt x="725329" y="1233964"/>
                    <a:pt x="726281" y="1233964"/>
                    <a:pt x="726281" y="1233011"/>
                  </a:cubicBezTo>
                  <a:cubicBezTo>
                    <a:pt x="731996" y="1224439"/>
                    <a:pt x="738664" y="1214914"/>
                    <a:pt x="744379" y="1206341"/>
                  </a:cubicBezTo>
                  <a:cubicBezTo>
                    <a:pt x="745331" y="1205389"/>
                    <a:pt x="746284" y="1204436"/>
                    <a:pt x="746284" y="1202531"/>
                  </a:cubicBezTo>
                  <a:cubicBezTo>
                    <a:pt x="746284" y="1201579"/>
                    <a:pt x="747236" y="1201579"/>
                    <a:pt x="747236" y="1200626"/>
                  </a:cubicBezTo>
                  <a:cubicBezTo>
                    <a:pt x="753904" y="1190149"/>
                    <a:pt x="760571" y="1179671"/>
                    <a:pt x="767239" y="1168241"/>
                  </a:cubicBezTo>
                  <a:cubicBezTo>
                    <a:pt x="768192" y="1166336"/>
                    <a:pt x="769144" y="1164431"/>
                    <a:pt x="770096" y="1162526"/>
                  </a:cubicBezTo>
                  <a:cubicBezTo>
                    <a:pt x="776764" y="1152049"/>
                    <a:pt x="782479" y="1140619"/>
                    <a:pt x="789146" y="1130141"/>
                  </a:cubicBezTo>
                  <a:cubicBezTo>
                    <a:pt x="790099" y="1128236"/>
                    <a:pt x="791051" y="1126331"/>
                    <a:pt x="792004" y="1125379"/>
                  </a:cubicBezTo>
                  <a:cubicBezTo>
                    <a:pt x="797719" y="1113949"/>
                    <a:pt x="803434" y="1103471"/>
                    <a:pt x="809149" y="1092041"/>
                  </a:cubicBezTo>
                  <a:cubicBezTo>
                    <a:pt x="810101" y="1090136"/>
                    <a:pt x="811054" y="1089184"/>
                    <a:pt x="811054" y="1087279"/>
                  </a:cubicBezTo>
                  <a:cubicBezTo>
                    <a:pt x="816769" y="1075849"/>
                    <a:pt x="822484" y="1064419"/>
                    <a:pt x="827246" y="1052036"/>
                  </a:cubicBezTo>
                  <a:cubicBezTo>
                    <a:pt x="827246" y="1051084"/>
                    <a:pt x="828199" y="1050131"/>
                    <a:pt x="828199" y="1049179"/>
                  </a:cubicBezTo>
                  <a:cubicBezTo>
                    <a:pt x="833914" y="1036796"/>
                    <a:pt x="838676" y="1025366"/>
                    <a:pt x="843439" y="1012984"/>
                  </a:cubicBezTo>
                  <a:cubicBezTo>
                    <a:pt x="843439" y="1012984"/>
                    <a:pt x="843439" y="1012031"/>
                    <a:pt x="843439" y="1012031"/>
                  </a:cubicBezTo>
                  <a:cubicBezTo>
                    <a:pt x="848201" y="999649"/>
                    <a:pt x="852964" y="987266"/>
                    <a:pt x="857726" y="974884"/>
                  </a:cubicBezTo>
                  <a:cubicBezTo>
                    <a:pt x="857726" y="973931"/>
                    <a:pt x="858679" y="972026"/>
                    <a:pt x="858679" y="971074"/>
                  </a:cubicBezTo>
                  <a:cubicBezTo>
                    <a:pt x="862489" y="959644"/>
                    <a:pt x="867251" y="947261"/>
                    <a:pt x="871061" y="934879"/>
                  </a:cubicBezTo>
                  <a:cubicBezTo>
                    <a:pt x="872014" y="932974"/>
                    <a:pt x="872014" y="931069"/>
                    <a:pt x="872967" y="930116"/>
                  </a:cubicBezTo>
                  <a:cubicBezTo>
                    <a:pt x="876776" y="918686"/>
                    <a:pt x="879634" y="906304"/>
                    <a:pt x="883444" y="894874"/>
                  </a:cubicBezTo>
                  <a:cubicBezTo>
                    <a:pt x="883444" y="893921"/>
                    <a:pt x="884396" y="892969"/>
                    <a:pt x="884396" y="892016"/>
                  </a:cubicBezTo>
                  <a:cubicBezTo>
                    <a:pt x="884396" y="891064"/>
                    <a:pt x="885349" y="889159"/>
                    <a:pt x="885349" y="888206"/>
                  </a:cubicBezTo>
                  <a:cubicBezTo>
                    <a:pt x="887254" y="881539"/>
                    <a:pt x="888206" y="875824"/>
                    <a:pt x="890111" y="869156"/>
                  </a:cubicBezTo>
                  <a:cubicBezTo>
                    <a:pt x="891064" y="867251"/>
                    <a:pt x="891064" y="864394"/>
                    <a:pt x="892017" y="862489"/>
                  </a:cubicBezTo>
                  <a:cubicBezTo>
                    <a:pt x="893921" y="853916"/>
                    <a:pt x="895826" y="845344"/>
                    <a:pt x="897731" y="836771"/>
                  </a:cubicBezTo>
                  <a:cubicBezTo>
                    <a:pt x="897731" y="834866"/>
                    <a:pt x="898684" y="832961"/>
                    <a:pt x="898684" y="832009"/>
                  </a:cubicBezTo>
                  <a:cubicBezTo>
                    <a:pt x="899636" y="825341"/>
                    <a:pt x="901542" y="817721"/>
                    <a:pt x="902494" y="811054"/>
                  </a:cubicBezTo>
                  <a:cubicBezTo>
                    <a:pt x="903446" y="808196"/>
                    <a:pt x="903446" y="805339"/>
                    <a:pt x="904399" y="802481"/>
                  </a:cubicBezTo>
                  <a:cubicBezTo>
                    <a:pt x="905351" y="796766"/>
                    <a:pt x="906304" y="790099"/>
                    <a:pt x="907256" y="784384"/>
                  </a:cubicBezTo>
                  <a:cubicBezTo>
                    <a:pt x="907256" y="781526"/>
                    <a:pt x="908209" y="778669"/>
                    <a:pt x="908209" y="775811"/>
                  </a:cubicBezTo>
                  <a:cubicBezTo>
                    <a:pt x="909161" y="768191"/>
                    <a:pt x="910114" y="761524"/>
                    <a:pt x="911067" y="753904"/>
                  </a:cubicBezTo>
                  <a:cubicBezTo>
                    <a:pt x="911067" y="751999"/>
                    <a:pt x="911067" y="751046"/>
                    <a:pt x="912019" y="749141"/>
                  </a:cubicBezTo>
                  <a:cubicBezTo>
                    <a:pt x="912971" y="740569"/>
                    <a:pt x="913924" y="731996"/>
                    <a:pt x="914876" y="722471"/>
                  </a:cubicBezTo>
                  <a:cubicBezTo>
                    <a:pt x="914876" y="719614"/>
                    <a:pt x="914876" y="717709"/>
                    <a:pt x="915829" y="714851"/>
                  </a:cubicBezTo>
                  <a:cubicBezTo>
                    <a:pt x="916781" y="708184"/>
                    <a:pt x="916781" y="701516"/>
                    <a:pt x="917734" y="694849"/>
                  </a:cubicBezTo>
                  <a:cubicBezTo>
                    <a:pt x="917734" y="691991"/>
                    <a:pt x="917734" y="689134"/>
                    <a:pt x="918686" y="686276"/>
                  </a:cubicBezTo>
                  <a:cubicBezTo>
                    <a:pt x="918686" y="679609"/>
                    <a:pt x="919639" y="673894"/>
                    <a:pt x="919639" y="667226"/>
                  </a:cubicBezTo>
                  <a:cubicBezTo>
                    <a:pt x="919639" y="665321"/>
                    <a:pt x="919639" y="663416"/>
                    <a:pt x="919639" y="661511"/>
                  </a:cubicBezTo>
                  <a:cubicBezTo>
                    <a:pt x="919639" y="660559"/>
                    <a:pt x="919639" y="659606"/>
                    <a:pt x="919639" y="658654"/>
                  </a:cubicBezTo>
                  <a:cubicBezTo>
                    <a:pt x="919639" y="650081"/>
                    <a:pt x="919639" y="640556"/>
                    <a:pt x="919639" y="631984"/>
                  </a:cubicBezTo>
                  <a:lnTo>
                    <a:pt x="919639" y="7144"/>
                  </a:ln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5" name="任意多边形: 形状 34">
              <a:extLst>
                <a:ext uri="{FF2B5EF4-FFF2-40B4-BE49-F238E27FC236}">
                  <a16:creationId xmlns:a16="http://schemas.microsoft.com/office/drawing/2014/main" id="{17769B5B-831E-414C-A8E6-8941E5E9950B}"/>
                </a:ext>
              </a:extLst>
            </p:cNvPr>
            <p:cNvSpPr/>
            <p:nvPr/>
          </p:nvSpPr>
          <p:spPr>
            <a:xfrm>
              <a:off x="7207643" y="4654245"/>
              <a:ext cx="441128" cy="1102821"/>
            </a:xfrm>
            <a:custGeom>
              <a:avLst/>
              <a:gdLst>
                <a:gd name="connsiteX0" fmla="*/ 376714 w 381000"/>
                <a:gd name="connsiteY0" fmla="*/ 7144 h 952500"/>
                <a:gd name="connsiteX1" fmla="*/ 376714 w 381000"/>
                <a:gd name="connsiteY1" fmla="*/ 631984 h 952500"/>
                <a:gd name="connsiteX2" fmla="*/ 7144 w 381000"/>
                <a:gd name="connsiteY2" fmla="*/ 945356 h 952500"/>
                <a:gd name="connsiteX3" fmla="*/ 7144 w 381000"/>
                <a:gd name="connsiteY3" fmla="*/ 320516 h 95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0" h="952500">
                  <a:moveTo>
                    <a:pt x="376714" y="7144"/>
                  </a:moveTo>
                  <a:lnTo>
                    <a:pt x="376714" y="631984"/>
                  </a:lnTo>
                  <a:lnTo>
                    <a:pt x="7144" y="945356"/>
                  </a:lnTo>
                  <a:lnTo>
                    <a:pt x="7144" y="320516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6" name="任意多边形: 形状 35">
              <a:extLst>
                <a:ext uri="{FF2B5EF4-FFF2-40B4-BE49-F238E27FC236}">
                  <a16:creationId xmlns:a16="http://schemas.microsoft.com/office/drawing/2014/main" id="{757F293C-BC8B-4DA5-8C39-8BACD249E91F}"/>
                </a:ext>
              </a:extLst>
            </p:cNvPr>
            <p:cNvSpPr/>
            <p:nvPr/>
          </p:nvSpPr>
          <p:spPr>
            <a:xfrm>
              <a:off x="7638847" y="4652040"/>
              <a:ext cx="2051247" cy="1157962"/>
            </a:xfrm>
            <a:custGeom>
              <a:avLst/>
              <a:gdLst>
                <a:gd name="connsiteX0" fmla="*/ 1666399 w 1771650"/>
                <a:gd name="connsiteY0" fmla="*/ 949166 h 1000125"/>
                <a:gd name="connsiteX1" fmla="*/ 1687354 w 1771650"/>
                <a:gd name="connsiteY1" fmla="*/ 944404 h 1000125"/>
                <a:gd name="connsiteX2" fmla="*/ 1701641 w 1771650"/>
                <a:gd name="connsiteY2" fmla="*/ 941546 h 1000125"/>
                <a:gd name="connsiteX3" fmla="*/ 1724501 w 1771650"/>
                <a:gd name="connsiteY3" fmla="*/ 935831 h 1000125"/>
                <a:gd name="connsiteX4" fmla="*/ 1735931 w 1771650"/>
                <a:gd name="connsiteY4" fmla="*/ 932974 h 1000125"/>
                <a:gd name="connsiteX5" fmla="*/ 1770221 w 1771650"/>
                <a:gd name="connsiteY5" fmla="*/ 924401 h 1000125"/>
                <a:gd name="connsiteX6" fmla="*/ 1770221 w 1771650"/>
                <a:gd name="connsiteY6" fmla="*/ 299561 h 1000125"/>
                <a:gd name="connsiteX7" fmla="*/ 1735931 w 1771650"/>
                <a:gd name="connsiteY7" fmla="*/ 308134 h 1000125"/>
                <a:gd name="connsiteX8" fmla="*/ 1724501 w 1771650"/>
                <a:gd name="connsiteY8" fmla="*/ 310991 h 1000125"/>
                <a:gd name="connsiteX9" fmla="*/ 1701641 w 1771650"/>
                <a:gd name="connsiteY9" fmla="*/ 316706 h 1000125"/>
                <a:gd name="connsiteX10" fmla="*/ 1687354 w 1771650"/>
                <a:gd name="connsiteY10" fmla="*/ 319564 h 1000125"/>
                <a:gd name="connsiteX11" fmla="*/ 1666399 w 1771650"/>
                <a:gd name="connsiteY11" fmla="*/ 324326 h 1000125"/>
                <a:gd name="connsiteX12" fmla="*/ 1652111 w 1771650"/>
                <a:gd name="connsiteY12" fmla="*/ 327184 h 1000125"/>
                <a:gd name="connsiteX13" fmla="*/ 1632109 w 1771650"/>
                <a:gd name="connsiteY13" fmla="*/ 330994 h 1000125"/>
                <a:gd name="connsiteX14" fmla="*/ 1629251 w 1771650"/>
                <a:gd name="connsiteY14" fmla="*/ 331946 h 1000125"/>
                <a:gd name="connsiteX15" fmla="*/ 1566386 w 1771650"/>
                <a:gd name="connsiteY15" fmla="*/ 343376 h 1000125"/>
                <a:gd name="connsiteX16" fmla="*/ 1564481 w 1771650"/>
                <a:gd name="connsiteY16" fmla="*/ 343376 h 1000125"/>
                <a:gd name="connsiteX17" fmla="*/ 1501616 w 1771650"/>
                <a:gd name="connsiteY17" fmla="*/ 352901 h 1000125"/>
                <a:gd name="connsiteX18" fmla="*/ 1495901 w 1771650"/>
                <a:gd name="connsiteY18" fmla="*/ 353854 h 1000125"/>
                <a:gd name="connsiteX19" fmla="*/ 1433989 w 1771650"/>
                <a:gd name="connsiteY19" fmla="*/ 361474 h 1000125"/>
                <a:gd name="connsiteX20" fmla="*/ 1426369 w 1771650"/>
                <a:gd name="connsiteY20" fmla="*/ 362426 h 1000125"/>
                <a:gd name="connsiteX21" fmla="*/ 1365409 w 1771650"/>
                <a:gd name="connsiteY21" fmla="*/ 368141 h 1000125"/>
                <a:gd name="connsiteX22" fmla="*/ 1353979 w 1771650"/>
                <a:gd name="connsiteY22" fmla="*/ 369094 h 1000125"/>
                <a:gd name="connsiteX23" fmla="*/ 1332071 w 1771650"/>
                <a:gd name="connsiteY23" fmla="*/ 370046 h 1000125"/>
                <a:gd name="connsiteX24" fmla="*/ 1315879 w 1771650"/>
                <a:gd name="connsiteY24" fmla="*/ 370999 h 1000125"/>
                <a:gd name="connsiteX25" fmla="*/ 1293019 w 1771650"/>
                <a:gd name="connsiteY25" fmla="*/ 371951 h 1000125"/>
                <a:gd name="connsiteX26" fmla="*/ 1277779 w 1771650"/>
                <a:gd name="connsiteY26" fmla="*/ 372904 h 1000125"/>
                <a:gd name="connsiteX27" fmla="*/ 1252061 w 1771650"/>
                <a:gd name="connsiteY27" fmla="*/ 373856 h 1000125"/>
                <a:gd name="connsiteX28" fmla="*/ 1239679 w 1771650"/>
                <a:gd name="connsiteY28" fmla="*/ 373856 h 1000125"/>
                <a:gd name="connsiteX29" fmla="*/ 1200626 w 1771650"/>
                <a:gd name="connsiteY29" fmla="*/ 373856 h 1000125"/>
                <a:gd name="connsiteX30" fmla="*/ 1146334 w 1771650"/>
                <a:gd name="connsiteY30" fmla="*/ 372904 h 1000125"/>
                <a:gd name="connsiteX31" fmla="*/ 1131094 w 1771650"/>
                <a:gd name="connsiteY31" fmla="*/ 372904 h 1000125"/>
                <a:gd name="connsiteX32" fmla="*/ 1086326 w 1771650"/>
                <a:gd name="connsiteY32" fmla="*/ 370999 h 1000125"/>
                <a:gd name="connsiteX33" fmla="*/ 1074896 w 1771650"/>
                <a:gd name="connsiteY33" fmla="*/ 370046 h 1000125"/>
                <a:gd name="connsiteX34" fmla="*/ 1055846 w 1771650"/>
                <a:gd name="connsiteY34" fmla="*/ 369094 h 1000125"/>
                <a:gd name="connsiteX35" fmla="*/ 1032986 w 1771650"/>
                <a:gd name="connsiteY35" fmla="*/ 367189 h 1000125"/>
                <a:gd name="connsiteX36" fmla="*/ 1013936 w 1771650"/>
                <a:gd name="connsiteY36" fmla="*/ 365284 h 1000125"/>
                <a:gd name="connsiteX37" fmla="*/ 991076 w 1771650"/>
                <a:gd name="connsiteY37" fmla="*/ 363379 h 1000125"/>
                <a:gd name="connsiteX38" fmla="*/ 972026 w 1771650"/>
                <a:gd name="connsiteY38" fmla="*/ 361474 h 1000125"/>
                <a:gd name="connsiteX39" fmla="*/ 950119 w 1771650"/>
                <a:gd name="connsiteY39" fmla="*/ 359569 h 1000125"/>
                <a:gd name="connsiteX40" fmla="*/ 931069 w 1771650"/>
                <a:gd name="connsiteY40" fmla="*/ 357664 h 1000125"/>
                <a:gd name="connsiteX41" fmla="*/ 909161 w 1771650"/>
                <a:gd name="connsiteY41" fmla="*/ 354806 h 1000125"/>
                <a:gd name="connsiteX42" fmla="*/ 890111 w 1771650"/>
                <a:gd name="connsiteY42" fmla="*/ 351949 h 1000125"/>
                <a:gd name="connsiteX43" fmla="*/ 868204 w 1771650"/>
                <a:gd name="connsiteY43" fmla="*/ 349091 h 1000125"/>
                <a:gd name="connsiteX44" fmla="*/ 849154 w 1771650"/>
                <a:gd name="connsiteY44" fmla="*/ 346234 h 1000125"/>
                <a:gd name="connsiteX45" fmla="*/ 828199 w 1771650"/>
                <a:gd name="connsiteY45" fmla="*/ 342424 h 1000125"/>
                <a:gd name="connsiteX46" fmla="*/ 809149 w 1771650"/>
                <a:gd name="connsiteY46" fmla="*/ 339566 h 1000125"/>
                <a:gd name="connsiteX47" fmla="*/ 788194 w 1771650"/>
                <a:gd name="connsiteY47" fmla="*/ 335756 h 1000125"/>
                <a:gd name="connsiteX48" fmla="*/ 769144 w 1771650"/>
                <a:gd name="connsiteY48" fmla="*/ 331946 h 1000125"/>
                <a:gd name="connsiteX49" fmla="*/ 751046 w 1771650"/>
                <a:gd name="connsiteY49" fmla="*/ 328136 h 1000125"/>
                <a:gd name="connsiteX50" fmla="*/ 711994 w 1771650"/>
                <a:gd name="connsiteY50" fmla="*/ 319564 h 1000125"/>
                <a:gd name="connsiteX51" fmla="*/ 702469 w 1771650"/>
                <a:gd name="connsiteY51" fmla="*/ 317659 h 1000125"/>
                <a:gd name="connsiteX52" fmla="*/ 654844 w 1771650"/>
                <a:gd name="connsiteY52" fmla="*/ 306229 h 1000125"/>
                <a:gd name="connsiteX53" fmla="*/ 643414 w 1771650"/>
                <a:gd name="connsiteY53" fmla="*/ 303371 h 1000125"/>
                <a:gd name="connsiteX54" fmla="*/ 607219 w 1771650"/>
                <a:gd name="connsiteY54" fmla="*/ 293846 h 1000125"/>
                <a:gd name="connsiteX55" fmla="*/ 592931 w 1771650"/>
                <a:gd name="connsiteY55" fmla="*/ 290036 h 1000125"/>
                <a:gd name="connsiteX56" fmla="*/ 554831 w 1771650"/>
                <a:gd name="connsiteY56" fmla="*/ 278606 h 1000125"/>
                <a:gd name="connsiteX57" fmla="*/ 546259 w 1771650"/>
                <a:gd name="connsiteY57" fmla="*/ 275749 h 1000125"/>
                <a:gd name="connsiteX58" fmla="*/ 501491 w 1771650"/>
                <a:gd name="connsiteY58" fmla="*/ 261461 h 1000125"/>
                <a:gd name="connsiteX59" fmla="*/ 490061 w 1771650"/>
                <a:gd name="connsiteY59" fmla="*/ 257651 h 1000125"/>
                <a:gd name="connsiteX60" fmla="*/ 456724 w 1771650"/>
                <a:gd name="connsiteY60" fmla="*/ 245269 h 1000125"/>
                <a:gd name="connsiteX61" fmla="*/ 443389 w 1771650"/>
                <a:gd name="connsiteY61" fmla="*/ 240506 h 1000125"/>
                <a:gd name="connsiteX62" fmla="*/ 406241 w 1771650"/>
                <a:gd name="connsiteY62" fmla="*/ 226219 h 1000125"/>
                <a:gd name="connsiteX63" fmla="*/ 399574 w 1771650"/>
                <a:gd name="connsiteY63" fmla="*/ 223361 h 1000125"/>
                <a:gd name="connsiteX64" fmla="*/ 356711 w 1771650"/>
                <a:gd name="connsiteY64" fmla="*/ 205264 h 1000125"/>
                <a:gd name="connsiteX65" fmla="*/ 345281 w 1771650"/>
                <a:gd name="connsiteY65" fmla="*/ 200501 h 1000125"/>
                <a:gd name="connsiteX66" fmla="*/ 313849 w 1771650"/>
                <a:gd name="connsiteY66" fmla="*/ 186214 h 1000125"/>
                <a:gd name="connsiteX67" fmla="*/ 301466 w 1771650"/>
                <a:gd name="connsiteY67" fmla="*/ 180499 h 1000125"/>
                <a:gd name="connsiteX68" fmla="*/ 264319 w 1771650"/>
                <a:gd name="connsiteY68" fmla="*/ 162401 h 1000125"/>
                <a:gd name="connsiteX69" fmla="*/ 259556 w 1771650"/>
                <a:gd name="connsiteY69" fmla="*/ 160496 h 1000125"/>
                <a:gd name="connsiteX70" fmla="*/ 219551 w 1771650"/>
                <a:gd name="connsiteY70" fmla="*/ 139541 h 1000125"/>
                <a:gd name="connsiteX71" fmla="*/ 208121 w 1771650"/>
                <a:gd name="connsiteY71" fmla="*/ 133826 h 1000125"/>
                <a:gd name="connsiteX72" fmla="*/ 178594 w 1771650"/>
                <a:gd name="connsiteY72" fmla="*/ 117634 h 1000125"/>
                <a:gd name="connsiteX73" fmla="*/ 167164 w 1771650"/>
                <a:gd name="connsiteY73" fmla="*/ 110966 h 1000125"/>
                <a:gd name="connsiteX74" fmla="*/ 130969 w 1771650"/>
                <a:gd name="connsiteY74" fmla="*/ 90011 h 1000125"/>
                <a:gd name="connsiteX75" fmla="*/ 128111 w 1771650"/>
                <a:gd name="connsiteY75" fmla="*/ 88106 h 1000125"/>
                <a:gd name="connsiteX76" fmla="*/ 90964 w 1771650"/>
                <a:gd name="connsiteY76" fmla="*/ 64294 h 1000125"/>
                <a:gd name="connsiteX77" fmla="*/ 80486 w 1771650"/>
                <a:gd name="connsiteY77" fmla="*/ 57626 h 1000125"/>
                <a:gd name="connsiteX78" fmla="*/ 52864 w 1771650"/>
                <a:gd name="connsiteY78" fmla="*/ 39529 h 1000125"/>
                <a:gd name="connsiteX79" fmla="*/ 42386 w 1771650"/>
                <a:gd name="connsiteY79" fmla="*/ 31909 h 1000125"/>
                <a:gd name="connsiteX80" fmla="*/ 7144 w 1771650"/>
                <a:gd name="connsiteY80" fmla="*/ 7144 h 1000125"/>
                <a:gd name="connsiteX81" fmla="*/ 7144 w 1771650"/>
                <a:gd name="connsiteY81" fmla="*/ 631984 h 1000125"/>
                <a:gd name="connsiteX82" fmla="*/ 42386 w 1771650"/>
                <a:gd name="connsiteY82" fmla="*/ 656749 h 1000125"/>
                <a:gd name="connsiteX83" fmla="*/ 52864 w 1771650"/>
                <a:gd name="connsiteY83" fmla="*/ 664369 h 1000125"/>
                <a:gd name="connsiteX84" fmla="*/ 80486 w 1771650"/>
                <a:gd name="connsiteY84" fmla="*/ 682466 h 1000125"/>
                <a:gd name="connsiteX85" fmla="*/ 90964 w 1771650"/>
                <a:gd name="connsiteY85" fmla="*/ 689134 h 1000125"/>
                <a:gd name="connsiteX86" fmla="*/ 128111 w 1771650"/>
                <a:gd name="connsiteY86" fmla="*/ 712946 h 1000125"/>
                <a:gd name="connsiteX87" fmla="*/ 130969 w 1771650"/>
                <a:gd name="connsiteY87" fmla="*/ 714851 h 1000125"/>
                <a:gd name="connsiteX88" fmla="*/ 167164 w 1771650"/>
                <a:gd name="connsiteY88" fmla="*/ 735806 h 1000125"/>
                <a:gd name="connsiteX89" fmla="*/ 178594 w 1771650"/>
                <a:gd name="connsiteY89" fmla="*/ 742474 h 1000125"/>
                <a:gd name="connsiteX90" fmla="*/ 208121 w 1771650"/>
                <a:gd name="connsiteY90" fmla="*/ 758666 h 1000125"/>
                <a:gd name="connsiteX91" fmla="*/ 219551 w 1771650"/>
                <a:gd name="connsiteY91" fmla="*/ 764381 h 1000125"/>
                <a:gd name="connsiteX92" fmla="*/ 259556 w 1771650"/>
                <a:gd name="connsiteY92" fmla="*/ 785336 h 1000125"/>
                <a:gd name="connsiteX93" fmla="*/ 264319 w 1771650"/>
                <a:gd name="connsiteY93" fmla="*/ 787241 h 1000125"/>
                <a:gd name="connsiteX94" fmla="*/ 301466 w 1771650"/>
                <a:gd name="connsiteY94" fmla="*/ 805339 h 1000125"/>
                <a:gd name="connsiteX95" fmla="*/ 313849 w 1771650"/>
                <a:gd name="connsiteY95" fmla="*/ 811054 h 1000125"/>
                <a:gd name="connsiteX96" fmla="*/ 345281 w 1771650"/>
                <a:gd name="connsiteY96" fmla="*/ 825341 h 1000125"/>
                <a:gd name="connsiteX97" fmla="*/ 356711 w 1771650"/>
                <a:gd name="connsiteY97" fmla="*/ 830104 h 1000125"/>
                <a:gd name="connsiteX98" fmla="*/ 399574 w 1771650"/>
                <a:gd name="connsiteY98" fmla="*/ 848201 h 1000125"/>
                <a:gd name="connsiteX99" fmla="*/ 406241 w 1771650"/>
                <a:gd name="connsiteY99" fmla="*/ 851059 h 1000125"/>
                <a:gd name="connsiteX100" fmla="*/ 443389 w 1771650"/>
                <a:gd name="connsiteY100" fmla="*/ 865346 h 1000125"/>
                <a:gd name="connsiteX101" fmla="*/ 456724 w 1771650"/>
                <a:gd name="connsiteY101" fmla="*/ 870109 h 1000125"/>
                <a:gd name="connsiteX102" fmla="*/ 490061 w 1771650"/>
                <a:gd name="connsiteY102" fmla="*/ 882491 h 1000125"/>
                <a:gd name="connsiteX103" fmla="*/ 501491 w 1771650"/>
                <a:gd name="connsiteY103" fmla="*/ 886301 h 1000125"/>
                <a:gd name="connsiteX104" fmla="*/ 546259 w 1771650"/>
                <a:gd name="connsiteY104" fmla="*/ 900589 h 1000125"/>
                <a:gd name="connsiteX105" fmla="*/ 554831 w 1771650"/>
                <a:gd name="connsiteY105" fmla="*/ 903446 h 1000125"/>
                <a:gd name="connsiteX106" fmla="*/ 592931 w 1771650"/>
                <a:gd name="connsiteY106" fmla="*/ 914876 h 1000125"/>
                <a:gd name="connsiteX107" fmla="*/ 607219 w 1771650"/>
                <a:gd name="connsiteY107" fmla="*/ 918686 h 1000125"/>
                <a:gd name="connsiteX108" fmla="*/ 643414 w 1771650"/>
                <a:gd name="connsiteY108" fmla="*/ 928211 h 1000125"/>
                <a:gd name="connsiteX109" fmla="*/ 654844 w 1771650"/>
                <a:gd name="connsiteY109" fmla="*/ 931069 h 1000125"/>
                <a:gd name="connsiteX110" fmla="*/ 702469 w 1771650"/>
                <a:gd name="connsiteY110" fmla="*/ 942499 h 1000125"/>
                <a:gd name="connsiteX111" fmla="*/ 711994 w 1771650"/>
                <a:gd name="connsiteY111" fmla="*/ 944404 h 1000125"/>
                <a:gd name="connsiteX112" fmla="*/ 751046 w 1771650"/>
                <a:gd name="connsiteY112" fmla="*/ 952976 h 1000125"/>
                <a:gd name="connsiteX113" fmla="*/ 757714 w 1771650"/>
                <a:gd name="connsiteY113" fmla="*/ 954881 h 1000125"/>
                <a:gd name="connsiteX114" fmla="*/ 769144 w 1771650"/>
                <a:gd name="connsiteY114" fmla="*/ 956786 h 1000125"/>
                <a:gd name="connsiteX115" fmla="*/ 788194 w 1771650"/>
                <a:gd name="connsiteY115" fmla="*/ 960596 h 1000125"/>
                <a:gd name="connsiteX116" fmla="*/ 809149 w 1771650"/>
                <a:gd name="connsiteY116" fmla="*/ 964406 h 1000125"/>
                <a:gd name="connsiteX117" fmla="*/ 828199 w 1771650"/>
                <a:gd name="connsiteY117" fmla="*/ 967264 h 1000125"/>
                <a:gd name="connsiteX118" fmla="*/ 849154 w 1771650"/>
                <a:gd name="connsiteY118" fmla="*/ 971074 h 1000125"/>
                <a:gd name="connsiteX119" fmla="*/ 868204 w 1771650"/>
                <a:gd name="connsiteY119" fmla="*/ 973931 h 1000125"/>
                <a:gd name="connsiteX120" fmla="*/ 890111 w 1771650"/>
                <a:gd name="connsiteY120" fmla="*/ 976789 h 1000125"/>
                <a:gd name="connsiteX121" fmla="*/ 909161 w 1771650"/>
                <a:gd name="connsiteY121" fmla="*/ 979646 h 1000125"/>
                <a:gd name="connsiteX122" fmla="*/ 931069 w 1771650"/>
                <a:gd name="connsiteY122" fmla="*/ 982504 h 1000125"/>
                <a:gd name="connsiteX123" fmla="*/ 950119 w 1771650"/>
                <a:gd name="connsiteY123" fmla="*/ 984409 h 1000125"/>
                <a:gd name="connsiteX124" fmla="*/ 972026 w 1771650"/>
                <a:gd name="connsiteY124" fmla="*/ 986314 h 1000125"/>
                <a:gd name="connsiteX125" fmla="*/ 991076 w 1771650"/>
                <a:gd name="connsiteY125" fmla="*/ 988219 h 1000125"/>
                <a:gd name="connsiteX126" fmla="*/ 1013936 w 1771650"/>
                <a:gd name="connsiteY126" fmla="*/ 990124 h 1000125"/>
                <a:gd name="connsiteX127" fmla="*/ 1032986 w 1771650"/>
                <a:gd name="connsiteY127" fmla="*/ 992029 h 1000125"/>
                <a:gd name="connsiteX128" fmla="*/ 1055846 w 1771650"/>
                <a:gd name="connsiteY128" fmla="*/ 993934 h 1000125"/>
                <a:gd name="connsiteX129" fmla="*/ 1074896 w 1771650"/>
                <a:gd name="connsiteY129" fmla="*/ 994886 h 1000125"/>
                <a:gd name="connsiteX130" fmla="*/ 1078706 w 1771650"/>
                <a:gd name="connsiteY130" fmla="*/ 994886 h 1000125"/>
                <a:gd name="connsiteX131" fmla="*/ 1086326 w 1771650"/>
                <a:gd name="connsiteY131" fmla="*/ 994886 h 1000125"/>
                <a:gd name="connsiteX132" fmla="*/ 1131094 w 1771650"/>
                <a:gd name="connsiteY132" fmla="*/ 996791 h 1000125"/>
                <a:gd name="connsiteX133" fmla="*/ 1146334 w 1771650"/>
                <a:gd name="connsiteY133" fmla="*/ 996791 h 1000125"/>
                <a:gd name="connsiteX134" fmla="*/ 1200626 w 1771650"/>
                <a:gd name="connsiteY134" fmla="*/ 997744 h 1000125"/>
                <a:gd name="connsiteX135" fmla="*/ 1239679 w 1771650"/>
                <a:gd name="connsiteY135" fmla="*/ 997744 h 1000125"/>
                <a:gd name="connsiteX136" fmla="*/ 1252061 w 1771650"/>
                <a:gd name="connsiteY136" fmla="*/ 997744 h 1000125"/>
                <a:gd name="connsiteX137" fmla="*/ 1277779 w 1771650"/>
                <a:gd name="connsiteY137" fmla="*/ 996791 h 1000125"/>
                <a:gd name="connsiteX138" fmla="*/ 1293019 w 1771650"/>
                <a:gd name="connsiteY138" fmla="*/ 995839 h 1000125"/>
                <a:gd name="connsiteX139" fmla="*/ 1315879 w 1771650"/>
                <a:gd name="connsiteY139" fmla="*/ 994886 h 1000125"/>
                <a:gd name="connsiteX140" fmla="*/ 1332071 w 1771650"/>
                <a:gd name="connsiteY140" fmla="*/ 993934 h 1000125"/>
                <a:gd name="connsiteX141" fmla="*/ 1353979 w 1771650"/>
                <a:gd name="connsiteY141" fmla="*/ 992981 h 1000125"/>
                <a:gd name="connsiteX142" fmla="*/ 1359694 w 1771650"/>
                <a:gd name="connsiteY142" fmla="*/ 992981 h 1000125"/>
                <a:gd name="connsiteX143" fmla="*/ 1364456 w 1771650"/>
                <a:gd name="connsiteY143" fmla="*/ 992981 h 1000125"/>
                <a:gd name="connsiteX144" fmla="*/ 1425416 w 1771650"/>
                <a:gd name="connsiteY144" fmla="*/ 987266 h 1000125"/>
                <a:gd name="connsiteX145" fmla="*/ 1433036 w 1771650"/>
                <a:gd name="connsiteY145" fmla="*/ 986314 h 1000125"/>
                <a:gd name="connsiteX146" fmla="*/ 1494949 w 1771650"/>
                <a:gd name="connsiteY146" fmla="*/ 978694 h 1000125"/>
                <a:gd name="connsiteX147" fmla="*/ 1500664 w 1771650"/>
                <a:gd name="connsiteY147" fmla="*/ 977741 h 1000125"/>
                <a:gd name="connsiteX148" fmla="*/ 1563529 w 1771650"/>
                <a:gd name="connsiteY148" fmla="*/ 968216 h 1000125"/>
                <a:gd name="connsiteX149" fmla="*/ 1565434 w 1771650"/>
                <a:gd name="connsiteY149" fmla="*/ 968216 h 1000125"/>
                <a:gd name="connsiteX150" fmla="*/ 1628299 w 1771650"/>
                <a:gd name="connsiteY150" fmla="*/ 956786 h 1000125"/>
                <a:gd name="connsiteX151" fmla="*/ 1630204 w 1771650"/>
                <a:gd name="connsiteY151" fmla="*/ 956786 h 1000125"/>
                <a:gd name="connsiteX152" fmla="*/ 1631156 w 1771650"/>
                <a:gd name="connsiteY152" fmla="*/ 956786 h 1000125"/>
                <a:gd name="connsiteX153" fmla="*/ 1651159 w 1771650"/>
                <a:gd name="connsiteY153" fmla="*/ 952976 h 1000125"/>
                <a:gd name="connsiteX154" fmla="*/ 1666399 w 1771650"/>
                <a:gd name="connsiteY154" fmla="*/ 949166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</a:cxnLst>
              <a:rect l="l" t="t" r="r" b="b"/>
              <a:pathLst>
                <a:path w="1771650" h="1000125">
                  <a:moveTo>
                    <a:pt x="1666399" y="949166"/>
                  </a:moveTo>
                  <a:cubicBezTo>
                    <a:pt x="1673066" y="947261"/>
                    <a:pt x="1679734" y="946309"/>
                    <a:pt x="1687354" y="944404"/>
                  </a:cubicBezTo>
                  <a:cubicBezTo>
                    <a:pt x="1692116" y="943451"/>
                    <a:pt x="1696879" y="942499"/>
                    <a:pt x="1701641" y="941546"/>
                  </a:cubicBezTo>
                  <a:cubicBezTo>
                    <a:pt x="1709261" y="939641"/>
                    <a:pt x="1716881" y="937736"/>
                    <a:pt x="1724501" y="935831"/>
                  </a:cubicBezTo>
                  <a:cubicBezTo>
                    <a:pt x="1728311" y="934879"/>
                    <a:pt x="1732121" y="933926"/>
                    <a:pt x="1735931" y="932974"/>
                  </a:cubicBezTo>
                  <a:cubicBezTo>
                    <a:pt x="1747361" y="930116"/>
                    <a:pt x="1758791" y="927259"/>
                    <a:pt x="1770221" y="924401"/>
                  </a:cubicBezTo>
                  <a:lnTo>
                    <a:pt x="1770221" y="299561"/>
                  </a:lnTo>
                  <a:cubicBezTo>
                    <a:pt x="1758791" y="302419"/>
                    <a:pt x="1747361" y="305276"/>
                    <a:pt x="1735931" y="308134"/>
                  </a:cubicBezTo>
                  <a:cubicBezTo>
                    <a:pt x="1732121" y="309086"/>
                    <a:pt x="1728311" y="310039"/>
                    <a:pt x="1724501" y="310991"/>
                  </a:cubicBezTo>
                  <a:cubicBezTo>
                    <a:pt x="1716881" y="312896"/>
                    <a:pt x="1709261" y="314801"/>
                    <a:pt x="1701641" y="316706"/>
                  </a:cubicBezTo>
                  <a:cubicBezTo>
                    <a:pt x="1696879" y="317659"/>
                    <a:pt x="1692116" y="318611"/>
                    <a:pt x="1687354" y="319564"/>
                  </a:cubicBezTo>
                  <a:cubicBezTo>
                    <a:pt x="1680686" y="321469"/>
                    <a:pt x="1674019" y="322421"/>
                    <a:pt x="1666399" y="324326"/>
                  </a:cubicBezTo>
                  <a:cubicBezTo>
                    <a:pt x="1661636" y="325279"/>
                    <a:pt x="1656874" y="326231"/>
                    <a:pt x="1652111" y="327184"/>
                  </a:cubicBezTo>
                  <a:cubicBezTo>
                    <a:pt x="1645444" y="328136"/>
                    <a:pt x="1638776" y="330041"/>
                    <a:pt x="1632109" y="330994"/>
                  </a:cubicBezTo>
                  <a:cubicBezTo>
                    <a:pt x="1631156" y="330994"/>
                    <a:pt x="1630204" y="330994"/>
                    <a:pt x="1629251" y="331946"/>
                  </a:cubicBezTo>
                  <a:cubicBezTo>
                    <a:pt x="1608296" y="335756"/>
                    <a:pt x="1587341" y="339566"/>
                    <a:pt x="1566386" y="343376"/>
                  </a:cubicBezTo>
                  <a:cubicBezTo>
                    <a:pt x="1565434" y="343376"/>
                    <a:pt x="1565434" y="343376"/>
                    <a:pt x="1564481" y="343376"/>
                  </a:cubicBezTo>
                  <a:cubicBezTo>
                    <a:pt x="1543526" y="347186"/>
                    <a:pt x="1522571" y="350044"/>
                    <a:pt x="1501616" y="352901"/>
                  </a:cubicBezTo>
                  <a:cubicBezTo>
                    <a:pt x="1499711" y="352901"/>
                    <a:pt x="1497806" y="353854"/>
                    <a:pt x="1495901" y="353854"/>
                  </a:cubicBezTo>
                  <a:cubicBezTo>
                    <a:pt x="1475899" y="356711"/>
                    <a:pt x="1454944" y="358616"/>
                    <a:pt x="1433989" y="361474"/>
                  </a:cubicBezTo>
                  <a:cubicBezTo>
                    <a:pt x="1431131" y="361474"/>
                    <a:pt x="1429226" y="362426"/>
                    <a:pt x="1426369" y="362426"/>
                  </a:cubicBezTo>
                  <a:cubicBezTo>
                    <a:pt x="1406366" y="364331"/>
                    <a:pt x="1385411" y="366236"/>
                    <a:pt x="1365409" y="368141"/>
                  </a:cubicBezTo>
                  <a:cubicBezTo>
                    <a:pt x="1361599" y="368141"/>
                    <a:pt x="1357789" y="369094"/>
                    <a:pt x="1353979" y="369094"/>
                  </a:cubicBezTo>
                  <a:cubicBezTo>
                    <a:pt x="1346359" y="370046"/>
                    <a:pt x="1338739" y="370046"/>
                    <a:pt x="1332071" y="370046"/>
                  </a:cubicBezTo>
                  <a:cubicBezTo>
                    <a:pt x="1326356" y="370046"/>
                    <a:pt x="1321594" y="370999"/>
                    <a:pt x="1315879" y="370999"/>
                  </a:cubicBezTo>
                  <a:cubicBezTo>
                    <a:pt x="1308259" y="370999"/>
                    <a:pt x="1300639" y="371951"/>
                    <a:pt x="1293019" y="371951"/>
                  </a:cubicBezTo>
                  <a:cubicBezTo>
                    <a:pt x="1288256" y="371951"/>
                    <a:pt x="1282541" y="371951"/>
                    <a:pt x="1277779" y="372904"/>
                  </a:cubicBezTo>
                  <a:cubicBezTo>
                    <a:pt x="1269206" y="372904"/>
                    <a:pt x="1260634" y="373856"/>
                    <a:pt x="1252061" y="373856"/>
                  </a:cubicBezTo>
                  <a:cubicBezTo>
                    <a:pt x="1248251" y="373856"/>
                    <a:pt x="1243489" y="373856"/>
                    <a:pt x="1239679" y="373856"/>
                  </a:cubicBezTo>
                  <a:cubicBezTo>
                    <a:pt x="1226344" y="373856"/>
                    <a:pt x="1213961" y="373856"/>
                    <a:pt x="1200626" y="373856"/>
                  </a:cubicBezTo>
                  <a:cubicBezTo>
                    <a:pt x="1182529" y="373856"/>
                    <a:pt x="1164431" y="373856"/>
                    <a:pt x="1146334" y="372904"/>
                  </a:cubicBezTo>
                  <a:cubicBezTo>
                    <a:pt x="1141571" y="372904"/>
                    <a:pt x="1136809" y="372904"/>
                    <a:pt x="1131094" y="372904"/>
                  </a:cubicBezTo>
                  <a:cubicBezTo>
                    <a:pt x="1115854" y="372904"/>
                    <a:pt x="1101566" y="371951"/>
                    <a:pt x="1086326" y="370999"/>
                  </a:cubicBezTo>
                  <a:cubicBezTo>
                    <a:pt x="1082516" y="370999"/>
                    <a:pt x="1078706" y="370999"/>
                    <a:pt x="1074896" y="370046"/>
                  </a:cubicBezTo>
                  <a:cubicBezTo>
                    <a:pt x="1068229" y="370046"/>
                    <a:pt x="1062514" y="369094"/>
                    <a:pt x="1055846" y="369094"/>
                  </a:cubicBezTo>
                  <a:cubicBezTo>
                    <a:pt x="1048226" y="368141"/>
                    <a:pt x="1040606" y="368141"/>
                    <a:pt x="1032986" y="367189"/>
                  </a:cubicBezTo>
                  <a:cubicBezTo>
                    <a:pt x="1026319" y="367189"/>
                    <a:pt x="1020604" y="366236"/>
                    <a:pt x="1013936" y="365284"/>
                  </a:cubicBezTo>
                  <a:cubicBezTo>
                    <a:pt x="1006316" y="364331"/>
                    <a:pt x="998696" y="364331"/>
                    <a:pt x="991076" y="363379"/>
                  </a:cubicBezTo>
                  <a:cubicBezTo>
                    <a:pt x="984409" y="362426"/>
                    <a:pt x="978694" y="362426"/>
                    <a:pt x="972026" y="361474"/>
                  </a:cubicBezTo>
                  <a:cubicBezTo>
                    <a:pt x="964406" y="360521"/>
                    <a:pt x="957739" y="359569"/>
                    <a:pt x="950119" y="359569"/>
                  </a:cubicBezTo>
                  <a:cubicBezTo>
                    <a:pt x="943451" y="358616"/>
                    <a:pt x="937736" y="357664"/>
                    <a:pt x="931069" y="357664"/>
                  </a:cubicBezTo>
                  <a:cubicBezTo>
                    <a:pt x="923449" y="356711"/>
                    <a:pt x="916781" y="355759"/>
                    <a:pt x="909161" y="354806"/>
                  </a:cubicBezTo>
                  <a:cubicBezTo>
                    <a:pt x="902494" y="353854"/>
                    <a:pt x="896779" y="352901"/>
                    <a:pt x="890111" y="351949"/>
                  </a:cubicBezTo>
                  <a:cubicBezTo>
                    <a:pt x="882491" y="350996"/>
                    <a:pt x="875824" y="350044"/>
                    <a:pt x="868204" y="349091"/>
                  </a:cubicBezTo>
                  <a:cubicBezTo>
                    <a:pt x="861536" y="348139"/>
                    <a:pt x="855821" y="347186"/>
                    <a:pt x="849154" y="346234"/>
                  </a:cubicBezTo>
                  <a:cubicBezTo>
                    <a:pt x="842486" y="345281"/>
                    <a:pt x="834866" y="344329"/>
                    <a:pt x="828199" y="342424"/>
                  </a:cubicBezTo>
                  <a:cubicBezTo>
                    <a:pt x="821531" y="341471"/>
                    <a:pt x="815816" y="340519"/>
                    <a:pt x="809149" y="339566"/>
                  </a:cubicBezTo>
                  <a:cubicBezTo>
                    <a:pt x="802481" y="338614"/>
                    <a:pt x="794861" y="336709"/>
                    <a:pt x="788194" y="335756"/>
                  </a:cubicBezTo>
                  <a:cubicBezTo>
                    <a:pt x="781526" y="334804"/>
                    <a:pt x="775811" y="333851"/>
                    <a:pt x="769144" y="331946"/>
                  </a:cubicBezTo>
                  <a:cubicBezTo>
                    <a:pt x="763429" y="330994"/>
                    <a:pt x="756761" y="329089"/>
                    <a:pt x="751046" y="328136"/>
                  </a:cubicBezTo>
                  <a:cubicBezTo>
                    <a:pt x="737711" y="325279"/>
                    <a:pt x="725329" y="322421"/>
                    <a:pt x="711994" y="319564"/>
                  </a:cubicBezTo>
                  <a:cubicBezTo>
                    <a:pt x="709136" y="318611"/>
                    <a:pt x="705326" y="318611"/>
                    <a:pt x="702469" y="317659"/>
                  </a:cubicBezTo>
                  <a:cubicBezTo>
                    <a:pt x="686276" y="313849"/>
                    <a:pt x="671036" y="310039"/>
                    <a:pt x="654844" y="306229"/>
                  </a:cubicBezTo>
                  <a:cubicBezTo>
                    <a:pt x="651034" y="305276"/>
                    <a:pt x="647224" y="304324"/>
                    <a:pt x="643414" y="303371"/>
                  </a:cubicBezTo>
                  <a:cubicBezTo>
                    <a:pt x="631031" y="300514"/>
                    <a:pt x="619601" y="296704"/>
                    <a:pt x="607219" y="293846"/>
                  </a:cubicBezTo>
                  <a:cubicBezTo>
                    <a:pt x="602456" y="292894"/>
                    <a:pt x="597694" y="290989"/>
                    <a:pt x="592931" y="290036"/>
                  </a:cubicBezTo>
                  <a:cubicBezTo>
                    <a:pt x="580549" y="286226"/>
                    <a:pt x="567214" y="282416"/>
                    <a:pt x="554831" y="278606"/>
                  </a:cubicBezTo>
                  <a:cubicBezTo>
                    <a:pt x="551974" y="277654"/>
                    <a:pt x="549116" y="276701"/>
                    <a:pt x="546259" y="275749"/>
                  </a:cubicBezTo>
                  <a:cubicBezTo>
                    <a:pt x="531019" y="270986"/>
                    <a:pt x="515779" y="266224"/>
                    <a:pt x="501491" y="261461"/>
                  </a:cubicBezTo>
                  <a:cubicBezTo>
                    <a:pt x="497681" y="260509"/>
                    <a:pt x="493871" y="258604"/>
                    <a:pt x="490061" y="257651"/>
                  </a:cubicBezTo>
                  <a:cubicBezTo>
                    <a:pt x="478631" y="253841"/>
                    <a:pt x="467201" y="250031"/>
                    <a:pt x="456724" y="245269"/>
                  </a:cubicBezTo>
                  <a:cubicBezTo>
                    <a:pt x="451961" y="243364"/>
                    <a:pt x="448151" y="242411"/>
                    <a:pt x="443389" y="240506"/>
                  </a:cubicBezTo>
                  <a:cubicBezTo>
                    <a:pt x="431006" y="235744"/>
                    <a:pt x="418624" y="230981"/>
                    <a:pt x="406241" y="226219"/>
                  </a:cubicBezTo>
                  <a:cubicBezTo>
                    <a:pt x="404336" y="225266"/>
                    <a:pt x="401479" y="224314"/>
                    <a:pt x="399574" y="223361"/>
                  </a:cubicBezTo>
                  <a:cubicBezTo>
                    <a:pt x="385286" y="217646"/>
                    <a:pt x="370999" y="211931"/>
                    <a:pt x="356711" y="205264"/>
                  </a:cubicBezTo>
                  <a:cubicBezTo>
                    <a:pt x="352901" y="203359"/>
                    <a:pt x="349091" y="201454"/>
                    <a:pt x="345281" y="200501"/>
                  </a:cubicBezTo>
                  <a:cubicBezTo>
                    <a:pt x="334804" y="195739"/>
                    <a:pt x="324326" y="190976"/>
                    <a:pt x="313849" y="186214"/>
                  </a:cubicBezTo>
                  <a:cubicBezTo>
                    <a:pt x="310039" y="184309"/>
                    <a:pt x="305276" y="182404"/>
                    <a:pt x="301466" y="180499"/>
                  </a:cubicBezTo>
                  <a:cubicBezTo>
                    <a:pt x="289084" y="174784"/>
                    <a:pt x="276701" y="169069"/>
                    <a:pt x="264319" y="162401"/>
                  </a:cubicBezTo>
                  <a:cubicBezTo>
                    <a:pt x="262414" y="161449"/>
                    <a:pt x="261461" y="160496"/>
                    <a:pt x="259556" y="160496"/>
                  </a:cubicBezTo>
                  <a:cubicBezTo>
                    <a:pt x="246221" y="153829"/>
                    <a:pt x="232886" y="147161"/>
                    <a:pt x="219551" y="139541"/>
                  </a:cubicBezTo>
                  <a:cubicBezTo>
                    <a:pt x="215741" y="137636"/>
                    <a:pt x="211931" y="135731"/>
                    <a:pt x="208121" y="133826"/>
                  </a:cubicBezTo>
                  <a:cubicBezTo>
                    <a:pt x="198596" y="128111"/>
                    <a:pt x="188119" y="123349"/>
                    <a:pt x="178594" y="117634"/>
                  </a:cubicBezTo>
                  <a:cubicBezTo>
                    <a:pt x="174784" y="115729"/>
                    <a:pt x="170974" y="112871"/>
                    <a:pt x="167164" y="110966"/>
                  </a:cubicBezTo>
                  <a:cubicBezTo>
                    <a:pt x="154781" y="104299"/>
                    <a:pt x="143351" y="96679"/>
                    <a:pt x="130969" y="90011"/>
                  </a:cubicBezTo>
                  <a:cubicBezTo>
                    <a:pt x="130016" y="89059"/>
                    <a:pt x="129064" y="89059"/>
                    <a:pt x="128111" y="88106"/>
                  </a:cubicBezTo>
                  <a:cubicBezTo>
                    <a:pt x="115729" y="80486"/>
                    <a:pt x="103346" y="72866"/>
                    <a:pt x="90964" y="64294"/>
                  </a:cubicBezTo>
                  <a:cubicBezTo>
                    <a:pt x="87154" y="62389"/>
                    <a:pt x="84296" y="59531"/>
                    <a:pt x="80486" y="57626"/>
                  </a:cubicBezTo>
                  <a:cubicBezTo>
                    <a:pt x="70961" y="51911"/>
                    <a:pt x="62389" y="45244"/>
                    <a:pt x="52864" y="39529"/>
                  </a:cubicBezTo>
                  <a:cubicBezTo>
                    <a:pt x="49054" y="36671"/>
                    <a:pt x="46196" y="34766"/>
                    <a:pt x="42386" y="31909"/>
                  </a:cubicBezTo>
                  <a:cubicBezTo>
                    <a:pt x="30004" y="23336"/>
                    <a:pt x="18574" y="15716"/>
                    <a:pt x="7144" y="7144"/>
                  </a:cubicBezTo>
                  <a:lnTo>
                    <a:pt x="7144" y="631984"/>
                  </a:lnTo>
                  <a:cubicBezTo>
                    <a:pt x="18574" y="640556"/>
                    <a:pt x="30956" y="649129"/>
                    <a:pt x="42386" y="656749"/>
                  </a:cubicBezTo>
                  <a:cubicBezTo>
                    <a:pt x="46196" y="659606"/>
                    <a:pt x="49054" y="661511"/>
                    <a:pt x="52864" y="664369"/>
                  </a:cubicBezTo>
                  <a:cubicBezTo>
                    <a:pt x="61436" y="670084"/>
                    <a:pt x="70961" y="676751"/>
                    <a:pt x="80486" y="682466"/>
                  </a:cubicBezTo>
                  <a:cubicBezTo>
                    <a:pt x="84296" y="684371"/>
                    <a:pt x="87154" y="687229"/>
                    <a:pt x="90964" y="689134"/>
                  </a:cubicBezTo>
                  <a:cubicBezTo>
                    <a:pt x="103346" y="696754"/>
                    <a:pt x="115729" y="705326"/>
                    <a:pt x="128111" y="712946"/>
                  </a:cubicBezTo>
                  <a:cubicBezTo>
                    <a:pt x="129064" y="713899"/>
                    <a:pt x="130016" y="713899"/>
                    <a:pt x="130969" y="714851"/>
                  </a:cubicBezTo>
                  <a:cubicBezTo>
                    <a:pt x="142399" y="722471"/>
                    <a:pt x="154781" y="729139"/>
                    <a:pt x="167164" y="735806"/>
                  </a:cubicBezTo>
                  <a:cubicBezTo>
                    <a:pt x="170974" y="737711"/>
                    <a:pt x="174784" y="740569"/>
                    <a:pt x="178594" y="742474"/>
                  </a:cubicBezTo>
                  <a:cubicBezTo>
                    <a:pt x="188119" y="748189"/>
                    <a:pt x="198596" y="752951"/>
                    <a:pt x="208121" y="758666"/>
                  </a:cubicBezTo>
                  <a:cubicBezTo>
                    <a:pt x="211931" y="760571"/>
                    <a:pt x="215741" y="762476"/>
                    <a:pt x="219551" y="764381"/>
                  </a:cubicBezTo>
                  <a:cubicBezTo>
                    <a:pt x="232886" y="771049"/>
                    <a:pt x="246221" y="778669"/>
                    <a:pt x="259556" y="785336"/>
                  </a:cubicBezTo>
                  <a:cubicBezTo>
                    <a:pt x="261461" y="786289"/>
                    <a:pt x="262414" y="787241"/>
                    <a:pt x="264319" y="787241"/>
                  </a:cubicBezTo>
                  <a:cubicBezTo>
                    <a:pt x="276701" y="792956"/>
                    <a:pt x="289084" y="798671"/>
                    <a:pt x="301466" y="805339"/>
                  </a:cubicBezTo>
                  <a:cubicBezTo>
                    <a:pt x="305276" y="807244"/>
                    <a:pt x="310039" y="809149"/>
                    <a:pt x="313849" y="811054"/>
                  </a:cubicBezTo>
                  <a:cubicBezTo>
                    <a:pt x="324326" y="815816"/>
                    <a:pt x="334804" y="820579"/>
                    <a:pt x="345281" y="825341"/>
                  </a:cubicBezTo>
                  <a:cubicBezTo>
                    <a:pt x="349091" y="827246"/>
                    <a:pt x="352901" y="829151"/>
                    <a:pt x="356711" y="830104"/>
                  </a:cubicBezTo>
                  <a:cubicBezTo>
                    <a:pt x="370999" y="835819"/>
                    <a:pt x="385286" y="842486"/>
                    <a:pt x="399574" y="848201"/>
                  </a:cubicBezTo>
                  <a:cubicBezTo>
                    <a:pt x="401479" y="849154"/>
                    <a:pt x="404336" y="850106"/>
                    <a:pt x="406241" y="851059"/>
                  </a:cubicBezTo>
                  <a:cubicBezTo>
                    <a:pt x="418624" y="855821"/>
                    <a:pt x="431006" y="860584"/>
                    <a:pt x="443389" y="865346"/>
                  </a:cubicBezTo>
                  <a:cubicBezTo>
                    <a:pt x="448151" y="867251"/>
                    <a:pt x="451961" y="868204"/>
                    <a:pt x="456724" y="870109"/>
                  </a:cubicBezTo>
                  <a:cubicBezTo>
                    <a:pt x="468154" y="873919"/>
                    <a:pt x="479584" y="877729"/>
                    <a:pt x="490061" y="882491"/>
                  </a:cubicBezTo>
                  <a:cubicBezTo>
                    <a:pt x="493871" y="883444"/>
                    <a:pt x="497681" y="885349"/>
                    <a:pt x="501491" y="886301"/>
                  </a:cubicBezTo>
                  <a:cubicBezTo>
                    <a:pt x="516731" y="891064"/>
                    <a:pt x="531019" y="895826"/>
                    <a:pt x="546259" y="900589"/>
                  </a:cubicBezTo>
                  <a:cubicBezTo>
                    <a:pt x="549116" y="901541"/>
                    <a:pt x="551974" y="902494"/>
                    <a:pt x="554831" y="903446"/>
                  </a:cubicBezTo>
                  <a:cubicBezTo>
                    <a:pt x="567214" y="907256"/>
                    <a:pt x="580549" y="911066"/>
                    <a:pt x="592931" y="914876"/>
                  </a:cubicBezTo>
                  <a:cubicBezTo>
                    <a:pt x="597694" y="915829"/>
                    <a:pt x="602456" y="917734"/>
                    <a:pt x="607219" y="918686"/>
                  </a:cubicBezTo>
                  <a:cubicBezTo>
                    <a:pt x="619601" y="921544"/>
                    <a:pt x="631031" y="925354"/>
                    <a:pt x="643414" y="928211"/>
                  </a:cubicBezTo>
                  <a:cubicBezTo>
                    <a:pt x="647224" y="929164"/>
                    <a:pt x="651034" y="930116"/>
                    <a:pt x="654844" y="931069"/>
                  </a:cubicBezTo>
                  <a:cubicBezTo>
                    <a:pt x="670084" y="934879"/>
                    <a:pt x="686276" y="938689"/>
                    <a:pt x="702469" y="942499"/>
                  </a:cubicBezTo>
                  <a:cubicBezTo>
                    <a:pt x="705326" y="943451"/>
                    <a:pt x="709136" y="943451"/>
                    <a:pt x="711994" y="944404"/>
                  </a:cubicBezTo>
                  <a:cubicBezTo>
                    <a:pt x="725329" y="947261"/>
                    <a:pt x="737711" y="950119"/>
                    <a:pt x="751046" y="952976"/>
                  </a:cubicBezTo>
                  <a:cubicBezTo>
                    <a:pt x="753904" y="953929"/>
                    <a:pt x="755809" y="953929"/>
                    <a:pt x="757714" y="954881"/>
                  </a:cubicBezTo>
                  <a:cubicBezTo>
                    <a:pt x="761524" y="955834"/>
                    <a:pt x="765334" y="955834"/>
                    <a:pt x="769144" y="956786"/>
                  </a:cubicBezTo>
                  <a:cubicBezTo>
                    <a:pt x="775811" y="957739"/>
                    <a:pt x="781526" y="959644"/>
                    <a:pt x="788194" y="960596"/>
                  </a:cubicBezTo>
                  <a:cubicBezTo>
                    <a:pt x="794861" y="961549"/>
                    <a:pt x="802481" y="963454"/>
                    <a:pt x="809149" y="964406"/>
                  </a:cubicBezTo>
                  <a:cubicBezTo>
                    <a:pt x="815816" y="965359"/>
                    <a:pt x="821531" y="966311"/>
                    <a:pt x="828199" y="967264"/>
                  </a:cubicBezTo>
                  <a:cubicBezTo>
                    <a:pt x="834866" y="968216"/>
                    <a:pt x="842486" y="969169"/>
                    <a:pt x="849154" y="971074"/>
                  </a:cubicBezTo>
                  <a:cubicBezTo>
                    <a:pt x="855821" y="972026"/>
                    <a:pt x="861536" y="972979"/>
                    <a:pt x="868204" y="973931"/>
                  </a:cubicBezTo>
                  <a:cubicBezTo>
                    <a:pt x="875824" y="974884"/>
                    <a:pt x="882491" y="975836"/>
                    <a:pt x="890111" y="976789"/>
                  </a:cubicBezTo>
                  <a:cubicBezTo>
                    <a:pt x="896779" y="977741"/>
                    <a:pt x="902494" y="978694"/>
                    <a:pt x="909161" y="979646"/>
                  </a:cubicBezTo>
                  <a:cubicBezTo>
                    <a:pt x="916781" y="980599"/>
                    <a:pt x="923449" y="981551"/>
                    <a:pt x="931069" y="982504"/>
                  </a:cubicBezTo>
                  <a:cubicBezTo>
                    <a:pt x="937736" y="983456"/>
                    <a:pt x="943451" y="984409"/>
                    <a:pt x="950119" y="984409"/>
                  </a:cubicBezTo>
                  <a:cubicBezTo>
                    <a:pt x="957739" y="985361"/>
                    <a:pt x="964406" y="986314"/>
                    <a:pt x="972026" y="986314"/>
                  </a:cubicBezTo>
                  <a:cubicBezTo>
                    <a:pt x="978694" y="987266"/>
                    <a:pt x="984409" y="987266"/>
                    <a:pt x="991076" y="988219"/>
                  </a:cubicBezTo>
                  <a:cubicBezTo>
                    <a:pt x="998696" y="989171"/>
                    <a:pt x="1006316" y="989171"/>
                    <a:pt x="1013936" y="990124"/>
                  </a:cubicBezTo>
                  <a:cubicBezTo>
                    <a:pt x="1020604" y="991076"/>
                    <a:pt x="1026319" y="991076"/>
                    <a:pt x="1032986" y="992029"/>
                  </a:cubicBezTo>
                  <a:cubicBezTo>
                    <a:pt x="1040606" y="992981"/>
                    <a:pt x="1048226" y="992981"/>
                    <a:pt x="1055846" y="993934"/>
                  </a:cubicBezTo>
                  <a:cubicBezTo>
                    <a:pt x="1062514" y="993934"/>
                    <a:pt x="1068229" y="994886"/>
                    <a:pt x="1074896" y="994886"/>
                  </a:cubicBezTo>
                  <a:cubicBezTo>
                    <a:pt x="1075849" y="994886"/>
                    <a:pt x="1077754" y="994886"/>
                    <a:pt x="1078706" y="994886"/>
                  </a:cubicBezTo>
                  <a:cubicBezTo>
                    <a:pt x="1081564" y="994886"/>
                    <a:pt x="1084421" y="994886"/>
                    <a:pt x="1086326" y="994886"/>
                  </a:cubicBezTo>
                  <a:cubicBezTo>
                    <a:pt x="1100614" y="995839"/>
                    <a:pt x="1115854" y="995839"/>
                    <a:pt x="1131094" y="996791"/>
                  </a:cubicBezTo>
                  <a:cubicBezTo>
                    <a:pt x="1135856" y="996791"/>
                    <a:pt x="1140619" y="996791"/>
                    <a:pt x="1146334" y="996791"/>
                  </a:cubicBezTo>
                  <a:cubicBezTo>
                    <a:pt x="1164431" y="996791"/>
                    <a:pt x="1182529" y="997744"/>
                    <a:pt x="1200626" y="997744"/>
                  </a:cubicBezTo>
                  <a:cubicBezTo>
                    <a:pt x="1213961" y="997744"/>
                    <a:pt x="1226344" y="997744"/>
                    <a:pt x="1239679" y="997744"/>
                  </a:cubicBezTo>
                  <a:cubicBezTo>
                    <a:pt x="1244441" y="997744"/>
                    <a:pt x="1248251" y="997744"/>
                    <a:pt x="1252061" y="997744"/>
                  </a:cubicBezTo>
                  <a:cubicBezTo>
                    <a:pt x="1260634" y="997744"/>
                    <a:pt x="1269206" y="997744"/>
                    <a:pt x="1277779" y="996791"/>
                  </a:cubicBezTo>
                  <a:cubicBezTo>
                    <a:pt x="1282541" y="996791"/>
                    <a:pt x="1288256" y="996791"/>
                    <a:pt x="1293019" y="995839"/>
                  </a:cubicBezTo>
                  <a:cubicBezTo>
                    <a:pt x="1300639" y="995839"/>
                    <a:pt x="1308259" y="994886"/>
                    <a:pt x="1315879" y="994886"/>
                  </a:cubicBezTo>
                  <a:cubicBezTo>
                    <a:pt x="1321594" y="994886"/>
                    <a:pt x="1326356" y="993934"/>
                    <a:pt x="1332071" y="993934"/>
                  </a:cubicBezTo>
                  <a:cubicBezTo>
                    <a:pt x="1339691" y="993934"/>
                    <a:pt x="1347311" y="992981"/>
                    <a:pt x="1353979" y="992981"/>
                  </a:cubicBezTo>
                  <a:cubicBezTo>
                    <a:pt x="1355884" y="992981"/>
                    <a:pt x="1357789" y="992981"/>
                    <a:pt x="1359694" y="992981"/>
                  </a:cubicBezTo>
                  <a:cubicBezTo>
                    <a:pt x="1361599" y="992981"/>
                    <a:pt x="1363504" y="992981"/>
                    <a:pt x="1364456" y="992981"/>
                  </a:cubicBezTo>
                  <a:cubicBezTo>
                    <a:pt x="1384459" y="991076"/>
                    <a:pt x="1405414" y="990124"/>
                    <a:pt x="1425416" y="987266"/>
                  </a:cubicBezTo>
                  <a:cubicBezTo>
                    <a:pt x="1428274" y="987266"/>
                    <a:pt x="1430179" y="986314"/>
                    <a:pt x="1433036" y="986314"/>
                  </a:cubicBezTo>
                  <a:cubicBezTo>
                    <a:pt x="1453991" y="984409"/>
                    <a:pt x="1473994" y="981551"/>
                    <a:pt x="1494949" y="978694"/>
                  </a:cubicBezTo>
                  <a:cubicBezTo>
                    <a:pt x="1496854" y="978694"/>
                    <a:pt x="1498759" y="977741"/>
                    <a:pt x="1500664" y="977741"/>
                  </a:cubicBezTo>
                  <a:cubicBezTo>
                    <a:pt x="1521619" y="974884"/>
                    <a:pt x="1542574" y="972026"/>
                    <a:pt x="1563529" y="968216"/>
                  </a:cubicBezTo>
                  <a:cubicBezTo>
                    <a:pt x="1564481" y="968216"/>
                    <a:pt x="1564481" y="968216"/>
                    <a:pt x="1565434" y="968216"/>
                  </a:cubicBezTo>
                  <a:cubicBezTo>
                    <a:pt x="1586389" y="964406"/>
                    <a:pt x="1607344" y="960596"/>
                    <a:pt x="1628299" y="956786"/>
                  </a:cubicBezTo>
                  <a:cubicBezTo>
                    <a:pt x="1629251" y="956786"/>
                    <a:pt x="1629251" y="956786"/>
                    <a:pt x="1630204" y="956786"/>
                  </a:cubicBezTo>
                  <a:cubicBezTo>
                    <a:pt x="1630204" y="956786"/>
                    <a:pt x="1631156" y="956786"/>
                    <a:pt x="1631156" y="956786"/>
                  </a:cubicBezTo>
                  <a:cubicBezTo>
                    <a:pt x="1637824" y="955834"/>
                    <a:pt x="1644491" y="953929"/>
                    <a:pt x="1651159" y="952976"/>
                  </a:cubicBezTo>
                  <a:cubicBezTo>
                    <a:pt x="1656874" y="951071"/>
                    <a:pt x="1661636" y="950119"/>
                    <a:pt x="1666399" y="949166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7" name="任意多边形: 形状 36">
              <a:extLst>
                <a:ext uri="{FF2B5EF4-FFF2-40B4-BE49-F238E27FC236}">
                  <a16:creationId xmlns:a16="http://schemas.microsoft.com/office/drawing/2014/main" id="{6C4B20A3-9374-4AB8-8844-172C4A32578C}"/>
                </a:ext>
              </a:extLst>
            </p:cNvPr>
            <p:cNvSpPr/>
            <p:nvPr/>
          </p:nvSpPr>
          <p:spPr>
            <a:xfrm>
              <a:off x="6096000" y="1366736"/>
              <a:ext cx="5855978" cy="4422311"/>
            </a:xfrm>
            <a:custGeom>
              <a:avLst/>
              <a:gdLst>
                <a:gd name="connsiteX0" fmla="*/ 4316254 w 5057775"/>
                <a:gd name="connsiteY0" fmla="*/ 565309 h 3819525"/>
                <a:gd name="connsiteX1" fmla="*/ 5055394 w 5057775"/>
                <a:gd name="connsiteY1" fmla="*/ 1912144 h 3819525"/>
                <a:gd name="connsiteX2" fmla="*/ 4316254 w 5057775"/>
                <a:gd name="connsiteY2" fmla="*/ 3258979 h 3819525"/>
                <a:gd name="connsiteX3" fmla="*/ 2531269 w 5057775"/>
                <a:gd name="connsiteY3" fmla="*/ 3817144 h 3819525"/>
                <a:gd name="connsiteX4" fmla="*/ 746284 w 5057775"/>
                <a:gd name="connsiteY4" fmla="*/ 3258979 h 3819525"/>
                <a:gd name="connsiteX5" fmla="*/ 7144 w 5057775"/>
                <a:gd name="connsiteY5" fmla="*/ 1912144 h 3819525"/>
                <a:gd name="connsiteX6" fmla="*/ 304324 w 5057775"/>
                <a:gd name="connsiteY6" fmla="*/ 1013936 h 3819525"/>
                <a:gd name="connsiteX7" fmla="*/ 505301 w 5057775"/>
                <a:gd name="connsiteY7" fmla="*/ 1130141 h 3819525"/>
                <a:gd name="connsiteX8" fmla="*/ 254794 w 5057775"/>
                <a:gd name="connsiteY8" fmla="*/ 1912144 h 3819525"/>
                <a:gd name="connsiteX9" fmla="*/ 788194 w 5057775"/>
                <a:gd name="connsiteY9" fmla="*/ 3016091 h 3819525"/>
                <a:gd name="connsiteX10" fmla="*/ 1162526 w 5057775"/>
                <a:gd name="connsiteY10" fmla="*/ 2698909 h 3819525"/>
                <a:gd name="connsiteX11" fmla="*/ 960596 w 5057775"/>
                <a:gd name="connsiteY11" fmla="*/ 2442686 h 3819525"/>
                <a:gd name="connsiteX12" fmla="*/ 1216819 w 5057775"/>
                <a:gd name="connsiteY12" fmla="*/ 2394109 h 3819525"/>
                <a:gd name="connsiteX13" fmla="*/ 2530316 w 5057775"/>
                <a:gd name="connsiteY13" fmla="*/ 3015139 h 3819525"/>
                <a:gd name="connsiteX14" fmla="*/ 3678079 w 5057775"/>
                <a:gd name="connsiteY14" fmla="*/ 2594134 h 3819525"/>
                <a:gd name="connsiteX15" fmla="*/ 3226594 w 5057775"/>
                <a:gd name="connsiteY15" fmla="*/ 2359819 h 3819525"/>
                <a:gd name="connsiteX16" fmla="*/ 2531269 w 5057775"/>
                <a:gd name="connsiteY16" fmla="*/ 2601754 h 3819525"/>
                <a:gd name="connsiteX17" fmla="*/ 1616869 w 5057775"/>
                <a:gd name="connsiteY17" fmla="*/ 1911191 h 3819525"/>
                <a:gd name="connsiteX18" fmla="*/ 1775936 w 5057775"/>
                <a:gd name="connsiteY18" fmla="*/ 1522571 h 3819525"/>
                <a:gd name="connsiteX19" fmla="*/ 1340644 w 5057775"/>
                <a:gd name="connsiteY19" fmla="*/ 1273969 h 3819525"/>
                <a:gd name="connsiteX20" fmla="*/ 1070134 w 5057775"/>
                <a:gd name="connsiteY20" fmla="*/ 1912144 h 3819525"/>
                <a:gd name="connsiteX21" fmla="*/ 1071086 w 5057775"/>
                <a:gd name="connsiteY21" fmla="*/ 1946434 h 3819525"/>
                <a:gd name="connsiteX22" fmla="*/ 813911 w 5057775"/>
                <a:gd name="connsiteY22" fmla="*/ 1995964 h 3819525"/>
                <a:gd name="connsiteX23" fmla="*/ 810101 w 5057775"/>
                <a:gd name="connsiteY23" fmla="*/ 1912144 h 3819525"/>
                <a:gd name="connsiteX24" fmla="*/ 1723549 w 5057775"/>
                <a:gd name="connsiteY24" fmla="*/ 765334 h 3819525"/>
                <a:gd name="connsiteX25" fmla="*/ 1465421 w 5057775"/>
                <a:gd name="connsiteY25" fmla="*/ 393859 h 3819525"/>
                <a:gd name="connsiteX26" fmla="*/ 853916 w 5057775"/>
                <a:gd name="connsiteY26" fmla="*/ 751046 h 3819525"/>
                <a:gd name="connsiteX27" fmla="*/ 655796 w 5057775"/>
                <a:gd name="connsiteY27" fmla="*/ 636746 h 3819525"/>
                <a:gd name="connsiteX28" fmla="*/ 746284 w 5057775"/>
                <a:gd name="connsiteY28" fmla="*/ 564356 h 3819525"/>
                <a:gd name="connsiteX29" fmla="*/ 2531269 w 5057775"/>
                <a:gd name="connsiteY29" fmla="*/ 7144 h 3819525"/>
                <a:gd name="connsiteX30" fmla="*/ 3669506 w 5057775"/>
                <a:gd name="connsiteY30" fmla="*/ 210979 h 3819525"/>
                <a:gd name="connsiteX31" fmla="*/ 3526631 w 5057775"/>
                <a:gd name="connsiteY31" fmla="*/ 367189 h 3819525"/>
                <a:gd name="connsiteX32" fmla="*/ 2531269 w 5057775"/>
                <a:gd name="connsiteY32" fmla="*/ 193834 h 3819525"/>
                <a:gd name="connsiteX33" fmla="*/ 1701641 w 5057775"/>
                <a:gd name="connsiteY33" fmla="*/ 311944 h 3819525"/>
                <a:gd name="connsiteX34" fmla="*/ 1962626 w 5057775"/>
                <a:gd name="connsiteY34" fmla="*/ 686276 h 3819525"/>
                <a:gd name="connsiteX35" fmla="*/ 2531269 w 5057775"/>
                <a:gd name="connsiteY35" fmla="*/ 612934 h 3819525"/>
                <a:gd name="connsiteX36" fmla="*/ 4167664 w 5057775"/>
                <a:gd name="connsiteY36" fmla="*/ 1509236 h 3819525"/>
                <a:gd name="connsiteX37" fmla="*/ 4716304 w 5057775"/>
                <a:gd name="connsiteY37" fmla="*/ 1428274 h 3819525"/>
                <a:gd name="connsiteX38" fmla="*/ 4034314 w 5057775"/>
                <a:gd name="connsiteY38" fmla="*/ 622459 h 3819525"/>
                <a:gd name="connsiteX39" fmla="*/ 4176236 w 5057775"/>
                <a:gd name="connsiteY39" fmla="*/ 467201 h 3819525"/>
                <a:gd name="connsiteX40" fmla="*/ 4316254 w 5057775"/>
                <a:gd name="connsiteY40" fmla="*/ 565309 h 3819525"/>
                <a:gd name="connsiteX41" fmla="*/ 3365659 w 5057775"/>
                <a:gd name="connsiteY41" fmla="*/ 2194084 h 3819525"/>
                <a:gd name="connsiteX42" fmla="*/ 3820954 w 5057775"/>
                <a:gd name="connsiteY42" fmla="*/ 2429351 h 3819525"/>
                <a:gd name="connsiteX43" fmla="*/ 3992404 w 5057775"/>
                <a:gd name="connsiteY43" fmla="*/ 1912144 h 3819525"/>
                <a:gd name="connsiteX44" fmla="*/ 2531269 w 5057775"/>
                <a:gd name="connsiteY44" fmla="*/ 810101 h 3819525"/>
                <a:gd name="connsiteX45" fmla="*/ 1510189 w 5057775"/>
                <a:gd name="connsiteY45" fmla="*/ 1124426 h 3819525"/>
                <a:gd name="connsiteX46" fmla="*/ 1952149 w 5057775"/>
                <a:gd name="connsiteY46" fmla="*/ 1378744 h 3819525"/>
                <a:gd name="connsiteX47" fmla="*/ 2531269 w 5057775"/>
                <a:gd name="connsiteY47" fmla="*/ 1222534 h 3819525"/>
                <a:gd name="connsiteX48" fmla="*/ 3292316 w 5057775"/>
                <a:gd name="connsiteY48" fmla="*/ 1530191 h 3819525"/>
                <a:gd name="connsiteX49" fmla="*/ 3031331 w 5057775"/>
                <a:gd name="connsiteY49" fmla="*/ 1579721 h 3819525"/>
                <a:gd name="connsiteX50" fmla="*/ 2629376 w 5057775"/>
                <a:gd name="connsiteY50" fmla="*/ 1414939 h 3819525"/>
                <a:gd name="connsiteX51" fmla="*/ 2646521 w 5057775"/>
                <a:gd name="connsiteY51" fmla="*/ 1714976 h 3819525"/>
                <a:gd name="connsiteX52" fmla="*/ 2817971 w 5057775"/>
                <a:gd name="connsiteY52" fmla="*/ 1912144 h 3819525"/>
                <a:gd name="connsiteX53" fmla="*/ 2532221 w 5057775"/>
                <a:gd name="connsiteY53" fmla="*/ 2127409 h 3819525"/>
                <a:gd name="connsiteX54" fmla="*/ 2246471 w 5057775"/>
                <a:gd name="connsiteY54" fmla="*/ 1912144 h 3819525"/>
                <a:gd name="connsiteX55" fmla="*/ 2387441 w 5057775"/>
                <a:gd name="connsiteY55" fmla="*/ 1726406 h 3819525"/>
                <a:gd name="connsiteX56" fmla="*/ 2370296 w 5057775"/>
                <a:gd name="connsiteY56" fmla="*/ 1424464 h 3819525"/>
                <a:gd name="connsiteX57" fmla="*/ 1866424 w 5057775"/>
                <a:gd name="connsiteY57" fmla="*/ 1912144 h 3819525"/>
                <a:gd name="connsiteX58" fmla="*/ 2533174 w 5057775"/>
                <a:gd name="connsiteY58" fmla="*/ 2415064 h 3819525"/>
                <a:gd name="connsiteX59" fmla="*/ 3182779 w 5057775"/>
                <a:gd name="connsiteY59" fmla="*/ 2025491 h 3819525"/>
                <a:gd name="connsiteX60" fmla="*/ 3443764 w 5057775"/>
                <a:gd name="connsiteY60" fmla="*/ 1975961 h 3819525"/>
                <a:gd name="connsiteX61" fmla="*/ 3365659 w 5057775"/>
                <a:gd name="connsiteY61" fmla="*/ 2194084 h 3819525"/>
                <a:gd name="connsiteX62" fmla="*/ 3554254 w 5057775"/>
                <a:gd name="connsiteY62" fmla="*/ 3446621 h 3819525"/>
                <a:gd name="connsiteX63" fmla="*/ 4807744 w 5057775"/>
                <a:gd name="connsiteY63" fmla="*/ 1912144 h 3819525"/>
                <a:gd name="connsiteX64" fmla="*/ 4774406 w 5057775"/>
                <a:gd name="connsiteY64" fmla="*/ 1619726 h 3819525"/>
                <a:gd name="connsiteX65" fmla="*/ 4228624 w 5057775"/>
                <a:gd name="connsiteY65" fmla="*/ 1700689 h 3819525"/>
                <a:gd name="connsiteX66" fmla="*/ 4251484 w 5057775"/>
                <a:gd name="connsiteY66" fmla="*/ 1912144 h 3819525"/>
                <a:gd name="connsiteX67" fmla="*/ 3338989 w 5057775"/>
                <a:gd name="connsiteY67" fmla="*/ 3058001 h 3819525"/>
                <a:gd name="connsiteX68" fmla="*/ 3554254 w 5057775"/>
                <a:gd name="connsiteY68" fmla="*/ 3446621 h 3819525"/>
                <a:gd name="connsiteX69" fmla="*/ 2531269 w 5057775"/>
                <a:gd name="connsiteY69" fmla="*/ 3630454 h 3819525"/>
                <a:gd name="connsiteX70" fmla="*/ 3316129 w 5057775"/>
                <a:gd name="connsiteY70" fmla="*/ 3525679 h 3819525"/>
                <a:gd name="connsiteX71" fmla="*/ 3101816 w 5057775"/>
                <a:gd name="connsiteY71" fmla="*/ 3138011 h 3819525"/>
                <a:gd name="connsiteX72" fmla="*/ 2531269 w 5057775"/>
                <a:gd name="connsiteY72" fmla="*/ 3211354 h 3819525"/>
                <a:gd name="connsiteX73" fmla="*/ 1336834 w 5057775"/>
                <a:gd name="connsiteY73" fmla="*/ 2846546 h 3819525"/>
                <a:gd name="connsiteX74" fmla="*/ 967264 w 5057775"/>
                <a:gd name="connsiteY74" fmla="*/ 3159919 h 3819525"/>
                <a:gd name="connsiteX75" fmla="*/ 2531269 w 5057775"/>
                <a:gd name="connsiteY75" fmla="*/ 3630454 h 381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5057775" h="3819525">
                  <a:moveTo>
                    <a:pt x="4316254" y="565309"/>
                  </a:moveTo>
                  <a:cubicBezTo>
                    <a:pt x="4792504" y="925354"/>
                    <a:pt x="5055394" y="1403509"/>
                    <a:pt x="5055394" y="1912144"/>
                  </a:cubicBezTo>
                  <a:cubicBezTo>
                    <a:pt x="5055394" y="2420779"/>
                    <a:pt x="4792504" y="2898934"/>
                    <a:pt x="4316254" y="3258979"/>
                  </a:cubicBezTo>
                  <a:cubicBezTo>
                    <a:pt x="3839051" y="3619024"/>
                    <a:pt x="3205639" y="3817144"/>
                    <a:pt x="2531269" y="3817144"/>
                  </a:cubicBezTo>
                  <a:cubicBezTo>
                    <a:pt x="1856899" y="3817144"/>
                    <a:pt x="1223486" y="3619024"/>
                    <a:pt x="746284" y="3258979"/>
                  </a:cubicBezTo>
                  <a:cubicBezTo>
                    <a:pt x="270034" y="2898934"/>
                    <a:pt x="7144" y="2420779"/>
                    <a:pt x="7144" y="1912144"/>
                  </a:cubicBezTo>
                  <a:cubicBezTo>
                    <a:pt x="7144" y="1593056"/>
                    <a:pt x="110014" y="1286351"/>
                    <a:pt x="304324" y="1013936"/>
                  </a:cubicBezTo>
                  <a:lnTo>
                    <a:pt x="505301" y="1130141"/>
                  </a:lnTo>
                  <a:cubicBezTo>
                    <a:pt x="345281" y="1364456"/>
                    <a:pt x="254794" y="1630204"/>
                    <a:pt x="254794" y="1912144"/>
                  </a:cubicBezTo>
                  <a:cubicBezTo>
                    <a:pt x="254794" y="2332196"/>
                    <a:pt x="455771" y="2717006"/>
                    <a:pt x="788194" y="3016091"/>
                  </a:cubicBezTo>
                  <a:lnTo>
                    <a:pt x="1162526" y="2698909"/>
                  </a:lnTo>
                  <a:cubicBezTo>
                    <a:pt x="1082516" y="2619851"/>
                    <a:pt x="1014889" y="2534126"/>
                    <a:pt x="960596" y="2442686"/>
                  </a:cubicBezTo>
                  <a:lnTo>
                    <a:pt x="1216819" y="2394109"/>
                  </a:lnTo>
                  <a:cubicBezTo>
                    <a:pt x="1453991" y="2761774"/>
                    <a:pt x="1954054" y="3015139"/>
                    <a:pt x="2530316" y="3015139"/>
                  </a:cubicBezTo>
                  <a:cubicBezTo>
                    <a:pt x="2995136" y="3015139"/>
                    <a:pt x="3409474" y="2850356"/>
                    <a:pt x="3678079" y="2594134"/>
                  </a:cubicBezTo>
                  <a:lnTo>
                    <a:pt x="3226594" y="2359819"/>
                  </a:lnTo>
                  <a:cubicBezTo>
                    <a:pt x="3058954" y="2508409"/>
                    <a:pt x="2809399" y="2601754"/>
                    <a:pt x="2531269" y="2601754"/>
                  </a:cubicBezTo>
                  <a:cubicBezTo>
                    <a:pt x="2027396" y="2601754"/>
                    <a:pt x="1616869" y="2292191"/>
                    <a:pt x="1616869" y="1911191"/>
                  </a:cubicBezTo>
                  <a:cubicBezTo>
                    <a:pt x="1616869" y="1767364"/>
                    <a:pt x="1675924" y="1633061"/>
                    <a:pt x="1775936" y="1522571"/>
                  </a:cubicBezTo>
                  <a:lnTo>
                    <a:pt x="1340644" y="1273969"/>
                  </a:lnTo>
                  <a:cubicBezTo>
                    <a:pt x="1170146" y="1453991"/>
                    <a:pt x="1070134" y="1674971"/>
                    <a:pt x="1070134" y="1912144"/>
                  </a:cubicBezTo>
                  <a:cubicBezTo>
                    <a:pt x="1070134" y="1923574"/>
                    <a:pt x="1070134" y="1935004"/>
                    <a:pt x="1071086" y="1946434"/>
                  </a:cubicBezTo>
                  <a:lnTo>
                    <a:pt x="813911" y="1995964"/>
                  </a:lnTo>
                  <a:cubicBezTo>
                    <a:pt x="812006" y="1968341"/>
                    <a:pt x="810101" y="1940719"/>
                    <a:pt x="810101" y="1912144"/>
                  </a:cubicBezTo>
                  <a:cubicBezTo>
                    <a:pt x="810101" y="1415891"/>
                    <a:pt x="1180624" y="984409"/>
                    <a:pt x="1723549" y="765334"/>
                  </a:cubicBezTo>
                  <a:lnTo>
                    <a:pt x="1465421" y="393859"/>
                  </a:lnTo>
                  <a:cubicBezTo>
                    <a:pt x="1235869" y="486251"/>
                    <a:pt x="1029176" y="607219"/>
                    <a:pt x="853916" y="751046"/>
                  </a:cubicBezTo>
                  <a:lnTo>
                    <a:pt x="655796" y="636746"/>
                  </a:lnTo>
                  <a:cubicBezTo>
                    <a:pt x="685324" y="611981"/>
                    <a:pt x="714851" y="588169"/>
                    <a:pt x="746284" y="564356"/>
                  </a:cubicBezTo>
                  <a:cubicBezTo>
                    <a:pt x="1223486" y="205264"/>
                    <a:pt x="1856899" y="7144"/>
                    <a:pt x="2531269" y="7144"/>
                  </a:cubicBezTo>
                  <a:cubicBezTo>
                    <a:pt x="2933224" y="7144"/>
                    <a:pt x="3320891" y="77629"/>
                    <a:pt x="3669506" y="210979"/>
                  </a:cubicBezTo>
                  <a:lnTo>
                    <a:pt x="3526631" y="367189"/>
                  </a:lnTo>
                  <a:cubicBezTo>
                    <a:pt x="3225641" y="256699"/>
                    <a:pt x="2888456" y="193834"/>
                    <a:pt x="2531269" y="193834"/>
                  </a:cubicBezTo>
                  <a:cubicBezTo>
                    <a:pt x="2238851" y="193834"/>
                    <a:pt x="1958816" y="235744"/>
                    <a:pt x="1701641" y="311944"/>
                  </a:cubicBezTo>
                  <a:lnTo>
                    <a:pt x="1962626" y="686276"/>
                  </a:lnTo>
                  <a:cubicBezTo>
                    <a:pt x="2140744" y="638651"/>
                    <a:pt x="2332196" y="612934"/>
                    <a:pt x="2531269" y="612934"/>
                  </a:cubicBezTo>
                  <a:cubicBezTo>
                    <a:pt x="3294221" y="612934"/>
                    <a:pt x="3941921" y="989171"/>
                    <a:pt x="4167664" y="1509236"/>
                  </a:cubicBezTo>
                  <a:lnTo>
                    <a:pt x="4716304" y="1428274"/>
                  </a:lnTo>
                  <a:cubicBezTo>
                    <a:pt x="4593431" y="1112996"/>
                    <a:pt x="4353401" y="834866"/>
                    <a:pt x="4034314" y="622459"/>
                  </a:cubicBezTo>
                  <a:lnTo>
                    <a:pt x="4176236" y="467201"/>
                  </a:lnTo>
                  <a:cubicBezTo>
                    <a:pt x="4223862" y="498634"/>
                    <a:pt x="4270534" y="531019"/>
                    <a:pt x="4316254" y="565309"/>
                  </a:cubicBezTo>
                  <a:close/>
                  <a:moveTo>
                    <a:pt x="3365659" y="2194084"/>
                  </a:moveTo>
                  <a:lnTo>
                    <a:pt x="3820954" y="2429351"/>
                  </a:lnTo>
                  <a:cubicBezTo>
                    <a:pt x="3929539" y="2275046"/>
                    <a:pt x="3992404" y="2098834"/>
                    <a:pt x="3992404" y="1912144"/>
                  </a:cubicBezTo>
                  <a:cubicBezTo>
                    <a:pt x="3992404" y="1304449"/>
                    <a:pt x="3337084" y="810101"/>
                    <a:pt x="2531269" y="810101"/>
                  </a:cubicBezTo>
                  <a:cubicBezTo>
                    <a:pt x="2134076" y="810101"/>
                    <a:pt x="1774031" y="930116"/>
                    <a:pt x="1510189" y="1124426"/>
                  </a:cubicBezTo>
                  <a:lnTo>
                    <a:pt x="1952149" y="1378744"/>
                  </a:lnTo>
                  <a:cubicBezTo>
                    <a:pt x="2110264" y="1280636"/>
                    <a:pt x="2311241" y="1222534"/>
                    <a:pt x="2531269" y="1222534"/>
                  </a:cubicBezTo>
                  <a:cubicBezTo>
                    <a:pt x="2848451" y="1222534"/>
                    <a:pt x="3127534" y="1344454"/>
                    <a:pt x="3292316" y="1530191"/>
                  </a:cubicBezTo>
                  <a:lnTo>
                    <a:pt x="3031331" y="1579721"/>
                  </a:lnTo>
                  <a:cubicBezTo>
                    <a:pt x="2929414" y="1493044"/>
                    <a:pt x="2788444" y="1432084"/>
                    <a:pt x="2629376" y="1414939"/>
                  </a:cubicBezTo>
                  <a:lnTo>
                    <a:pt x="2646521" y="1714976"/>
                  </a:lnTo>
                  <a:cubicBezTo>
                    <a:pt x="2747486" y="1748314"/>
                    <a:pt x="2817971" y="1824514"/>
                    <a:pt x="2817971" y="1912144"/>
                  </a:cubicBezTo>
                  <a:cubicBezTo>
                    <a:pt x="2817971" y="2031206"/>
                    <a:pt x="2690336" y="2127409"/>
                    <a:pt x="2532221" y="2127409"/>
                  </a:cubicBezTo>
                  <a:cubicBezTo>
                    <a:pt x="2374106" y="2127409"/>
                    <a:pt x="2246471" y="2031206"/>
                    <a:pt x="2246471" y="1912144"/>
                  </a:cubicBezTo>
                  <a:cubicBezTo>
                    <a:pt x="2246471" y="1833086"/>
                    <a:pt x="2302669" y="1763554"/>
                    <a:pt x="2387441" y="1726406"/>
                  </a:cubicBezTo>
                  <a:lnTo>
                    <a:pt x="2370296" y="1424464"/>
                  </a:lnTo>
                  <a:cubicBezTo>
                    <a:pt x="2080736" y="1479709"/>
                    <a:pt x="1866424" y="1676876"/>
                    <a:pt x="1866424" y="1912144"/>
                  </a:cubicBezTo>
                  <a:cubicBezTo>
                    <a:pt x="1866424" y="2189321"/>
                    <a:pt x="2165509" y="2415064"/>
                    <a:pt x="2533174" y="2415064"/>
                  </a:cubicBezTo>
                  <a:cubicBezTo>
                    <a:pt x="2849404" y="2415064"/>
                    <a:pt x="3114199" y="2248376"/>
                    <a:pt x="3182779" y="2025491"/>
                  </a:cubicBezTo>
                  <a:lnTo>
                    <a:pt x="3443764" y="1975961"/>
                  </a:lnTo>
                  <a:cubicBezTo>
                    <a:pt x="3432334" y="2053114"/>
                    <a:pt x="3405664" y="2126456"/>
                    <a:pt x="3365659" y="2194084"/>
                  </a:cubicBezTo>
                  <a:moveTo>
                    <a:pt x="3554254" y="3446621"/>
                  </a:moveTo>
                  <a:cubicBezTo>
                    <a:pt x="4297204" y="3163729"/>
                    <a:pt x="4807744" y="2581751"/>
                    <a:pt x="4807744" y="1912144"/>
                  </a:cubicBezTo>
                  <a:cubicBezTo>
                    <a:pt x="4807744" y="1812131"/>
                    <a:pt x="4796314" y="1714976"/>
                    <a:pt x="4774406" y="1619726"/>
                  </a:cubicBezTo>
                  <a:lnTo>
                    <a:pt x="4228624" y="1700689"/>
                  </a:lnTo>
                  <a:cubicBezTo>
                    <a:pt x="4243864" y="1769269"/>
                    <a:pt x="4251484" y="1840706"/>
                    <a:pt x="4251484" y="1912144"/>
                  </a:cubicBezTo>
                  <a:cubicBezTo>
                    <a:pt x="4251484" y="2407444"/>
                    <a:pt x="3881914" y="2838926"/>
                    <a:pt x="3338989" y="3058001"/>
                  </a:cubicBezTo>
                  <a:lnTo>
                    <a:pt x="3554254" y="3446621"/>
                  </a:lnTo>
                  <a:moveTo>
                    <a:pt x="2531269" y="3630454"/>
                  </a:moveTo>
                  <a:cubicBezTo>
                    <a:pt x="2806541" y="3630454"/>
                    <a:pt x="3071336" y="3593306"/>
                    <a:pt x="3316129" y="3525679"/>
                  </a:cubicBezTo>
                  <a:lnTo>
                    <a:pt x="3101816" y="3138011"/>
                  </a:lnTo>
                  <a:cubicBezTo>
                    <a:pt x="2922746" y="3185636"/>
                    <a:pt x="2731294" y="3211354"/>
                    <a:pt x="2531269" y="3211354"/>
                  </a:cubicBezTo>
                  <a:cubicBezTo>
                    <a:pt x="2068354" y="3211354"/>
                    <a:pt x="1646396" y="3072289"/>
                    <a:pt x="1336834" y="2846546"/>
                  </a:cubicBezTo>
                  <a:lnTo>
                    <a:pt x="967264" y="3159919"/>
                  </a:lnTo>
                  <a:cubicBezTo>
                    <a:pt x="1375886" y="3451384"/>
                    <a:pt x="1926431" y="3630454"/>
                    <a:pt x="2531269" y="3630454"/>
                  </a:cubicBezTo>
                </a:path>
              </a:pathLst>
            </a:custGeom>
            <a:solidFill>
              <a:srgbClr val="49C9F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8" name="任意多边形: 形状 37">
              <a:extLst>
                <a:ext uri="{FF2B5EF4-FFF2-40B4-BE49-F238E27FC236}">
                  <a16:creationId xmlns:a16="http://schemas.microsoft.com/office/drawing/2014/main" id="{234B41D6-74AC-4702-8785-3C3B9814651F}"/>
                </a:ext>
              </a:extLst>
            </p:cNvPr>
            <p:cNvSpPr/>
            <p:nvPr/>
          </p:nvSpPr>
          <p:spPr>
            <a:xfrm>
              <a:off x="6096000" y="3572378"/>
              <a:ext cx="5855978" cy="2944531"/>
            </a:xfrm>
            <a:custGeom>
              <a:avLst/>
              <a:gdLst>
                <a:gd name="connsiteX0" fmla="*/ 5054442 w 5057775"/>
                <a:gd name="connsiteY0" fmla="*/ 52864 h 2543175"/>
                <a:gd name="connsiteX1" fmla="*/ 5053489 w 5057775"/>
                <a:gd name="connsiteY1" fmla="*/ 68104 h 2543175"/>
                <a:gd name="connsiteX2" fmla="*/ 5051584 w 5057775"/>
                <a:gd name="connsiteY2" fmla="*/ 98584 h 2543175"/>
                <a:gd name="connsiteX3" fmla="*/ 5050631 w 5057775"/>
                <a:gd name="connsiteY3" fmla="*/ 116681 h 2543175"/>
                <a:gd name="connsiteX4" fmla="*/ 5048726 w 5057775"/>
                <a:gd name="connsiteY4" fmla="*/ 144304 h 2543175"/>
                <a:gd name="connsiteX5" fmla="*/ 5046821 w 5057775"/>
                <a:gd name="connsiteY5" fmla="*/ 163354 h 2543175"/>
                <a:gd name="connsiteX6" fmla="*/ 5043964 w 5057775"/>
                <a:gd name="connsiteY6" fmla="*/ 190024 h 2543175"/>
                <a:gd name="connsiteX7" fmla="*/ 5041106 w 5057775"/>
                <a:gd name="connsiteY7" fmla="*/ 209074 h 2543175"/>
                <a:gd name="connsiteX8" fmla="*/ 5037296 w 5057775"/>
                <a:gd name="connsiteY8" fmla="*/ 234791 h 2543175"/>
                <a:gd name="connsiteX9" fmla="*/ 5034439 w 5057775"/>
                <a:gd name="connsiteY9" fmla="*/ 253841 h 2543175"/>
                <a:gd name="connsiteX10" fmla="*/ 5029676 w 5057775"/>
                <a:gd name="connsiteY10" fmla="*/ 279559 h 2543175"/>
                <a:gd name="connsiteX11" fmla="*/ 5025867 w 5057775"/>
                <a:gd name="connsiteY11" fmla="*/ 298609 h 2543175"/>
                <a:gd name="connsiteX12" fmla="*/ 5020151 w 5057775"/>
                <a:gd name="connsiteY12" fmla="*/ 324326 h 2543175"/>
                <a:gd name="connsiteX13" fmla="*/ 5016342 w 5057775"/>
                <a:gd name="connsiteY13" fmla="*/ 342424 h 2543175"/>
                <a:gd name="connsiteX14" fmla="*/ 5009674 w 5057775"/>
                <a:gd name="connsiteY14" fmla="*/ 369094 h 2543175"/>
                <a:gd name="connsiteX15" fmla="*/ 5004912 w 5057775"/>
                <a:gd name="connsiteY15" fmla="*/ 386239 h 2543175"/>
                <a:gd name="connsiteX16" fmla="*/ 4994434 w 5057775"/>
                <a:gd name="connsiteY16" fmla="*/ 425291 h 2543175"/>
                <a:gd name="connsiteX17" fmla="*/ 4991576 w 5057775"/>
                <a:gd name="connsiteY17" fmla="*/ 433864 h 2543175"/>
                <a:gd name="connsiteX18" fmla="*/ 4980146 w 5057775"/>
                <a:gd name="connsiteY18" fmla="*/ 469106 h 2543175"/>
                <a:gd name="connsiteX19" fmla="*/ 4978242 w 5057775"/>
                <a:gd name="connsiteY19" fmla="*/ 475774 h 2543175"/>
                <a:gd name="connsiteX20" fmla="*/ 4964906 w 5057775"/>
                <a:gd name="connsiteY20" fmla="*/ 514826 h 2543175"/>
                <a:gd name="connsiteX21" fmla="*/ 4962049 w 5057775"/>
                <a:gd name="connsiteY21" fmla="*/ 523399 h 2543175"/>
                <a:gd name="connsiteX22" fmla="*/ 4947762 w 5057775"/>
                <a:gd name="connsiteY22" fmla="*/ 559594 h 2543175"/>
                <a:gd name="connsiteX23" fmla="*/ 4945856 w 5057775"/>
                <a:gd name="connsiteY23" fmla="*/ 563404 h 2543175"/>
                <a:gd name="connsiteX24" fmla="*/ 4929664 w 5057775"/>
                <a:gd name="connsiteY24" fmla="*/ 602456 h 2543175"/>
                <a:gd name="connsiteX25" fmla="*/ 4925854 w 5057775"/>
                <a:gd name="connsiteY25" fmla="*/ 611981 h 2543175"/>
                <a:gd name="connsiteX26" fmla="*/ 4907756 w 5057775"/>
                <a:gd name="connsiteY26" fmla="*/ 651034 h 2543175"/>
                <a:gd name="connsiteX27" fmla="*/ 4907756 w 5057775"/>
                <a:gd name="connsiteY27" fmla="*/ 651986 h 2543175"/>
                <a:gd name="connsiteX28" fmla="*/ 4888706 w 5057775"/>
                <a:gd name="connsiteY28" fmla="*/ 690086 h 2543175"/>
                <a:gd name="connsiteX29" fmla="*/ 4883944 w 5057775"/>
                <a:gd name="connsiteY29" fmla="*/ 698659 h 2543175"/>
                <a:gd name="connsiteX30" fmla="*/ 4863941 w 5057775"/>
                <a:gd name="connsiteY30" fmla="*/ 736759 h 2543175"/>
                <a:gd name="connsiteX31" fmla="*/ 4861084 w 5057775"/>
                <a:gd name="connsiteY31" fmla="*/ 740569 h 2543175"/>
                <a:gd name="connsiteX32" fmla="*/ 4842034 w 5057775"/>
                <a:gd name="connsiteY32" fmla="*/ 774859 h 2543175"/>
                <a:gd name="connsiteX33" fmla="*/ 4837272 w 5057775"/>
                <a:gd name="connsiteY33" fmla="*/ 783431 h 2543175"/>
                <a:gd name="connsiteX34" fmla="*/ 4815364 w 5057775"/>
                <a:gd name="connsiteY34" fmla="*/ 820579 h 2543175"/>
                <a:gd name="connsiteX35" fmla="*/ 4811554 w 5057775"/>
                <a:gd name="connsiteY35" fmla="*/ 827246 h 2543175"/>
                <a:gd name="connsiteX36" fmla="*/ 4792504 w 5057775"/>
                <a:gd name="connsiteY36" fmla="*/ 855821 h 2543175"/>
                <a:gd name="connsiteX37" fmla="*/ 4782979 w 5057775"/>
                <a:gd name="connsiteY37" fmla="*/ 870109 h 2543175"/>
                <a:gd name="connsiteX38" fmla="*/ 4765834 w 5057775"/>
                <a:gd name="connsiteY38" fmla="*/ 895826 h 2543175"/>
                <a:gd name="connsiteX39" fmla="*/ 4756309 w 5057775"/>
                <a:gd name="connsiteY39" fmla="*/ 909161 h 2543175"/>
                <a:gd name="connsiteX40" fmla="*/ 4734401 w 5057775"/>
                <a:gd name="connsiteY40" fmla="*/ 939641 h 2543175"/>
                <a:gd name="connsiteX41" fmla="*/ 4728687 w 5057775"/>
                <a:gd name="connsiteY41" fmla="*/ 947261 h 2543175"/>
                <a:gd name="connsiteX42" fmla="*/ 4700112 w 5057775"/>
                <a:gd name="connsiteY42" fmla="*/ 984409 h 2543175"/>
                <a:gd name="connsiteX43" fmla="*/ 4691539 w 5057775"/>
                <a:gd name="connsiteY43" fmla="*/ 994886 h 2543175"/>
                <a:gd name="connsiteX44" fmla="*/ 4669631 w 5057775"/>
                <a:gd name="connsiteY44" fmla="*/ 1021556 h 2543175"/>
                <a:gd name="connsiteX45" fmla="*/ 4658201 w 5057775"/>
                <a:gd name="connsiteY45" fmla="*/ 1034891 h 2543175"/>
                <a:gd name="connsiteX46" fmla="*/ 4638199 w 5057775"/>
                <a:gd name="connsiteY46" fmla="*/ 1058704 h 2543175"/>
                <a:gd name="connsiteX47" fmla="*/ 4625816 w 5057775"/>
                <a:gd name="connsiteY47" fmla="*/ 1072039 h 2543175"/>
                <a:gd name="connsiteX48" fmla="*/ 4604862 w 5057775"/>
                <a:gd name="connsiteY48" fmla="*/ 1094899 h 2543175"/>
                <a:gd name="connsiteX49" fmla="*/ 4592479 w 5057775"/>
                <a:gd name="connsiteY49" fmla="*/ 1108234 h 2543175"/>
                <a:gd name="connsiteX50" fmla="*/ 4567714 w 5057775"/>
                <a:gd name="connsiteY50" fmla="*/ 1133951 h 2543175"/>
                <a:gd name="connsiteX51" fmla="*/ 4558189 w 5057775"/>
                <a:gd name="connsiteY51" fmla="*/ 1143476 h 2543175"/>
                <a:gd name="connsiteX52" fmla="*/ 4522947 w 5057775"/>
                <a:gd name="connsiteY52" fmla="*/ 1177766 h 2543175"/>
                <a:gd name="connsiteX53" fmla="*/ 4515326 w 5057775"/>
                <a:gd name="connsiteY53" fmla="*/ 1184434 h 2543175"/>
                <a:gd name="connsiteX54" fmla="*/ 4486751 w 5057775"/>
                <a:gd name="connsiteY54" fmla="*/ 1212056 h 2543175"/>
                <a:gd name="connsiteX55" fmla="*/ 4473416 w 5057775"/>
                <a:gd name="connsiteY55" fmla="*/ 1223486 h 2543175"/>
                <a:gd name="connsiteX56" fmla="*/ 4448651 w 5057775"/>
                <a:gd name="connsiteY56" fmla="*/ 1245394 h 2543175"/>
                <a:gd name="connsiteX57" fmla="*/ 4434364 w 5057775"/>
                <a:gd name="connsiteY57" fmla="*/ 1257776 h 2543175"/>
                <a:gd name="connsiteX58" fmla="*/ 4409599 w 5057775"/>
                <a:gd name="connsiteY58" fmla="*/ 1278731 h 2543175"/>
                <a:gd name="connsiteX59" fmla="*/ 4395312 w 5057775"/>
                <a:gd name="connsiteY59" fmla="*/ 1291114 h 2543175"/>
                <a:gd name="connsiteX60" fmla="*/ 4367689 w 5057775"/>
                <a:gd name="connsiteY60" fmla="*/ 1313021 h 2543175"/>
                <a:gd name="connsiteX61" fmla="*/ 4355306 w 5057775"/>
                <a:gd name="connsiteY61" fmla="*/ 1323499 h 2543175"/>
                <a:gd name="connsiteX62" fmla="*/ 4314349 w 5057775"/>
                <a:gd name="connsiteY62" fmla="*/ 1354931 h 2543175"/>
                <a:gd name="connsiteX63" fmla="*/ 4268629 w 5057775"/>
                <a:gd name="connsiteY63" fmla="*/ 1388269 h 2543175"/>
                <a:gd name="connsiteX64" fmla="*/ 4252437 w 5057775"/>
                <a:gd name="connsiteY64" fmla="*/ 1399699 h 2543175"/>
                <a:gd name="connsiteX65" fmla="*/ 4221956 w 5057775"/>
                <a:gd name="connsiteY65" fmla="*/ 1420654 h 2543175"/>
                <a:gd name="connsiteX66" fmla="*/ 4202906 w 5057775"/>
                <a:gd name="connsiteY66" fmla="*/ 1433989 h 2543175"/>
                <a:gd name="connsiteX67" fmla="*/ 4175284 w 5057775"/>
                <a:gd name="connsiteY67" fmla="*/ 1452086 h 2543175"/>
                <a:gd name="connsiteX68" fmla="*/ 4154329 w 5057775"/>
                <a:gd name="connsiteY68" fmla="*/ 1465421 h 2543175"/>
                <a:gd name="connsiteX69" fmla="*/ 4126706 w 5057775"/>
                <a:gd name="connsiteY69" fmla="*/ 1482566 h 2543175"/>
                <a:gd name="connsiteX70" fmla="*/ 4121944 w 5057775"/>
                <a:gd name="connsiteY70" fmla="*/ 1485424 h 2543175"/>
                <a:gd name="connsiteX71" fmla="*/ 4069556 w 5057775"/>
                <a:gd name="connsiteY71" fmla="*/ 1516856 h 2543175"/>
                <a:gd name="connsiteX72" fmla="*/ 4051459 w 5057775"/>
                <a:gd name="connsiteY72" fmla="*/ 1527334 h 2543175"/>
                <a:gd name="connsiteX73" fmla="*/ 4009549 w 5057775"/>
                <a:gd name="connsiteY73" fmla="*/ 1551146 h 2543175"/>
                <a:gd name="connsiteX74" fmla="*/ 3990499 w 5057775"/>
                <a:gd name="connsiteY74" fmla="*/ 1561624 h 2543175"/>
                <a:gd name="connsiteX75" fmla="*/ 3940016 w 5057775"/>
                <a:gd name="connsiteY75" fmla="*/ 1588294 h 2543175"/>
                <a:gd name="connsiteX76" fmla="*/ 3930491 w 5057775"/>
                <a:gd name="connsiteY76" fmla="*/ 1593056 h 2543175"/>
                <a:gd name="connsiteX77" fmla="*/ 3869531 w 5057775"/>
                <a:gd name="connsiteY77" fmla="*/ 1622584 h 2543175"/>
                <a:gd name="connsiteX78" fmla="*/ 3852386 w 5057775"/>
                <a:gd name="connsiteY78" fmla="*/ 1630204 h 2543175"/>
                <a:gd name="connsiteX79" fmla="*/ 3806666 w 5057775"/>
                <a:gd name="connsiteY79" fmla="*/ 1651159 h 2543175"/>
                <a:gd name="connsiteX80" fmla="*/ 3786664 w 5057775"/>
                <a:gd name="connsiteY80" fmla="*/ 1659731 h 2543175"/>
                <a:gd name="connsiteX81" fmla="*/ 3739039 w 5057775"/>
                <a:gd name="connsiteY81" fmla="*/ 1679734 h 2543175"/>
                <a:gd name="connsiteX82" fmla="*/ 3722846 w 5057775"/>
                <a:gd name="connsiteY82" fmla="*/ 1686401 h 2543175"/>
                <a:gd name="connsiteX83" fmla="*/ 3659029 w 5057775"/>
                <a:gd name="connsiteY83" fmla="*/ 1711166 h 2543175"/>
                <a:gd name="connsiteX84" fmla="*/ 3645694 w 5057775"/>
                <a:gd name="connsiteY84" fmla="*/ 1715929 h 2543175"/>
                <a:gd name="connsiteX85" fmla="*/ 3593306 w 5057775"/>
                <a:gd name="connsiteY85" fmla="*/ 1734979 h 2543175"/>
                <a:gd name="connsiteX86" fmla="*/ 3565684 w 5057775"/>
                <a:gd name="connsiteY86" fmla="*/ 1744504 h 2543175"/>
                <a:gd name="connsiteX87" fmla="*/ 3543776 w 5057775"/>
                <a:gd name="connsiteY87" fmla="*/ 1752124 h 2543175"/>
                <a:gd name="connsiteX88" fmla="*/ 3511391 w 5057775"/>
                <a:gd name="connsiteY88" fmla="*/ 1762601 h 2543175"/>
                <a:gd name="connsiteX89" fmla="*/ 3490436 w 5057775"/>
                <a:gd name="connsiteY89" fmla="*/ 1769269 h 2543175"/>
                <a:gd name="connsiteX90" fmla="*/ 3454241 w 5057775"/>
                <a:gd name="connsiteY90" fmla="*/ 1779746 h 2543175"/>
                <a:gd name="connsiteX91" fmla="*/ 3435191 w 5057775"/>
                <a:gd name="connsiteY91" fmla="*/ 1785461 h 2543175"/>
                <a:gd name="connsiteX92" fmla="*/ 3387566 w 5057775"/>
                <a:gd name="connsiteY92" fmla="*/ 1798796 h 2543175"/>
                <a:gd name="connsiteX93" fmla="*/ 3380899 w 5057775"/>
                <a:gd name="connsiteY93" fmla="*/ 1800701 h 2543175"/>
                <a:gd name="connsiteX94" fmla="*/ 3325654 w 5057775"/>
                <a:gd name="connsiteY94" fmla="*/ 1814989 h 2543175"/>
                <a:gd name="connsiteX95" fmla="*/ 3308509 w 5057775"/>
                <a:gd name="connsiteY95" fmla="*/ 1818799 h 2543175"/>
                <a:gd name="connsiteX96" fmla="*/ 3269456 w 5057775"/>
                <a:gd name="connsiteY96" fmla="*/ 1828324 h 2543175"/>
                <a:gd name="connsiteX97" fmla="*/ 3247549 w 5057775"/>
                <a:gd name="connsiteY97" fmla="*/ 1833086 h 2543175"/>
                <a:gd name="connsiteX98" fmla="*/ 3213259 w 5057775"/>
                <a:gd name="connsiteY98" fmla="*/ 1840706 h 2543175"/>
                <a:gd name="connsiteX99" fmla="*/ 3189446 w 5057775"/>
                <a:gd name="connsiteY99" fmla="*/ 1845469 h 2543175"/>
                <a:gd name="connsiteX100" fmla="*/ 3155156 w 5057775"/>
                <a:gd name="connsiteY100" fmla="*/ 1852136 h 2543175"/>
                <a:gd name="connsiteX101" fmla="*/ 3135154 w 5057775"/>
                <a:gd name="connsiteY101" fmla="*/ 1855946 h 2543175"/>
                <a:gd name="connsiteX102" fmla="*/ 3098006 w 5057775"/>
                <a:gd name="connsiteY102" fmla="*/ 1862614 h 2543175"/>
                <a:gd name="connsiteX103" fmla="*/ 3078956 w 5057775"/>
                <a:gd name="connsiteY103" fmla="*/ 1865471 h 2543175"/>
                <a:gd name="connsiteX104" fmla="*/ 3036094 w 5057775"/>
                <a:gd name="connsiteY104" fmla="*/ 1872139 h 2543175"/>
                <a:gd name="connsiteX105" fmla="*/ 3022759 w 5057775"/>
                <a:gd name="connsiteY105" fmla="*/ 1874044 h 2543175"/>
                <a:gd name="connsiteX106" fmla="*/ 2966561 w 5057775"/>
                <a:gd name="connsiteY106" fmla="*/ 1881664 h 2543175"/>
                <a:gd name="connsiteX107" fmla="*/ 2952274 w 5057775"/>
                <a:gd name="connsiteY107" fmla="*/ 1883569 h 2543175"/>
                <a:gd name="connsiteX108" fmla="*/ 2909411 w 5057775"/>
                <a:gd name="connsiteY108" fmla="*/ 1888331 h 2543175"/>
                <a:gd name="connsiteX109" fmla="*/ 2889409 w 5057775"/>
                <a:gd name="connsiteY109" fmla="*/ 1890236 h 2543175"/>
                <a:gd name="connsiteX110" fmla="*/ 2851309 w 5057775"/>
                <a:gd name="connsiteY110" fmla="*/ 1894046 h 2543175"/>
                <a:gd name="connsiteX111" fmla="*/ 2830354 w 5057775"/>
                <a:gd name="connsiteY111" fmla="*/ 1895951 h 2543175"/>
                <a:gd name="connsiteX112" fmla="*/ 2791301 w 5057775"/>
                <a:gd name="connsiteY112" fmla="*/ 1898809 h 2543175"/>
                <a:gd name="connsiteX113" fmla="*/ 2773204 w 5057775"/>
                <a:gd name="connsiteY113" fmla="*/ 1899761 h 2543175"/>
                <a:gd name="connsiteX114" fmla="*/ 2737961 w 5057775"/>
                <a:gd name="connsiteY114" fmla="*/ 1901666 h 2543175"/>
                <a:gd name="connsiteX115" fmla="*/ 2712244 w 5057775"/>
                <a:gd name="connsiteY115" fmla="*/ 1903571 h 2543175"/>
                <a:gd name="connsiteX116" fmla="*/ 2675096 w 5057775"/>
                <a:gd name="connsiteY116" fmla="*/ 1905476 h 2543175"/>
                <a:gd name="connsiteX117" fmla="*/ 2650331 w 5057775"/>
                <a:gd name="connsiteY117" fmla="*/ 1906429 h 2543175"/>
                <a:gd name="connsiteX118" fmla="*/ 2609374 w 5057775"/>
                <a:gd name="connsiteY118" fmla="*/ 1907381 h 2543175"/>
                <a:gd name="connsiteX119" fmla="*/ 2589371 w 5057775"/>
                <a:gd name="connsiteY119" fmla="*/ 1908334 h 2543175"/>
                <a:gd name="connsiteX120" fmla="*/ 2527459 w 5057775"/>
                <a:gd name="connsiteY120" fmla="*/ 1909286 h 2543175"/>
                <a:gd name="connsiteX121" fmla="*/ 2471261 w 5057775"/>
                <a:gd name="connsiteY121" fmla="*/ 1908334 h 2543175"/>
                <a:gd name="connsiteX122" fmla="*/ 2455069 w 5057775"/>
                <a:gd name="connsiteY122" fmla="*/ 1908334 h 2543175"/>
                <a:gd name="connsiteX123" fmla="*/ 2411254 w 5057775"/>
                <a:gd name="connsiteY123" fmla="*/ 1907381 h 2543175"/>
                <a:gd name="connsiteX124" fmla="*/ 2397919 w 5057775"/>
                <a:gd name="connsiteY124" fmla="*/ 1907381 h 2543175"/>
                <a:gd name="connsiteX125" fmla="*/ 2342674 w 5057775"/>
                <a:gd name="connsiteY125" fmla="*/ 1904524 h 2543175"/>
                <a:gd name="connsiteX126" fmla="*/ 2316004 w 5057775"/>
                <a:gd name="connsiteY126" fmla="*/ 1902619 h 2543175"/>
                <a:gd name="connsiteX127" fmla="*/ 2281714 w 5057775"/>
                <a:gd name="connsiteY127" fmla="*/ 1900714 h 2543175"/>
                <a:gd name="connsiteX128" fmla="*/ 2254091 w 5057775"/>
                <a:gd name="connsiteY128" fmla="*/ 1898809 h 2543175"/>
                <a:gd name="connsiteX129" fmla="*/ 2220754 w 5057775"/>
                <a:gd name="connsiteY129" fmla="*/ 1895951 h 2543175"/>
                <a:gd name="connsiteX130" fmla="*/ 2193131 w 5057775"/>
                <a:gd name="connsiteY130" fmla="*/ 1893094 h 2543175"/>
                <a:gd name="connsiteX131" fmla="*/ 2159794 w 5057775"/>
                <a:gd name="connsiteY131" fmla="*/ 1889284 h 2543175"/>
                <a:gd name="connsiteX132" fmla="*/ 2132171 w 5057775"/>
                <a:gd name="connsiteY132" fmla="*/ 1886426 h 2543175"/>
                <a:gd name="connsiteX133" fmla="*/ 2099786 w 5057775"/>
                <a:gd name="connsiteY133" fmla="*/ 1882616 h 2543175"/>
                <a:gd name="connsiteX134" fmla="*/ 2072164 w 5057775"/>
                <a:gd name="connsiteY134" fmla="*/ 1878806 h 2543175"/>
                <a:gd name="connsiteX135" fmla="*/ 2039779 w 5057775"/>
                <a:gd name="connsiteY135" fmla="*/ 1874044 h 2543175"/>
                <a:gd name="connsiteX136" fmla="*/ 2012156 w 5057775"/>
                <a:gd name="connsiteY136" fmla="*/ 1870234 h 2543175"/>
                <a:gd name="connsiteX137" fmla="*/ 1980724 w 5057775"/>
                <a:gd name="connsiteY137" fmla="*/ 1865471 h 2543175"/>
                <a:gd name="connsiteX138" fmla="*/ 1953101 w 5057775"/>
                <a:gd name="connsiteY138" fmla="*/ 1860709 h 2543175"/>
                <a:gd name="connsiteX139" fmla="*/ 1921669 w 5057775"/>
                <a:gd name="connsiteY139" fmla="*/ 1854994 h 2543175"/>
                <a:gd name="connsiteX140" fmla="*/ 1894046 w 5057775"/>
                <a:gd name="connsiteY140" fmla="*/ 1849279 h 2543175"/>
                <a:gd name="connsiteX141" fmla="*/ 1866424 w 5057775"/>
                <a:gd name="connsiteY141" fmla="*/ 1843564 h 2543175"/>
                <a:gd name="connsiteX142" fmla="*/ 1804511 w 5057775"/>
                <a:gd name="connsiteY142" fmla="*/ 1830229 h 2543175"/>
                <a:gd name="connsiteX143" fmla="*/ 1794986 w 5057775"/>
                <a:gd name="connsiteY143" fmla="*/ 1828324 h 2543175"/>
                <a:gd name="connsiteX144" fmla="*/ 1724501 w 5057775"/>
                <a:gd name="connsiteY144" fmla="*/ 1811179 h 2543175"/>
                <a:gd name="connsiteX145" fmla="*/ 1705451 w 5057775"/>
                <a:gd name="connsiteY145" fmla="*/ 1806416 h 2543175"/>
                <a:gd name="connsiteX146" fmla="*/ 1653064 w 5057775"/>
                <a:gd name="connsiteY146" fmla="*/ 1792129 h 2543175"/>
                <a:gd name="connsiteX147" fmla="*/ 1632109 w 5057775"/>
                <a:gd name="connsiteY147" fmla="*/ 1786414 h 2543175"/>
                <a:gd name="connsiteX148" fmla="*/ 1571149 w 5057775"/>
                <a:gd name="connsiteY148" fmla="*/ 1768316 h 2543175"/>
                <a:gd name="connsiteX149" fmla="*/ 1563529 w 5057775"/>
                <a:gd name="connsiteY149" fmla="*/ 1765459 h 2543175"/>
                <a:gd name="connsiteX150" fmla="*/ 1495901 w 5057775"/>
                <a:gd name="connsiteY150" fmla="*/ 1743551 h 2543175"/>
                <a:gd name="connsiteX151" fmla="*/ 1476851 w 5057775"/>
                <a:gd name="connsiteY151" fmla="*/ 1736884 h 2543175"/>
                <a:gd name="connsiteX152" fmla="*/ 1427321 w 5057775"/>
                <a:gd name="connsiteY152" fmla="*/ 1718786 h 2543175"/>
                <a:gd name="connsiteX153" fmla="*/ 1407319 w 5057775"/>
                <a:gd name="connsiteY153" fmla="*/ 1711166 h 2543175"/>
                <a:gd name="connsiteX154" fmla="*/ 1347311 w 5057775"/>
                <a:gd name="connsiteY154" fmla="*/ 1688306 h 2543175"/>
                <a:gd name="connsiteX155" fmla="*/ 1341596 w 5057775"/>
                <a:gd name="connsiteY155" fmla="*/ 1686401 h 2543175"/>
                <a:gd name="connsiteX156" fmla="*/ 1276826 w 5057775"/>
                <a:gd name="connsiteY156" fmla="*/ 1659731 h 2543175"/>
                <a:gd name="connsiteX157" fmla="*/ 1258729 w 5057775"/>
                <a:gd name="connsiteY157" fmla="*/ 1652111 h 2543175"/>
                <a:gd name="connsiteX158" fmla="*/ 1211104 w 5057775"/>
                <a:gd name="connsiteY158" fmla="*/ 1630204 h 2543175"/>
                <a:gd name="connsiteX159" fmla="*/ 1192054 w 5057775"/>
                <a:gd name="connsiteY159" fmla="*/ 1621631 h 2543175"/>
                <a:gd name="connsiteX160" fmla="*/ 1133951 w 5057775"/>
                <a:gd name="connsiteY160" fmla="*/ 1593056 h 2543175"/>
                <a:gd name="connsiteX161" fmla="*/ 1130141 w 5057775"/>
                <a:gd name="connsiteY161" fmla="*/ 1591151 h 2543175"/>
                <a:gd name="connsiteX162" fmla="*/ 1069181 w 5057775"/>
                <a:gd name="connsiteY162" fmla="*/ 1558766 h 2543175"/>
                <a:gd name="connsiteX163" fmla="*/ 1052036 w 5057775"/>
                <a:gd name="connsiteY163" fmla="*/ 1549241 h 2543175"/>
                <a:gd name="connsiteX164" fmla="*/ 1007269 w 5057775"/>
                <a:gd name="connsiteY164" fmla="*/ 1524476 h 2543175"/>
                <a:gd name="connsiteX165" fmla="*/ 989171 w 5057775"/>
                <a:gd name="connsiteY165" fmla="*/ 1513999 h 2543175"/>
                <a:gd name="connsiteX166" fmla="*/ 932021 w 5057775"/>
                <a:gd name="connsiteY166" fmla="*/ 1479709 h 2543175"/>
                <a:gd name="connsiteX167" fmla="*/ 930116 w 5057775"/>
                <a:gd name="connsiteY167" fmla="*/ 1478756 h 2543175"/>
                <a:gd name="connsiteX168" fmla="*/ 872966 w 5057775"/>
                <a:gd name="connsiteY168" fmla="*/ 1441609 h 2543175"/>
                <a:gd name="connsiteX169" fmla="*/ 856774 w 5057775"/>
                <a:gd name="connsiteY169" fmla="*/ 1430179 h 2543175"/>
                <a:gd name="connsiteX170" fmla="*/ 814864 w 5057775"/>
                <a:gd name="connsiteY170" fmla="*/ 1401604 h 2543175"/>
                <a:gd name="connsiteX171" fmla="*/ 798671 w 5057775"/>
                <a:gd name="connsiteY171" fmla="*/ 1390174 h 2543175"/>
                <a:gd name="connsiteX172" fmla="*/ 744379 w 5057775"/>
                <a:gd name="connsiteY172" fmla="*/ 1350169 h 2543175"/>
                <a:gd name="connsiteX173" fmla="*/ 7144 w 5057775"/>
                <a:gd name="connsiteY173" fmla="*/ 7144 h 2543175"/>
                <a:gd name="connsiteX174" fmla="*/ 7144 w 5057775"/>
                <a:gd name="connsiteY174" fmla="*/ 631984 h 2543175"/>
                <a:gd name="connsiteX175" fmla="*/ 746284 w 5057775"/>
                <a:gd name="connsiteY175" fmla="*/ 1978819 h 2543175"/>
                <a:gd name="connsiteX176" fmla="*/ 800576 w 5057775"/>
                <a:gd name="connsiteY176" fmla="*/ 2018824 h 2543175"/>
                <a:gd name="connsiteX177" fmla="*/ 816769 w 5057775"/>
                <a:gd name="connsiteY177" fmla="*/ 2030254 h 2543175"/>
                <a:gd name="connsiteX178" fmla="*/ 858679 w 5057775"/>
                <a:gd name="connsiteY178" fmla="*/ 2058829 h 2543175"/>
                <a:gd name="connsiteX179" fmla="*/ 874871 w 5057775"/>
                <a:gd name="connsiteY179" fmla="*/ 2070259 h 2543175"/>
                <a:gd name="connsiteX180" fmla="*/ 932021 w 5057775"/>
                <a:gd name="connsiteY180" fmla="*/ 2107406 h 2543175"/>
                <a:gd name="connsiteX181" fmla="*/ 933926 w 5057775"/>
                <a:gd name="connsiteY181" fmla="*/ 2108359 h 2543175"/>
                <a:gd name="connsiteX182" fmla="*/ 990124 w 5057775"/>
                <a:gd name="connsiteY182" fmla="*/ 2142649 h 2543175"/>
                <a:gd name="connsiteX183" fmla="*/ 1008221 w 5057775"/>
                <a:gd name="connsiteY183" fmla="*/ 2153126 h 2543175"/>
                <a:gd name="connsiteX184" fmla="*/ 1052989 w 5057775"/>
                <a:gd name="connsiteY184" fmla="*/ 2177891 h 2543175"/>
                <a:gd name="connsiteX185" fmla="*/ 1070134 w 5057775"/>
                <a:gd name="connsiteY185" fmla="*/ 2187416 h 2543175"/>
                <a:gd name="connsiteX186" fmla="*/ 1131094 w 5057775"/>
                <a:gd name="connsiteY186" fmla="*/ 2219801 h 2543175"/>
                <a:gd name="connsiteX187" fmla="*/ 1134904 w 5057775"/>
                <a:gd name="connsiteY187" fmla="*/ 2221706 h 2543175"/>
                <a:gd name="connsiteX188" fmla="*/ 1193006 w 5057775"/>
                <a:gd name="connsiteY188" fmla="*/ 2250281 h 2543175"/>
                <a:gd name="connsiteX189" fmla="*/ 1212056 w 5057775"/>
                <a:gd name="connsiteY189" fmla="*/ 2258854 h 2543175"/>
                <a:gd name="connsiteX190" fmla="*/ 1259681 w 5057775"/>
                <a:gd name="connsiteY190" fmla="*/ 2279809 h 2543175"/>
                <a:gd name="connsiteX191" fmla="*/ 1277779 w 5057775"/>
                <a:gd name="connsiteY191" fmla="*/ 2287429 h 2543175"/>
                <a:gd name="connsiteX192" fmla="*/ 1342549 w 5057775"/>
                <a:gd name="connsiteY192" fmla="*/ 2314099 h 2543175"/>
                <a:gd name="connsiteX193" fmla="*/ 1349216 w 5057775"/>
                <a:gd name="connsiteY193" fmla="*/ 2316956 h 2543175"/>
                <a:gd name="connsiteX194" fmla="*/ 1409224 w 5057775"/>
                <a:gd name="connsiteY194" fmla="*/ 2339816 h 2543175"/>
                <a:gd name="connsiteX195" fmla="*/ 1429226 w 5057775"/>
                <a:gd name="connsiteY195" fmla="*/ 2347436 h 2543175"/>
                <a:gd name="connsiteX196" fmla="*/ 1478756 w 5057775"/>
                <a:gd name="connsiteY196" fmla="*/ 2365534 h 2543175"/>
                <a:gd name="connsiteX197" fmla="*/ 1497806 w 5057775"/>
                <a:gd name="connsiteY197" fmla="*/ 2372201 h 2543175"/>
                <a:gd name="connsiteX198" fmla="*/ 1565434 w 5057775"/>
                <a:gd name="connsiteY198" fmla="*/ 2394109 h 2543175"/>
                <a:gd name="connsiteX199" fmla="*/ 1573054 w 5057775"/>
                <a:gd name="connsiteY199" fmla="*/ 2396966 h 2543175"/>
                <a:gd name="connsiteX200" fmla="*/ 1634014 w 5057775"/>
                <a:gd name="connsiteY200" fmla="*/ 2415064 h 2543175"/>
                <a:gd name="connsiteX201" fmla="*/ 1654969 w 5057775"/>
                <a:gd name="connsiteY201" fmla="*/ 2420779 h 2543175"/>
                <a:gd name="connsiteX202" fmla="*/ 1707356 w 5057775"/>
                <a:gd name="connsiteY202" fmla="*/ 2435066 h 2543175"/>
                <a:gd name="connsiteX203" fmla="*/ 1726406 w 5057775"/>
                <a:gd name="connsiteY203" fmla="*/ 2439829 h 2543175"/>
                <a:gd name="connsiteX204" fmla="*/ 1796891 w 5057775"/>
                <a:gd name="connsiteY204" fmla="*/ 2456974 h 2543175"/>
                <a:gd name="connsiteX205" fmla="*/ 1806416 w 5057775"/>
                <a:gd name="connsiteY205" fmla="*/ 2458879 h 2543175"/>
                <a:gd name="connsiteX206" fmla="*/ 1868329 w 5057775"/>
                <a:gd name="connsiteY206" fmla="*/ 2472214 h 2543175"/>
                <a:gd name="connsiteX207" fmla="*/ 1877854 w 5057775"/>
                <a:gd name="connsiteY207" fmla="*/ 2474119 h 2543175"/>
                <a:gd name="connsiteX208" fmla="*/ 1895951 w 5057775"/>
                <a:gd name="connsiteY208" fmla="*/ 2477929 h 2543175"/>
                <a:gd name="connsiteX209" fmla="*/ 1923574 w 5057775"/>
                <a:gd name="connsiteY209" fmla="*/ 2483644 h 2543175"/>
                <a:gd name="connsiteX210" fmla="*/ 1955006 w 5057775"/>
                <a:gd name="connsiteY210" fmla="*/ 2489359 h 2543175"/>
                <a:gd name="connsiteX211" fmla="*/ 1982629 w 5057775"/>
                <a:gd name="connsiteY211" fmla="*/ 2494121 h 2543175"/>
                <a:gd name="connsiteX212" fmla="*/ 2014061 w 5057775"/>
                <a:gd name="connsiteY212" fmla="*/ 2498884 h 2543175"/>
                <a:gd name="connsiteX213" fmla="*/ 2041684 w 5057775"/>
                <a:gd name="connsiteY213" fmla="*/ 2502694 h 2543175"/>
                <a:gd name="connsiteX214" fmla="*/ 2074069 w 5057775"/>
                <a:gd name="connsiteY214" fmla="*/ 2507456 h 2543175"/>
                <a:gd name="connsiteX215" fmla="*/ 2101691 w 5057775"/>
                <a:gd name="connsiteY215" fmla="*/ 2511266 h 2543175"/>
                <a:gd name="connsiteX216" fmla="*/ 2134076 w 5057775"/>
                <a:gd name="connsiteY216" fmla="*/ 2515076 h 2543175"/>
                <a:gd name="connsiteX217" fmla="*/ 2161699 w 5057775"/>
                <a:gd name="connsiteY217" fmla="*/ 2517934 h 2543175"/>
                <a:gd name="connsiteX218" fmla="*/ 2195036 w 5057775"/>
                <a:gd name="connsiteY218" fmla="*/ 2521744 h 2543175"/>
                <a:gd name="connsiteX219" fmla="*/ 2222659 w 5057775"/>
                <a:gd name="connsiteY219" fmla="*/ 2524601 h 2543175"/>
                <a:gd name="connsiteX220" fmla="*/ 2255996 w 5057775"/>
                <a:gd name="connsiteY220" fmla="*/ 2527459 h 2543175"/>
                <a:gd name="connsiteX221" fmla="*/ 2283619 w 5057775"/>
                <a:gd name="connsiteY221" fmla="*/ 2529364 h 2543175"/>
                <a:gd name="connsiteX222" fmla="*/ 2317909 w 5057775"/>
                <a:gd name="connsiteY222" fmla="*/ 2531269 h 2543175"/>
                <a:gd name="connsiteX223" fmla="*/ 2344579 w 5057775"/>
                <a:gd name="connsiteY223" fmla="*/ 2533174 h 2543175"/>
                <a:gd name="connsiteX224" fmla="*/ 2348389 w 5057775"/>
                <a:gd name="connsiteY224" fmla="*/ 2533174 h 2543175"/>
                <a:gd name="connsiteX225" fmla="*/ 2399824 w 5057775"/>
                <a:gd name="connsiteY225" fmla="*/ 2535079 h 2543175"/>
                <a:gd name="connsiteX226" fmla="*/ 2413159 w 5057775"/>
                <a:gd name="connsiteY226" fmla="*/ 2535079 h 2543175"/>
                <a:gd name="connsiteX227" fmla="*/ 2456974 w 5057775"/>
                <a:gd name="connsiteY227" fmla="*/ 2536031 h 2543175"/>
                <a:gd name="connsiteX228" fmla="*/ 2473166 w 5057775"/>
                <a:gd name="connsiteY228" fmla="*/ 2536031 h 2543175"/>
                <a:gd name="connsiteX229" fmla="*/ 2529364 w 5057775"/>
                <a:gd name="connsiteY229" fmla="*/ 2536984 h 2543175"/>
                <a:gd name="connsiteX230" fmla="*/ 2591276 w 5057775"/>
                <a:gd name="connsiteY230" fmla="*/ 2536031 h 2543175"/>
                <a:gd name="connsiteX231" fmla="*/ 2611279 w 5057775"/>
                <a:gd name="connsiteY231" fmla="*/ 2535079 h 2543175"/>
                <a:gd name="connsiteX232" fmla="*/ 2652236 w 5057775"/>
                <a:gd name="connsiteY232" fmla="*/ 2534126 h 2543175"/>
                <a:gd name="connsiteX233" fmla="*/ 2677001 w 5057775"/>
                <a:gd name="connsiteY233" fmla="*/ 2533174 h 2543175"/>
                <a:gd name="connsiteX234" fmla="*/ 2714149 w 5057775"/>
                <a:gd name="connsiteY234" fmla="*/ 2531269 h 2543175"/>
                <a:gd name="connsiteX235" fmla="*/ 2739866 w 5057775"/>
                <a:gd name="connsiteY235" fmla="*/ 2529364 h 2543175"/>
                <a:gd name="connsiteX236" fmla="*/ 2768441 w 5057775"/>
                <a:gd name="connsiteY236" fmla="*/ 2527459 h 2543175"/>
                <a:gd name="connsiteX237" fmla="*/ 2775109 w 5057775"/>
                <a:gd name="connsiteY237" fmla="*/ 2526506 h 2543175"/>
                <a:gd name="connsiteX238" fmla="*/ 2793206 w 5057775"/>
                <a:gd name="connsiteY238" fmla="*/ 2525554 h 2543175"/>
                <a:gd name="connsiteX239" fmla="*/ 2832259 w 5057775"/>
                <a:gd name="connsiteY239" fmla="*/ 2522696 h 2543175"/>
                <a:gd name="connsiteX240" fmla="*/ 2853214 w 5057775"/>
                <a:gd name="connsiteY240" fmla="*/ 2520791 h 2543175"/>
                <a:gd name="connsiteX241" fmla="*/ 2891314 w 5057775"/>
                <a:gd name="connsiteY241" fmla="*/ 2516981 h 2543175"/>
                <a:gd name="connsiteX242" fmla="*/ 2911316 w 5057775"/>
                <a:gd name="connsiteY242" fmla="*/ 2515076 h 2543175"/>
                <a:gd name="connsiteX243" fmla="*/ 2954179 w 5057775"/>
                <a:gd name="connsiteY243" fmla="*/ 2510314 h 2543175"/>
                <a:gd name="connsiteX244" fmla="*/ 2968466 w 5057775"/>
                <a:gd name="connsiteY244" fmla="*/ 2508409 h 2543175"/>
                <a:gd name="connsiteX245" fmla="*/ 3024664 w 5057775"/>
                <a:gd name="connsiteY245" fmla="*/ 2500789 h 2543175"/>
                <a:gd name="connsiteX246" fmla="*/ 3037999 w 5057775"/>
                <a:gd name="connsiteY246" fmla="*/ 2498884 h 2543175"/>
                <a:gd name="connsiteX247" fmla="*/ 3080861 w 5057775"/>
                <a:gd name="connsiteY247" fmla="*/ 2492216 h 2543175"/>
                <a:gd name="connsiteX248" fmla="*/ 3099911 w 5057775"/>
                <a:gd name="connsiteY248" fmla="*/ 2489359 h 2543175"/>
                <a:gd name="connsiteX249" fmla="*/ 3137059 w 5057775"/>
                <a:gd name="connsiteY249" fmla="*/ 2482691 h 2543175"/>
                <a:gd name="connsiteX250" fmla="*/ 3157061 w 5057775"/>
                <a:gd name="connsiteY250" fmla="*/ 2478881 h 2543175"/>
                <a:gd name="connsiteX251" fmla="*/ 3170396 w 5057775"/>
                <a:gd name="connsiteY251" fmla="*/ 2476024 h 2543175"/>
                <a:gd name="connsiteX252" fmla="*/ 3192304 w 5057775"/>
                <a:gd name="connsiteY252" fmla="*/ 2471261 h 2543175"/>
                <a:gd name="connsiteX253" fmla="*/ 3216116 w 5057775"/>
                <a:gd name="connsiteY253" fmla="*/ 2466499 h 2543175"/>
                <a:gd name="connsiteX254" fmla="*/ 3250406 w 5057775"/>
                <a:gd name="connsiteY254" fmla="*/ 2458879 h 2543175"/>
                <a:gd name="connsiteX255" fmla="*/ 3272314 w 5057775"/>
                <a:gd name="connsiteY255" fmla="*/ 2454116 h 2543175"/>
                <a:gd name="connsiteX256" fmla="*/ 3311366 w 5057775"/>
                <a:gd name="connsiteY256" fmla="*/ 2444591 h 2543175"/>
                <a:gd name="connsiteX257" fmla="*/ 3328511 w 5057775"/>
                <a:gd name="connsiteY257" fmla="*/ 2440781 h 2543175"/>
                <a:gd name="connsiteX258" fmla="*/ 3383756 w 5057775"/>
                <a:gd name="connsiteY258" fmla="*/ 2426494 h 2543175"/>
                <a:gd name="connsiteX259" fmla="*/ 3390424 w 5057775"/>
                <a:gd name="connsiteY259" fmla="*/ 2424589 h 2543175"/>
                <a:gd name="connsiteX260" fmla="*/ 3438049 w 5057775"/>
                <a:gd name="connsiteY260" fmla="*/ 2411254 h 2543175"/>
                <a:gd name="connsiteX261" fmla="*/ 3457099 w 5057775"/>
                <a:gd name="connsiteY261" fmla="*/ 2405539 h 2543175"/>
                <a:gd name="connsiteX262" fmla="*/ 3493294 w 5057775"/>
                <a:gd name="connsiteY262" fmla="*/ 2395061 h 2543175"/>
                <a:gd name="connsiteX263" fmla="*/ 3514249 w 5057775"/>
                <a:gd name="connsiteY263" fmla="*/ 2388394 h 2543175"/>
                <a:gd name="connsiteX264" fmla="*/ 3546634 w 5057775"/>
                <a:gd name="connsiteY264" fmla="*/ 2377916 h 2543175"/>
                <a:gd name="connsiteX265" fmla="*/ 3568541 w 5057775"/>
                <a:gd name="connsiteY265" fmla="*/ 2370296 h 2543175"/>
                <a:gd name="connsiteX266" fmla="*/ 3587591 w 5057775"/>
                <a:gd name="connsiteY266" fmla="*/ 2363629 h 2543175"/>
                <a:gd name="connsiteX267" fmla="*/ 3596164 w 5057775"/>
                <a:gd name="connsiteY267" fmla="*/ 2360771 h 2543175"/>
                <a:gd name="connsiteX268" fmla="*/ 3648551 w 5057775"/>
                <a:gd name="connsiteY268" fmla="*/ 2341721 h 2543175"/>
                <a:gd name="connsiteX269" fmla="*/ 3661886 w 5057775"/>
                <a:gd name="connsiteY269" fmla="*/ 2336959 h 2543175"/>
                <a:gd name="connsiteX270" fmla="*/ 3725704 w 5057775"/>
                <a:gd name="connsiteY270" fmla="*/ 2312194 h 2543175"/>
                <a:gd name="connsiteX271" fmla="*/ 3741896 w 5057775"/>
                <a:gd name="connsiteY271" fmla="*/ 2305526 h 2543175"/>
                <a:gd name="connsiteX272" fmla="*/ 3789521 w 5057775"/>
                <a:gd name="connsiteY272" fmla="*/ 2285524 h 2543175"/>
                <a:gd name="connsiteX273" fmla="*/ 3809524 w 5057775"/>
                <a:gd name="connsiteY273" fmla="*/ 2276951 h 2543175"/>
                <a:gd name="connsiteX274" fmla="*/ 3855244 w 5057775"/>
                <a:gd name="connsiteY274" fmla="*/ 2255996 h 2543175"/>
                <a:gd name="connsiteX275" fmla="*/ 3872389 w 5057775"/>
                <a:gd name="connsiteY275" fmla="*/ 2248376 h 2543175"/>
                <a:gd name="connsiteX276" fmla="*/ 3933349 w 5057775"/>
                <a:gd name="connsiteY276" fmla="*/ 2218849 h 2543175"/>
                <a:gd name="connsiteX277" fmla="*/ 3942874 w 5057775"/>
                <a:gd name="connsiteY277" fmla="*/ 2214086 h 2543175"/>
                <a:gd name="connsiteX278" fmla="*/ 3993356 w 5057775"/>
                <a:gd name="connsiteY278" fmla="*/ 2187416 h 2543175"/>
                <a:gd name="connsiteX279" fmla="*/ 4012406 w 5057775"/>
                <a:gd name="connsiteY279" fmla="*/ 2176939 h 2543175"/>
                <a:gd name="connsiteX280" fmla="*/ 4054316 w 5057775"/>
                <a:gd name="connsiteY280" fmla="*/ 2153126 h 2543175"/>
                <a:gd name="connsiteX281" fmla="*/ 4072414 w 5057775"/>
                <a:gd name="connsiteY281" fmla="*/ 2142649 h 2543175"/>
                <a:gd name="connsiteX282" fmla="*/ 4124801 w 5057775"/>
                <a:gd name="connsiteY282" fmla="*/ 2111216 h 2543175"/>
                <a:gd name="connsiteX283" fmla="*/ 4128611 w 5057775"/>
                <a:gd name="connsiteY283" fmla="*/ 2108359 h 2543175"/>
                <a:gd name="connsiteX284" fmla="*/ 4129564 w 5057775"/>
                <a:gd name="connsiteY284" fmla="*/ 2107406 h 2543175"/>
                <a:gd name="connsiteX285" fmla="*/ 4157186 w 5057775"/>
                <a:gd name="connsiteY285" fmla="*/ 2090261 h 2543175"/>
                <a:gd name="connsiteX286" fmla="*/ 4178141 w 5057775"/>
                <a:gd name="connsiteY286" fmla="*/ 2076926 h 2543175"/>
                <a:gd name="connsiteX287" fmla="*/ 4205764 w 5057775"/>
                <a:gd name="connsiteY287" fmla="*/ 2058829 h 2543175"/>
                <a:gd name="connsiteX288" fmla="*/ 4224814 w 5057775"/>
                <a:gd name="connsiteY288" fmla="*/ 2045494 h 2543175"/>
                <a:gd name="connsiteX289" fmla="*/ 4255294 w 5057775"/>
                <a:gd name="connsiteY289" fmla="*/ 2024539 h 2543175"/>
                <a:gd name="connsiteX290" fmla="*/ 4271487 w 5057775"/>
                <a:gd name="connsiteY290" fmla="*/ 2013109 h 2543175"/>
                <a:gd name="connsiteX291" fmla="*/ 4317206 w 5057775"/>
                <a:gd name="connsiteY291" fmla="*/ 1979771 h 2543175"/>
                <a:gd name="connsiteX292" fmla="*/ 4358164 w 5057775"/>
                <a:gd name="connsiteY292" fmla="*/ 1948339 h 2543175"/>
                <a:gd name="connsiteX293" fmla="*/ 4370547 w 5057775"/>
                <a:gd name="connsiteY293" fmla="*/ 1937861 h 2543175"/>
                <a:gd name="connsiteX294" fmla="*/ 4398169 w 5057775"/>
                <a:gd name="connsiteY294" fmla="*/ 1915954 h 2543175"/>
                <a:gd name="connsiteX295" fmla="*/ 4412456 w 5057775"/>
                <a:gd name="connsiteY295" fmla="*/ 1903571 h 2543175"/>
                <a:gd name="connsiteX296" fmla="*/ 4437222 w 5057775"/>
                <a:gd name="connsiteY296" fmla="*/ 1882616 h 2543175"/>
                <a:gd name="connsiteX297" fmla="*/ 4451509 w 5057775"/>
                <a:gd name="connsiteY297" fmla="*/ 1870234 h 2543175"/>
                <a:gd name="connsiteX298" fmla="*/ 4476274 w 5057775"/>
                <a:gd name="connsiteY298" fmla="*/ 1848326 h 2543175"/>
                <a:gd name="connsiteX299" fmla="*/ 4489609 w 5057775"/>
                <a:gd name="connsiteY299" fmla="*/ 1836896 h 2543175"/>
                <a:gd name="connsiteX300" fmla="*/ 4518184 w 5057775"/>
                <a:gd name="connsiteY300" fmla="*/ 1809274 h 2543175"/>
                <a:gd name="connsiteX301" fmla="*/ 4525804 w 5057775"/>
                <a:gd name="connsiteY301" fmla="*/ 1802606 h 2543175"/>
                <a:gd name="connsiteX302" fmla="*/ 4561047 w 5057775"/>
                <a:gd name="connsiteY302" fmla="*/ 1768316 h 2543175"/>
                <a:gd name="connsiteX303" fmla="*/ 4570572 w 5057775"/>
                <a:gd name="connsiteY303" fmla="*/ 1758791 h 2543175"/>
                <a:gd name="connsiteX304" fmla="*/ 4595337 w 5057775"/>
                <a:gd name="connsiteY304" fmla="*/ 1733074 h 2543175"/>
                <a:gd name="connsiteX305" fmla="*/ 4607719 w 5057775"/>
                <a:gd name="connsiteY305" fmla="*/ 1719739 h 2543175"/>
                <a:gd name="connsiteX306" fmla="*/ 4628674 w 5057775"/>
                <a:gd name="connsiteY306" fmla="*/ 1696879 h 2543175"/>
                <a:gd name="connsiteX307" fmla="*/ 4641056 w 5057775"/>
                <a:gd name="connsiteY307" fmla="*/ 1683544 h 2543175"/>
                <a:gd name="connsiteX308" fmla="*/ 4661059 w 5057775"/>
                <a:gd name="connsiteY308" fmla="*/ 1659731 h 2543175"/>
                <a:gd name="connsiteX309" fmla="*/ 4672489 w 5057775"/>
                <a:gd name="connsiteY309" fmla="*/ 1646396 h 2543175"/>
                <a:gd name="connsiteX310" fmla="*/ 4694397 w 5057775"/>
                <a:gd name="connsiteY310" fmla="*/ 1619726 h 2543175"/>
                <a:gd name="connsiteX311" fmla="*/ 4702969 w 5057775"/>
                <a:gd name="connsiteY311" fmla="*/ 1609249 h 2543175"/>
                <a:gd name="connsiteX312" fmla="*/ 4731544 w 5057775"/>
                <a:gd name="connsiteY312" fmla="*/ 1572101 h 2543175"/>
                <a:gd name="connsiteX313" fmla="*/ 4737259 w 5057775"/>
                <a:gd name="connsiteY313" fmla="*/ 1564481 h 2543175"/>
                <a:gd name="connsiteX314" fmla="*/ 4759166 w 5057775"/>
                <a:gd name="connsiteY314" fmla="*/ 1534001 h 2543175"/>
                <a:gd name="connsiteX315" fmla="*/ 4768691 w 5057775"/>
                <a:gd name="connsiteY315" fmla="*/ 1520666 h 2543175"/>
                <a:gd name="connsiteX316" fmla="*/ 4785837 w 5057775"/>
                <a:gd name="connsiteY316" fmla="*/ 1494949 h 2543175"/>
                <a:gd name="connsiteX317" fmla="*/ 4795362 w 5057775"/>
                <a:gd name="connsiteY317" fmla="*/ 1480661 h 2543175"/>
                <a:gd name="connsiteX318" fmla="*/ 4802981 w 5057775"/>
                <a:gd name="connsiteY318" fmla="*/ 1469231 h 2543175"/>
                <a:gd name="connsiteX319" fmla="*/ 4814412 w 5057775"/>
                <a:gd name="connsiteY319" fmla="*/ 1452086 h 2543175"/>
                <a:gd name="connsiteX320" fmla="*/ 4818222 w 5057775"/>
                <a:gd name="connsiteY320" fmla="*/ 1445419 h 2543175"/>
                <a:gd name="connsiteX321" fmla="*/ 4840129 w 5057775"/>
                <a:gd name="connsiteY321" fmla="*/ 1408271 h 2543175"/>
                <a:gd name="connsiteX322" fmla="*/ 4844891 w 5057775"/>
                <a:gd name="connsiteY322" fmla="*/ 1399699 h 2543175"/>
                <a:gd name="connsiteX323" fmla="*/ 4863941 w 5057775"/>
                <a:gd name="connsiteY323" fmla="*/ 1365409 h 2543175"/>
                <a:gd name="connsiteX324" fmla="*/ 4866799 w 5057775"/>
                <a:gd name="connsiteY324" fmla="*/ 1361599 h 2543175"/>
                <a:gd name="connsiteX325" fmla="*/ 4886801 w 5057775"/>
                <a:gd name="connsiteY325" fmla="*/ 1323499 h 2543175"/>
                <a:gd name="connsiteX326" fmla="*/ 4891564 w 5057775"/>
                <a:gd name="connsiteY326" fmla="*/ 1314926 h 2543175"/>
                <a:gd name="connsiteX327" fmla="*/ 4910614 w 5057775"/>
                <a:gd name="connsiteY327" fmla="*/ 1276826 h 2543175"/>
                <a:gd name="connsiteX328" fmla="*/ 4910614 w 5057775"/>
                <a:gd name="connsiteY328" fmla="*/ 1275874 h 2543175"/>
                <a:gd name="connsiteX329" fmla="*/ 4928712 w 5057775"/>
                <a:gd name="connsiteY329" fmla="*/ 1236821 h 2543175"/>
                <a:gd name="connsiteX330" fmla="*/ 4932521 w 5057775"/>
                <a:gd name="connsiteY330" fmla="*/ 1227296 h 2543175"/>
                <a:gd name="connsiteX331" fmla="*/ 4948714 w 5057775"/>
                <a:gd name="connsiteY331" fmla="*/ 1188244 h 2543175"/>
                <a:gd name="connsiteX332" fmla="*/ 4950619 w 5057775"/>
                <a:gd name="connsiteY332" fmla="*/ 1184434 h 2543175"/>
                <a:gd name="connsiteX333" fmla="*/ 4964906 w 5057775"/>
                <a:gd name="connsiteY333" fmla="*/ 1148239 h 2543175"/>
                <a:gd name="connsiteX334" fmla="*/ 4967764 w 5057775"/>
                <a:gd name="connsiteY334" fmla="*/ 1139666 h 2543175"/>
                <a:gd name="connsiteX335" fmla="*/ 4981099 w 5057775"/>
                <a:gd name="connsiteY335" fmla="*/ 1100614 h 2543175"/>
                <a:gd name="connsiteX336" fmla="*/ 4983004 w 5057775"/>
                <a:gd name="connsiteY336" fmla="*/ 1093946 h 2543175"/>
                <a:gd name="connsiteX337" fmla="*/ 4994434 w 5057775"/>
                <a:gd name="connsiteY337" fmla="*/ 1058704 h 2543175"/>
                <a:gd name="connsiteX338" fmla="*/ 4997292 w 5057775"/>
                <a:gd name="connsiteY338" fmla="*/ 1050131 h 2543175"/>
                <a:gd name="connsiteX339" fmla="*/ 5006817 w 5057775"/>
                <a:gd name="connsiteY339" fmla="*/ 1015841 h 2543175"/>
                <a:gd name="connsiteX340" fmla="*/ 5007769 w 5057775"/>
                <a:gd name="connsiteY340" fmla="*/ 1012031 h 2543175"/>
                <a:gd name="connsiteX341" fmla="*/ 5012531 w 5057775"/>
                <a:gd name="connsiteY341" fmla="*/ 994886 h 2543175"/>
                <a:gd name="connsiteX342" fmla="*/ 5019199 w 5057775"/>
                <a:gd name="connsiteY342" fmla="*/ 968216 h 2543175"/>
                <a:gd name="connsiteX343" fmla="*/ 5023009 w 5057775"/>
                <a:gd name="connsiteY343" fmla="*/ 950119 h 2543175"/>
                <a:gd name="connsiteX344" fmla="*/ 5028724 w 5057775"/>
                <a:gd name="connsiteY344" fmla="*/ 924401 h 2543175"/>
                <a:gd name="connsiteX345" fmla="*/ 5032534 w 5057775"/>
                <a:gd name="connsiteY345" fmla="*/ 905351 h 2543175"/>
                <a:gd name="connsiteX346" fmla="*/ 5037296 w 5057775"/>
                <a:gd name="connsiteY346" fmla="*/ 879634 h 2543175"/>
                <a:gd name="connsiteX347" fmla="*/ 5040154 w 5057775"/>
                <a:gd name="connsiteY347" fmla="*/ 860584 h 2543175"/>
                <a:gd name="connsiteX348" fmla="*/ 5043964 w 5057775"/>
                <a:gd name="connsiteY348" fmla="*/ 834866 h 2543175"/>
                <a:gd name="connsiteX349" fmla="*/ 5046821 w 5057775"/>
                <a:gd name="connsiteY349" fmla="*/ 815816 h 2543175"/>
                <a:gd name="connsiteX350" fmla="*/ 5049679 w 5057775"/>
                <a:gd name="connsiteY350" fmla="*/ 789146 h 2543175"/>
                <a:gd name="connsiteX351" fmla="*/ 5051584 w 5057775"/>
                <a:gd name="connsiteY351" fmla="*/ 770096 h 2543175"/>
                <a:gd name="connsiteX352" fmla="*/ 5053489 w 5057775"/>
                <a:gd name="connsiteY352" fmla="*/ 742474 h 2543175"/>
                <a:gd name="connsiteX353" fmla="*/ 5054442 w 5057775"/>
                <a:gd name="connsiteY353" fmla="*/ 724376 h 2543175"/>
                <a:gd name="connsiteX354" fmla="*/ 5056346 w 5057775"/>
                <a:gd name="connsiteY354" fmla="*/ 693896 h 2543175"/>
                <a:gd name="connsiteX355" fmla="*/ 5057299 w 5057775"/>
                <a:gd name="connsiteY355" fmla="*/ 678656 h 2543175"/>
                <a:gd name="connsiteX356" fmla="*/ 5057299 w 5057775"/>
                <a:gd name="connsiteY356" fmla="*/ 676751 h 2543175"/>
                <a:gd name="connsiteX357" fmla="*/ 5058251 w 5057775"/>
                <a:gd name="connsiteY357" fmla="*/ 633889 h 2543175"/>
                <a:gd name="connsiteX358" fmla="*/ 5058251 w 5057775"/>
                <a:gd name="connsiteY358" fmla="*/ 7144 h 2543175"/>
                <a:gd name="connsiteX359" fmla="*/ 5054442 w 5057775"/>
                <a:gd name="connsiteY359" fmla="*/ 52864 h 2543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</a:cxnLst>
              <a:rect l="l" t="t" r="r" b="b"/>
              <a:pathLst>
                <a:path w="5057775" h="2543175">
                  <a:moveTo>
                    <a:pt x="5054442" y="52864"/>
                  </a:moveTo>
                  <a:cubicBezTo>
                    <a:pt x="5054442" y="57626"/>
                    <a:pt x="5054442" y="63341"/>
                    <a:pt x="5053489" y="68104"/>
                  </a:cubicBezTo>
                  <a:cubicBezTo>
                    <a:pt x="5053489" y="78581"/>
                    <a:pt x="5052537" y="88106"/>
                    <a:pt x="5051584" y="98584"/>
                  </a:cubicBezTo>
                  <a:cubicBezTo>
                    <a:pt x="5051584" y="104299"/>
                    <a:pt x="5050631" y="110014"/>
                    <a:pt x="5050631" y="116681"/>
                  </a:cubicBezTo>
                  <a:cubicBezTo>
                    <a:pt x="5049679" y="126206"/>
                    <a:pt x="5049679" y="134779"/>
                    <a:pt x="5048726" y="144304"/>
                  </a:cubicBezTo>
                  <a:cubicBezTo>
                    <a:pt x="5047774" y="150971"/>
                    <a:pt x="5047774" y="156686"/>
                    <a:pt x="5046821" y="163354"/>
                  </a:cubicBezTo>
                  <a:cubicBezTo>
                    <a:pt x="5045869" y="171926"/>
                    <a:pt x="5044917" y="180499"/>
                    <a:pt x="5043964" y="190024"/>
                  </a:cubicBezTo>
                  <a:cubicBezTo>
                    <a:pt x="5043012" y="196691"/>
                    <a:pt x="5042059" y="202406"/>
                    <a:pt x="5041106" y="209074"/>
                  </a:cubicBezTo>
                  <a:cubicBezTo>
                    <a:pt x="5040154" y="217646"/>
                    <a:pt x="5038249" y="226219"/>
                    <a:pt x="5037296" y="234791"/>
                  </a:cubicBezTo>
                  <a:cubicBezTo>
                    <a:pt x="5036344" y="241459"/>
                    <a:pt x="5035392" y="247174"/>
                    <a:pt x="5034439" y="253841"/>
                  </a:cubicBezTo>
                  <a:cubicBezTo>
                    <a:pt x="5032534" y="262414"/>
                    <a:pt x="5031581" y="270986"/>
                    <a:pt x="5029676" y="279559"/>
                  </a:cubicBezTo>
                  <a:cubicBezTo>
                    <a:pt x="5028724" y="286226"/>
                    <a:pt x="5026819" y="291941"/>
                    <a:pt x="5025867" y="298609"/>
                  </a:cubicBezTo>
                  <a:cubicBezTo>
                    <a:pt x="5023962" y="307181"/>
                    <a:pt x="5022056" y="315754"/>
                    <a:pt x="5020151" y="324326"/>
                  </a:cubicBezTo>
                  <a:cubicBezTo>
                    <a:pt x="5019199" y="330041"/>
                    <a:pt x="5017294" y="336709"/>
                    <a:pt x="5016342" y="342424"/>
                  </a:cubicBezTo>
                  <a:cubicBezTo>
                    <a:pt x="5014437" y="350996"/>
                    <a:pt x="5011579" y="360521"/>
                    <a:pt x="5009674" y="369094"/>
                  </a:cubicBezTo>
                  <a:cubicBezTo>
                    <a:pt x="5007769" y="374809"/>
                    <a:pt x="5006817" y="380524"/>
                    <a:pt x="5004912" y="386239"/>
                  </a:cubicBezTo>
                  <a:cubicBezTo>
                    <a:pt x="5001101" y="399574"/>
                    <a:pt x="4998244" y="411956"/>
                    <a:pt x="4994434" y="425291"/>
                  </a:cubicBezTo>
                  <a:cubicBezTo>
                    <a:pt x="4993481" y="428149"/>
                    <a:pt x="4992529" y="431006"/>
                    <a:pt x="4991576" y="433864"/>
                  </a:cubicBezTo>
                  <a:cubicBezTo>
                    <a:pt x="4987767" y="445294"/>
                    <a:pt x="4983956" y="457676"/>
                    <a:pt x="4980146" y="469106"/>
                  </a:cubicBezTo>
                  <a:cubicBezTo>
                    <a:pt x="4979194" y="471011"/>
                    <a:pt x="4979194" y="473869"/>
                    <a:pt x="4978242" y="475774"/>
                  </a:cubicBezTo>
                  <a:cubicBezTo>
                    <a:pt x="4973479" y="489109"/>
                    <a:pt x="4969669" y="502444"/>
                    <a:pt x="4964906" y="514826"/>
                  </a:cubicBezTo>
                  <a:cubicBezTo>
                    <a:pt x="4963954" y="517684"/>
                    <a:pt x="4963001" y="520541"/>
                    <a:pt x="4962049" y="523399"/>
                  </a:cubicBezTo>
                  <a:cubicBezTo>
                    <a:pt x="4957287" y="535781"/>
                    <a:pt x="4952524" y="547211"/>
                    <a:pt x="4947762" y="559594"/>
                  </a:cubicBezTo>
                  <a:cubicBezTo>
                    <a:pt x="4946809" y="560546"/>
                    <a:pt x="4946809" y="562451"/>
                    <a:pt x="4945856" y="563404"/>
                  </a:cubicBezTo>
                  <a:cubicBezTo>
                    <a:pt x="4940142" y="576739"/>
                    <a:pt x="4935379" y="589121"/>
                    <a:pt x="4929664" y="602456"/>
                  </a:cubicBezTo>
                  <a:cubicBezTo>
                    <a:pt x="4928712" y="605314"/>
                    <a:pt x="4926806" y="608171"/>
                    <a:pt x="4925854" y="611981"/>
                  </a:cubicBezTo>
                  <a:cubicBezTo>
                    <a:pt x="4920139" y="625316"/>
                    <a:pt x="4914424" y="637699"/>
                    <a:pt x="4907756" y="651034"/>
                  </a:cubicBezTo>
                  <a:cubicBezTo>
                    <a:pt x="4907756" y="651034"/>
                    <a:pt x="4907756" y="651034"/>
                    <a:pt x="4907756" y="651986"/>
                  </a:cubicBezTo>
                  <a:cubicBezTo>
                    <a:pt x="4902042" y="664369"/>
                    <a:pt x="4895374" y="677704"/>
                    <a:pt x="4888706" y="690086"/>
                  </a:cubicBezTo>
                  <a:cubicBezTo>
                    <a:pt x="4886801" y="692944"/>
                    <a:pt x="4885849" y="695801"/>
                    <a:pt x="4883944" y="698659"/>
                  </a:cubicBezTo>
                  <a:cubicBezTo>
                    <a:pt x="4877276" y="711041"/>
                    <a:pt x="4870609" y="724376"/>
                    <a:pt x="4863941" y="736759"/>
                  </a:cubicBezTo>
                  <a:cubicBezTo>
                    <a:pt x="4862989" y="737711"/>
                    <a:pt x="4862037" y="739616"/>
                    <a:pt x="4861084" y="740569"/>
                  </a:cubicBezTo>
                  <a:cubicBezTo>
                    <a:pt x="4854416" y="751999"/>
                    <a:pt x="4848701" y="763429"/>
                    <a:pt x="4842034" y="774859"/>
                  </a:cubicBezTo>
                  <a:cubicBezTo>
                    <a:pt x="4840129" y="777716"/>
                    <a:pt x="4839176" y="780574"/>
                    <a:pt x="4837272" y="783431"/>
                  </a:cubicBezTo>
                  <a:cubicBezTo>
                    <a:pt x="4829651" y="795814"/>
                    <a:pt x="4822984" y="808196"/>
                    <a:pt x="4815364" y="820579"/>
                  </a:cubicBezTo>
                  <a:cubicBezTo>
                    <a:pt x="4814412" y="822484"/>
                    <a:pt x="4812506" y="824389"/>
                    <a:pt x="4811554" y="827246"/>
                  </a:cubicBezTo>
                  <a:cubicBezTo>
                    <a:pt x="4805839" y="836771"/>
                    <a:pt x="4799172" y="846296"/>
                    <a:pt x="4792504" y="855821"/>
                  </a:cubicBezTo>
                  <a:cubicBezTo>
                    <a:pt x="4789647" y="860584"/>
                    <a:pt x="4785837" y="865346"/>
                    <a:pt x="4782979" y="870109"/>
                  </a:cubicBezTo>
                  <a:cubicBezTo>
                    <a:pt x="4777264" y="878681"/>
                    <a:pt x="4771549" y="887254"/>
                    <a:pt x="4765834" y="895826"/>
                  </a:cubicBezTo>
                  <a:cubicBezTo>
                    <a:pt x="4762976" y="900589"/>
                    <a:pt x="4760119" y="904399"/>
                    <a:pt x="4756309" y="909161"/>
                  </a:cubicBezTo>
                  <a:cubicBezTo>
                    <a:pt x="4748689" y="919639"/>
                    <a:pt x="4742022" y="929164"/>
                    <a:pt x="4734401" y="939641"/>
                  </a:cubicBezTo>
                  <a:cubicBezTo>
                    <a:pt x="4732497" y="942499"/>
                    <a:pt x="4730591" y="944404"/>
                    <a:pt x="4728687" y="947261"/>
                  </a:cubicBezTo>
                  <a:cubicBezTo>
                    <a:pt x="4719162" y="959644"/>
                    <a:pt x="4709637" y="972026"/>
                    <a:pt x="4700112" y="984409"/>
                  </a:cubicBezTo>
                  <a:cubicBezTo>
                    <a:pt x="4697254" y="988219"/>
                    <a:pt x="4694397" y="991076"/>
                    <a:pt x="4691539" y="994886"/>
                  </a:cubicBezTo>
                  <a:cubicBezTo>
                    <a:pt x="4683919" y="1003459"/>
                    <a:pt x="4677251" y="1012984"/>
                    <a:pt x="4669631" y="1021556"/>
                  </a:cubicBezTo>
                  <a:cubicBezTo>
                    <a:pt x="4665822" y="1026319"/>
                    <a:pt x="4662012" y="1030129"/>
                    <a:pt x="4658201" y="1034891"/>
                  </a:cubicBezTo>
                  <a:cubicBezTo>
                    <a:pt x="4651534" y="1042511"/>
                    <a:pt x="4644866" y="1050131"/>
                    <a:pt x="4638199" y="1058704"/>
                  </a:cubicBezTo>
                  <a:cubicBezTo>
                    <a:pt x="4634389" y="1063466"/>
                    <a:pt x="4630579" y="1068229"/>
                    <a:pt x="4625816" y="1072039"/>
                  </a:cubicBezTo>
                  <a:cubicBezTo>
                    <a:pt x="4619149" y="1079659"/>
                    <a:pt x="4611529" y="1087279"/>
                    <a:pt x="4604862" y="1094899"/>
                  </a:cubicBezTo>
                  <a:cubicBezTo>
                    <a:pt x="4601051" y="1099661"/>
                    <a:pt x="4597241" y="1103471"/>
                    <a:pt x="4592479" y="1108234"/>
                  </a:cubicBezTo>
                  <a:cubicBezTo>
                    <a:pt x="4584859" y="1116806"/>
                    <a:pt x="4576287" y="1125379"/>
                    <a:pt x="4567714" y="1133951"/>
                  </a:cubicBezTo>
                  <a:cubicBezTo>
                    <a:pt x="4564856" y="1136809"/>
                    <a:pt x="4561047" y="1140619"/>
                    <a:pt x="4558189" y="1143476"/>
                  </a:cubicBezTo>
                  <a:cubicBezTo>
                    <a:pt x="4546759" y="1154906"/>
                    <a:pt x="4535329" y="1166336"/>
                    <a:pt x="4522947" y="1177766"/>
                  </a:cubicBezTo>
                  <a:cubicBezTo>
                    <a:pt x="4521041" y="1179671"/>
                    <a:pt x="4518184" y="1182529"/>
                    <a:pt x="4515326" y="1184434"/>
                  </a:cubicBezTo>
                  <a:cubicBezTo>
                    <a:pt x="4505801" y="1193959"/>
                    <a:pt x="4496276" y="1202531"/>
                    <a:pt x="4486751" y="1212056"/>
                  </a:cubicBezTo>
                  <a:cubicBezTo>
                    <a:pt x="4482941" y="1215866"/>
                    <a:pt x="4478179" y="1219676"/>
                    <a:pt x="4473416" y="1223486"/>
                  </a:cubicBezTo>
                  <a:cubicBezTo>
                    <a:pt x="4464844" y="1231106"/>
                    <a:pt x="4457224" y="1238726"/>
                    <a:pt x="4448651" y="1245394"/>
                  </a:cubicBezTo>
                  <a:cubicBezTo>
                    <a:pt x="4443889" y="1249204"/>
                    <a:pt x="4439126" y="1253966"/>
                    <a:pt x="4434364" y="1257776"/>
                  </a:cubicBezTo>
                  <a:cubicBezTo>
                    <a:pt x="4425791" y="1264444"/>
                    <a:pt x="4418172" y="1272064"/>
                    <a:pt x="4409599" y="1278731"/>
                  </a:cubicBezTo>
                  <a:cubicBezTo>
                    <a:pt x="4404837" y="1282541"/>
                    <a:pt x="4400074" y="1287304"/>
                    <a:pt x="4395312" y="1291114"/>
                  </a:cubicBezTo>
                  <a:cubicBezTo>
                    <a:pt x="4386739" y="1298734"/>
                    <a:pt x="4377214" y="1305401"/>
                    <a:pt x="4367689" y="1313021"/>
                  </a:cubicBezTo>
                  <a:cubicBezTo>
                    <a:pt x="4363879" y="1316831"/>
                    <a:pt x="4359116" y="1319689"/>
                    <a:pt x="4355306" y="1323499"/>
                  </a:cubicBezTo>
                  <a:cubicBezTo>
                    <a:pt x="4341972" y="1333976"/>
                    <a:pt x="4328637" y="1344454"/>
                    <a:pt x="4314349" y="1354931"/>
                  </a:cubicBezTo>
                  <a:cubicBezTo>
                    <a:pt x="4299109" y="1366361"/>
                    <a:pt x="4283869" y="1377791"/>
                    <a:pt x="4268629" y="1388269"/>
                  </a:cubicBezTo>
                  <a:cubicBezTo>
                    <a:pt x="4262914" y="1392079"/>
                    <a:pt x="4258151" y="1395889"/>
                    <a:pt x="4252437" y="1399699"/>
                  </a:cubicBezTo>
                  <a:cubicBezTo>
                    <a:pt x="4241959" y="1406366"/>
                    <a:pt x="4232434" y="1413986"/>
                    <a:pt x="4221956" y="1420654"/>
                  </a:cubicBezTo>
                  <a:cubicBezTo>
                    <a:pt x="4215289" y="1425416"/>
                    <a:pt x="4208622" y="1429226"/>
                    <a:pt x="4202906" y="1433989"/>
                  </a:cubicBezTo>
                  <a:cubicBezTo>
                    <a:pt x="4193381" y="1440656"/>
                    <a:pt x="4184809" y="1446371"/>
                    <a:pt x="4175284" y="1452086"/>
                  </a:cubicBezTo>
                  <a:cubicBezTo>
                    <a:pt x="4168616" y="1456849"/>
                    <a:pt x="4161949" y="1460659"/>
                    <a:pt x="4154329" y="1465421"/>
                  </a:cubicBezTo>
                  <a:cubicBezTo>
                    <a:pt x="4144804" y="1471136"/>
                    <a:pt x="4136231" y="1476851"/>
                    <a:pt x="4126706" y="1482566"/>
                  </a:cubicBezTo>
                  <a:cubicBezTo>
                    <a:pt x="4124801" y="1483519"/>
                    <a:pt x="4122896" y="1484471"/>
                    <a:pt x="4121944" y="1485424"/>
                  </a:cubicBezTo>
                  <a:cubicBezTo>
                    <a:pt x="4104799" y="1495901"/>
                    <a:pt x="4086701" y="1506379"/>
                    <a:pt x="4069556" y="1516856"/>
                  </a:cubicBezTo>
                  <a:cubicBezTo>
                    <a:pt x="4063841" y="1520666"/>
                    <a:pt x="4057174" y="1523524"/>
                    <a:pt x="4051459" y="1527334"/>
                  </a:cubicBezTo>
                  <a:cubicBezTo>
                    <a:pt x="4037171" y="1534954"/>
                    <a:pt x="4023836" y="1543526"/>
                    <a:pt x="4009549" y="1551146"/>
                  </a:cubicBezTo>
                  <a:cubicBezTo>
                    <a:pt x="4002881" y="1554956"/>
                    <a:pt x="3997166" y="1557814"/>
                    <a:pt x="3990499" y="1561624"/>
                  </a:cubicBezTo>
                  <a:cubicBezTo>
                    <a:pt x="3974306" y="1570196"/>
                    <a:pt x="3957161" y="1579721"/>
                    <a:pt x="3940016" y="1588294"/>
                  </a:cubicBezTo>
                  <a:cubicBezTo>
                    <a:pt x="3937159" y="1590199"/>
                    <a:pt x="3933349" y="1592104"/>
                    <a:pt x="3930491" y="1593056"/>
                  </a:cubicBezTo>
                  <a:cubicBezTo>
                    <a:pt x="3910489" y="1603534"/>
                    <a:pt x="3890486" y="1613059"/>
                    <a:pt x="3869531" y="1622584"/>
                  </a:cubicBezTo>
                  <a:cubicBezTo>
                    <a:pt x="3863816" y="1625441"/>
                    <a:pt x="3858101" y="1628299"/>
                    <a:pt x="3852386" y="1630204"/>
                  </a:cubicBezTo>
                  <a:cubicBezTo>
                    <a:pt x="3837146" y="1636871"/>
                    <a:pt x="3821906" y="1644491"/>
                    <a:pt x="3806666" y="1651159"/>
                  </a:cubicBezTo>
                  <a:cubicBezTo>
                    <a:pt x="3799999" y="1654016"/>
                    <a:pt x="3793331" y="1656874"/>
                    <a:pt x="3786664" y="1659731"/>
                  </a:cubicBezTo>
                  <a:cubicBezTo>
                    <a:pt x="3771424" y="1666399"/>
                    <a:pt x="3755231" y="1673066"/>
                    <a:pt x="3739039" y="1679734"/>
                  </a:cubicBezTo>
                  <a:cubicBezTo>
                    <a:pt x="3733324" y="1681639"/>
                    <a:pt x="3728561" y="1684496"/>
                    <a:pt x="3722846" y="1686401"/>
                  </a:cubicBezTo>
                  <a:cubicBezTo>
                    <a:pt x="3701891" y="1694974"/>
                    <a:pt x="3679984" y="1703546"/>
                    <a:pt x="3659029" y="1711166"/>
                  </a:cubicBezTo>
                  <a:cubicBezTo>
                    <a:pt x="3654266" y="1713071"/>
                    <a:pt x="3650456" y="1714024"/>
                    <a:pt x="3645694" y="1715929"/>
                  </a:cubicBezTo>
                  <a:cubicBezTo>
                    <a:pt x="3628549" y="1722596"/>
                    <a:pt x="3611404" y="1728311"/>
                    <a:pt x="3593306" y="1734979"/>
                  </a:cubicBezTo>
                  <a:cubicBezTo>
                    <a:pt x="3583781" y="1737836"/>
                    <a:pt x="3575209" y="1741646"/>
                    <a:pt x="3565684" y="1744504"/>
                  </a:cubicBezTo>
                  <a:cubicBezTo>
                    <a:pt x="3558064" y="1747361"/>
                    <a:pt x="3550444" y="1749266"/>
                    <a:pt x="3543776" y="1752124"/>
                  </a:cubicBezTo>
                  <a:cubicBezTo>
                    <a:pt x="3533299" y="1755934"/>
                    <a:pt x="3521869" y="1758791"/>
                    <a:pt x="3511391" y="1762601"/>
                  </a:cubicBezTo>
                  <a:cubicBezTo>
                    <a:pt x="3504724" y="1764506"/>
                    <a:pt x="3497104" y="1767364"/>
                    <a:pt x="3490436" y="1769269"/>
                  </a:cubicBezTo>
                  <a:cubicBezTo>
                    <a:pt x="3479006" y="1773079"/>
                    <a:pt x="3466624" y="1776889"/>
                    <a:pt x="3454241" y="1779746"/>
                  </a:cubicBezTo>
                  <a:cubicBezTo>
                    <a:pt x="3447574" y="1781651"/>
                    <a:pt x="3441859" y="1783556"/>
                    <a:pt x="3435191" y="1785461"/>
                  </a:cubicBezTo>
                  <a:cubicBezTo>
                    <a:pt x="3418999" y="1790224"/>
                    <a:pt x="3403759" y="1794986"/>
                    <a:pt x="3387566" y="1798796"/>
                  </a:cubicBezTo>
                  <a:cubicBezTo>
                    <a:pt x="3385661" y="1799749"/>
                    <a:pt x="3382804" y="1799749"/>
                    <a:pt x="3380899" y="1800701"/>
                  </a:cubicBezTo>
                  <a:cubicBezTo>
                    <a:pt x="3362801" y="1805464"/>
                    <a:pt x="3343751" y="1810226"/>
                    <a:pt x="3325654" y="1814989"/>
                  </a:cubicBezTo>
                  <a:cubicBezTo>
                    <a:pt x="3319939" y="1815941"/>
                    <a:pt x="3314224" y="1817846"/>
                    <a:pt x="3308509" y="1818799"/>
                  </a:cubicBezTo>
                  <a:cubicBezTo>
                    <a:pt x="3295174" y="1821656"/>
                    <a:pt x="3282791" y="1825466"/>
                    <a:pt x="3269456" y="1828324"/>
                  </a:cubicBezTo>
                  <a:cubicBezTo>
                    <a:pt x="3261836" y="1830229"/>
                    <a:pt x="3255169" y="1831181"/>
                    <a:pt x="3247549" y="1833086"/>
                  </a:cubicBezTo>
                  <a:cubicBezTo>
                    <a:pt x="3236119" y="1835944"/>
                    <a:pt x="3224689" y="1837849"/>
                    <a:pt x="3213259" y="1840706"/>
                  </a:cubicBezTo>
                  <a:cubicBezTo>
                    <a:pt x="3205639" y="1842611"/>
                    <a:pt x="3198019" y="1843564"/>
                    <a:pt x="3189446" y="1845469"/>
                  </a:cubicBezTo>
                  <a:cubicBezTo>
                    <a:pt x="3178016" y="1847374"/>
                    <a:pt x="3166586" y="1850231"/>
                    <a:pt x="3155156" y="1852136"/>
                  </a:cubicBezTo>
                  <a:cubicBezTo>
                    <a:pt x="3148489" y="1853089"/>
                    <a:pt x="3141821" y="1854994"/>
                    <a:pt x="3135154" y="1855946"/>
                  </a:cubicBezTo>
                  <a:cubicBezTo>
                    <a:pt x="3122771" y="1857851"/>
                    <a:pt x="3110389" y="1860709"/>
                    <a:pt x="3098006" y="1862614"/>
                  </a:cubicBezTo>
                  <a:cubicBezTo>
                    <a:pt x="3091339" y="1863566"/>
                    <a:pt x="3085624" y="1864519"/>
                    <a:pt x="3078956" y="1865471"/>
                  </a:cubicBezTo>
                  <a:cubicBezTo>
                    <a:pt x="3064669" y="1867376"/>
                    <a:pt x="3050381" y="1870234"/>
                    <a:pt x="3036094" y="1872139"/>
                  </a:cubicBezTo>
                  <a:cubicBezTo>
                    <a:pt x="3031331" y="1873091"/>
                    <a:pt x="3027521" y="1873091"/>
                    <a:pt x="3022759" y="1874044"/>
                  </a:cubicBezTo>
                  <a:cubicBezTo>
                    <a:pt x="3003709" y="1876901"/>
                    <a:pt x="2985611" y="1879759"/>
                    <a:pt x="2966561" y="1881664"/>
                  </a:cubicBezTo>
                  <a:cubicBezTo>
                    <a:pt x="2961799" y="1882616"/>
                    <a:pt x="2957036" y="1882616"/>
                    <a:pt x="2952274" y="1883569"/>
                  </a:cubicBezTo>
                  <a:cubicBezTo>
                    <a:pt x="2937986" y="1885474"/>
                    <a:pt x="2923699" y="1887379"/>
                    <a:pt x="2909411" y="1888331"/>
                  </a:cubicBezTo>
                  <a:cubicBezTo>
                    <a:pt x="2902744" y="1889284"/>
                    <a:pt x="2896076" y="1890236"/>
                    <a:pt x="2889409" y="1890236"/>
                  </a:cubicBezTo>
                  <a:cubicBezTo>
                    <a:pt x="2877026" y="1891189"/>
                    <a:pt x="2864644" y="1893094"/>
                    <a:pt x="2851309" y="1894046"/>
                  </a:cubicBezTo>
                  <a:cubicBezTo>
                    <a:pt x="2844641" y="1894999"/>
                    <a:pt x="2837974" y="1894999"/>
                    <a:pt x="2830354" y="1895951"/>
                  </a:cubicBezTo>
                  <a:cubicBezTo>
                    <a:pt x="2817019" y="1896904"/>
                    <a:pt x="2804636" y="1897856"/>
                    <a:pt x="2791301" y="1898809"/>
                  </a:cubicBezTo>
                  <a:cubicBezTo>
                    <a:pt x="2785586" y="1898809"/>
                    <a:pt x="2778919" y="1899761"/>
                    <a:pt x="2773204" y="1899761"/>
                  </a:cubicBezTo>
                  <a:cubicBezTo>
                    <a:pt x="2761774" y="1900714"/>
                    <a:pt x="2749391" y="1901666"/>
                    <a:pt x="2737961" y="1901666"/>
                  </a:cubicBezTo>
                  <a:cubicBezTo>
                    <a:pt x="2729389" y="1902619"/>
                    <a:pt x="2720816" y="1902619"/>
                    <a:pt x="2712244" y="1903571"/>
                  </a:cubicBezTo>
                  <a:cubicBezTo>
                    <a:pt x="2699861" y="1904524"/>
                    <a:pt x="2687479" y="1904524"/>
                    <a:pt x="2675096" y="1905476"/>
                  </a:cubicBezTo>
                  <a:cubicBezTo>
                    <a:pt x="2666524" y="1905476"/>
                    <a:pt x="2658904" y="1906429"/>
                    <a:pt x="2650331" y="1906429"/>
                  </a:cubicBezTo>
                  <a:cubicBezTo>
                    <a:pt x="2636996" y="1907381"/>
                    <a:pt x="2622709" y="1907381"/>
                    <a:pt x="2609374" y="1907381"/>
                  </a:cubicBezTo>
                  <a:cubicBezTo>
                    <a:pt x="2602706" y="1907381"/>
                    <a:pt x="2596039" y="1907381"/>
                    <a:pt x="2589371" y="1908334"/>
                  </a:cubicBezTo>
                  <a:cubicBezTo>
                    <a:pt x="2568416" y="1908334"/>
                    <a:pt x="2548414" y="1909286"/>
                    <a:pt x="2527459" y="1909286"/>
                  </a:cubicBezTo>
                  <a:cubicBezTo>
                    <a:pt x="2508409" y="1909286"/>
                    <a:pt x="2490311" y="1909286"/>
                    <a:pt x="2471261" y="1908334"/>
                  </a:cubicBezTo>
                  <a:cubicBezTo>
                    <a:pt x="2465546" y="1908334"/>
                    <a:pt x="2460784" y="1908334"/>
                    <a:pt x="2455069" y="1908334"/>
                  </a:cubicBezTo>
                  <a:cubicBezTo>
                    <a:pt x="2439829" y="1908334"/>
                    <a:pt x="2425541" y="1907381"/>
                    <a:pt x="2411254" y="1907381"/>
                  </a:cubicBezTo>
                  <a:cubicBezTo>
                    <a:pt x="2406491" y="1907381"/>
                    <a:pt x="2402681" y="1907381"/>
                    <a:pt x="2397919" y="1907381"/>
                  </a:cubicBezTo>
                  <a:cubicBezTo>
                    <a:pt x="2379821" y="1906429"/>
                    <a:pt x="2361724" y="1905476"/>
                    <a:pt x="2342674" y="1904524"/>
                  </a:cubicBezTo>
                  <a:cubicBezTo>
                    <a:pt x="2334101" y="1903571"/>
                    <a:pt x="2324576" y="1903571"/>
                    <a:pt x="2316004" y="1902619"/>
                  </a:cubicBezTo>
                  <a:cubicBezTo>
                    <a:pt x="2304574" y="1901666"/>
                    <a:pt x="2293144" y="1901666"/>
                    <a:pt x="2281714" y="1900714"/>
                  </a:cubicBezTo>
                  <a:cubicBezTo>
                    <a:pt x="2272189" y="1899761"/>
                    <a:pt x="2263616" y="1898809"/>
                    <a:pt x="2254091" y="1898809"/>
                  </a:cubicBezTo>
                  <a:cubicBezTo>
                    <a:pt x="2242661" y="1897856"/>
                    <a:pt x="2231231" y="1896904"/>
                    <a:pt x="2220754" y="1895951"/>
                  </a:cubicBezTo>
                  <a:cubicBezTo>
                    <a:pt x="2211229" y="1894999"/>
                    <a:pt x="2202656" y="1894046"/>
                    <a:pt x="2193131" y="1893094"/>
                  </a:cubicBezTo>
                  <a:cubicBezTo>
                    <a:pt x="2181701" y="1892141"/>
                    <a:pt x="2171224" y="1891189"/>
                    <a:pt x="2159794" y="1889284"/>
                  </a:cubicBezTo>
                  <a:cubicBezTo>
                    <a:pt x="2150269" y="1888331"/>
                    <a:pt x="2141696" y="1887379"/>
                    <a:pt x="2132171" y="1886426"/>
                  </a:cubicBezTo>
                  <a:cubicBezTo>
                    <a:pt x="2121694" y="1885474"/>
                    <a:pt x="2110264" y="1883569"/>
                    <a:pt x="2099786" y="1882616"/>
                  </a:cubicBezTo>
                  <a:cubicBezTo>
                    <a:pt x="2090261" y="1881664"/>
                    <a:pt x="2081689" y="1879759"/>
                    <a:pt x="2072164" y="1878806"/>
                  </a:cubicBezTo>
                  <a:cubicBezTo>
                    <a:pt x="2061686" y="1876901"/>
                    <a:pt x="2051209" y="1875949"/>
                    <a:pt x="2039779" y="1874044"/>
                  </a:cubicBezTo>
                  <a:cubicBezTo>
                    <a:pt x="2030254" y="1873091"/>
                    <a:pt x="2021681" y="1871186"/>
                    <a:pt x="2012156" y="1870234"/>
                  </a:cubicBezTo>
                  <a:cubicBezTo>
                    <a:pt x="2001679" y="1868329"/>
                    <a:pt x="1991201" y="1867376"/>
                    <a:pt x="1980724" y="1865471"/>
                  </a:cubicBezTo>
                  <a:cubicBezTo>
                    <a:pt x="1971199" y="1863566"/>
                    <a:pt x="1962626" y="1862614"/>
                    <a:pt x="1953101" y="1860709"/>
                  </a:cubicBezTo>
                  <a:cubicBezTo>
                    <a:pt x="1942624" y="1858804"/>
                    <a:pt x="1932146" y="1856899"/>
                    <a:pt x="1921669" y="1854994"/>
                  </a:cubicBezTo>
                  <a:cubicBezTo>
                    <a:pt x="1912144" y="1853089"/>
                    <a:pt x="1903571" y="1851184"/>
                    <a:pt x="1894046" y="1849279"/>
                  </a:cubicBezTo>
                  <a:cubicBezTo>
                    <a:pt x="1884521" y="1847374"/>
                    <a:pt x="1874996" y="1845469"/>
                    <a:pt x="1866424" y="1843564"/>
                  </a:cubicBezTo>
                  <a:cubicBezTo>
                    <a:pt x="1845469" y="1839754"/>
                    <a:pt x="1825466" y="1834991"/>
                    <a:pt x="1804511" y="1830229"/>
                  </a:cubicBezTo>
                  <a:cubicBezTo>
                    <a:pt x="1801654" y="1829276"/>
                    <a:pt x="1797844" y="1829276"/>
                    <a:pt x="1794986" y="1828324"/>
                  </a:cubicBezTo>
                  <a:cubicBezTo>
                    <a:pt x="1771174" y="1822609"/>
                    <a:pt x="1748314" y="1816894"/>
                    <a:pt x="1724501" y="1811179"/>
                  </a:cubicBezTo>
                  <a:cubicBezTo>
                    <a:pt x="1717834" y="1809274"/>
                    <a:pt x="1711166" y="1807369"/>
                    <a:pt x="1705451" y="1806416"/>
                  </a:cubicBezTo>
                  <a:cubicBezTo>
                    <a:pt x="1688306" y="1801654"/>
                    <a:pt x="1670209" y="1796891"/>
                    <a:pt x="1653064" y="1792129"/>
                  </a:cubicBezTo>
                  <a:cubicBezTo>
                    <a:pt x="1646396" y="1790224"/>
                    <a:pt x="1638776" y="1788319"/>
                    <a:pt x="1632109" y="1786414"/>
                  </a:cubicBezTo>
                  <a:cubicBezTo>
                    <a:pt x="1612106" y="1780699"/>
                    <a:pt x="1591151" y="1774984"/>
                    <a:pt x="1571149" y="1768316"/>
                  </a:cubicBezTo>
                  <a:cubicBezTo>
                    <a:pt x="1568291" y="1767364"/>
                    <a:pt x="1565434" y="1766411"/>
                    <a:pt x="1563529" y="1765459"/>
                  </a:cubicBezTo>
                  <a:cubicBezTo>
                    <a:pt x="1540669" y="1758791"/>
                    <a:pt x="1518761" y="1751171"/>
                    <a:pt x="1495901" y="1743551"/>
                  </a:cubicBezTo>
                  <a:cubicBezTo>
                    <a:pt x="1489234" y="1741646"/>
                    <a:pt x="1483519" y="1738789"/>
                    <a:pt x="1476851" y="1736884"/>
                  </a:cubicBezTo>
                  <a:cubicBezTo>
                    <a:pt x="1459706" y="1731169"/>
                    <a:pt x="1443514" y="1725454"/>
                    <a:pt x="1427321" y="1718786"/>
                  </a:cubicBezTo>
                  <a:cubicBezTo>
                    <a:pt x="1420654" y="1715929"/>
                    <a:pt x="1413986" y="1714024"/>
                    <a:pt x="1407319" y="1711166"/>
                  </a:cubicBezTo>
                  <a:cubicBezTo>
                    <a:pt x="1387316" y="1703546"/>
                    <a:pt x="1367314" y="1695926"/>
                    <a:pt x="1347311" y="1688306"/>
                  </a:cubicBezTo>
                  <a:cubicBezTo>
                    <a:pt x="1345406" y="1687354"/>
                    <a:pt x="1343501" y="1686401"/>
                    <a:pt x="1341596" y="1686401"/>
                  </a:cubicBezTo>
                  <a:cubicBezTo>
                    <a:pt x="1319689" y="1677829"/>
                    <a:pt x="1298734" y="1668304"/>
                    <a:pt x="1276826" y="1659731"/>
                  </a:cubicBezTo>
                  <a:cubicBezTo>
                    <a:pt x="1271111" y="1656874"/>
                    <a:pt x="1264444" y="1654016"/>
                    <a:pt x="1258729" y="1652111"/>
                  </a:cubicBezTo>
                  <a:cubicBezTo>
                    <a:pt x="1242536" y="1645444"/>
                    <a:pt x="1227296" y="1637824"/>
                    <a:pt x="1211104" y="1630204"/>
                  </a:cubicBezTo>
                  <a:cubicBezTo>
                    <a:pt x="1204436" y="1627346"/>
                    <a:pt x="1198721" y="1624489"/>
                    <a:pt x="1192054" y="1621631"/>
                  </a:cubicBezTo>
                  <a:cubicBezTo>
                    <a:pt x="1172051" y="1612106"/>
                    <a:pt x="1153001" y="1602581"/>
                    <a:pt x="1133951" y="1593056"/>
                  </a:cubicBezTo>
                  <a:cubicBezTo>
                    <a:pt x="1132999" y="1592104"/>
                    <a:pt x="1131094" y="1592104"/>
                    <a:pt x="1130141" y="1591151"/>
                  </a:cubicBezTo>
                  <a:cubicBezTo>
                    <a:pt x="1109186" y="1580674"/>
                    <a:pt x="1089184" y="1570196"/>
                    <a:pt x="1069181" y="1558766"/>
                  </a:cubicBezTo>
                  <a:cubicBezTo>
                    <a:pt x="1063466" y="1555909"/>
                    <a:pt x="1057751" y="1552099"/>
                    <a:pt x="1052036" y="1549241"/>
                  </a:cubicBezTo>
                  <a:cubicBezTo>
                    <a:pt x="1036796" y="1540669"/>
                    <a:pt x="1022509" y="1533049"/>
                    <a:pt x="1007269" y="1524476"/>
                  </a:cubicBezTo>
                  <a:cubicBezTo>
                    <a:pt x="1001554" y="1520666"/>
                    <a:pt x="995839" y="1517809"/>
                    <a:pt x="989171" y="1513999"/>
                  </a:cubicBezTo>
                  <a:cubicBezTo>
                    <a:pt x="970121" y="1502569"/>
                    <a:pt x="951071" y="1491139"/>
                    <a:pt x="932021" y="1479709"/>
                  </a:cubicBezTo>
                  <a:cubicBezTo>
                    <a:pt x="931069" y="1479709"/>
                    <a:pt x="931069" y="1478756"/>
                    <a:pt x="930116" y="1478756"/>
                  </a:cubicBezTo>
                  <a:cubicBezTo>
                    <a:pt x="911066" y="1466374"/>
                    <a:pt x="892016" y="1454944"/>
                    <a:pt x="872966" y="1441609"/>
                  </a:cubicBezTo>
                  <a:cubicBezTo>
                    <a:pt x="867251" y="1437799"/>
                    <a:pt x="861536" y="1433989"/>
                    <a:pt x="856774" y="1430179"/>
                  </a:cubicBezTo>
                  <a:cubicBezTo>
                    <a:pt x="842486" y="1420654"/>
                    <a:pt x="829151" y="1411129"/>
                    <a:pt x="814864" y="1401604"/>
                  </a:cubicBezTo>
                  <a:cubicBezTo>
                    <a:pt x="809149" y="1397794"/>
                    <a:pt x="804386" y="1393984"/>
                    <a:pt x="798671" y="1390174"/>
                  </a:cubicBezTo>
                  <a:cubicBezTo>
                    <a:pt x="780574" y="1376839"/>
                    <a:pt x="762476" y="1363504"/>
                    <a:pt x="744379" y="1350169"/>
                  </a:cubicBezTo>
                  <a:cubicBezTo>
                    <a:pt x="270034" y="993934"/>
                    <a:pt x="7144" y="515779"/>
                    <a:pt x="7144" y="7144"/>
                  </a:cubicBezTo>
                  <a:lnTo>
                    <a:pt x="7144" y="631984"/>
                  </a:lnTo>
                  <a:cubicBezTo>
                    <a:pt x="7144" y="1140619"/>
                    <a:pt x="270034" y="1618774"/>
                    <a:pt x="746284" y="1978819"/>
                  </a:cubicBezTo>
                  <a:cubicBezTo>
                    <a:pt x="764381" y="1992154"/>
                    <a:pt x="782479" y="2005489"/>
                    <a:pt x="800576" y="2018824"/>
                  </a:cubicBezTo>
                  <a:cubicBezTo>
                    <a:pt x="806291" y="2022634"/>
                    <a:pt x="811054" y="2026444"/>
                    <a:pt x="816769" y="2030254"/>
                  </a:cubicBezTo>
                  <a:cubicBezTo>
                    <a:pt x="830104" y="2039779"/>
                    <a:pt x="844391" y="2049304"/>
                    <a:pt x="858679" y="2058829"/>
                  </a:cubicBezTo>
                  <a:cubicBezTo>
                    <a:pt x="864394" y="2062639"/>
                    <a:pt x="870109" y="2066449"/>
                    <a:pt x="874871" y="2070259"/>
                  </a:cubicBezTo>
                  <a:cubicBezTo>
                    <a:pt x="893921" y="2082641"/>
                    <a:pt x="912971" y="2095024"/>
                    <a:pt x="932021" y="2107406"/>
                  </a:cubicBezTo>
                  <a:cubicBezTo>
                    <a:pt x="932974" y="2107406"/>
                    <a:pt x="933926" y="2108359"/>
                    <a:pt x="933926" y="2108359"/>
                  </a:cubicBezTo>
                  <a:cubicBezTo>
                    <a:pt x="952976" y="2119789"/>
                    <a:pt x="971074" y="2131219"/>
                    <a:pt x="990124" y="2142649"/>
                  </a:cubicBezTo>
                  <a:cubicBezTo>
                    <a:pt x="995839" y="2146459"/>
                    <a:pt x="1001554" y="2149316"/>
                    <a:pt x="1008221" y="2153126"/>
                  </a:cubicBezTo>
                  <a:cubicBezTo>
                    <a:pt x="1023461" y="2161699"/>
                    <a:pt x="1037749" y="2170271"/>
                    <a:pt x="1052989" y="2177891"/>
                  </a:cubicBezTo>
                  <a:cubicBezTo>
                    <a:pt x="1058704" y="2180749"/>
                    <a:pt x="1064419" y="2184559"/>
                    <a:pt x="1070134" y="2187416"/>
                  </a:cubicBezTo>
                  <a:cubicBezTo>
                    <a:pt x="1090136" y="2197894"/>
                    <a:pt x="1111091" y="2209324"/>
                    <a:pt x="1131094" y="2219801"/>
                  </a:cubicBezTo>
                  <a:cubicBezTo>
                    <a:pt x="1132046" y="2220754"/>
                    <a:pt x="1133951" y="2220754"/>
                    <a:pt x="1134904" y="2221706"/>
                  </a:cubicBezTo>
                  <a:cubicBezTo>
                    <a:pt x="1153954" y="2231231"/>
                    <a:pt x="1173956" y="2240756"/>
                    <a:pt x="1193006" y="2250281"/>
                  </a:cubicBezTo>
                  <a:cubicBezTo>
                    <a:pt x="1199674" y="2253139"/>
                    <a:pt x="1205389" y="2255996"/>
                    <a:pt x="1212056" y="2258854"/>
                  </a:cubicBezTo>
                  <a:cubicBezTo>
                    <a:pt x="1227296" y="2266474"/>
                    <a:pt x="1243489" y="2273141"/>
                    <a:pt x="1259681" y="2279809"/>
                  </a:cubicBezTo>
                  <a:cubicBezTo>
                    <a:pt x="1265396" y="2282666"/>
                    <a:pt x="1272064" y="2285524"/>
                    <a:pt x="1277779" y="2287429"/>
                  </a:cubicBezTo>
                  <a:cubicBezTo>
                    <a:pt x="1298734" y="2296954"/>
                    <a:pt x="1320641" y="2305526"/>
                    <a:pt x="1342549" y="2314099"/>
                  </a:cubicBezTo>
                  <a:cubicBezTo>
                    <a:pt x="1344454" y="2315051"/>
                    <a:pt x="1346359" y="2316004"/>
                    <a:pt x="1349216" y="2316956"/>
                  </a:cubicBezTo>
                  <a:cubicBezTo>
                    <a:pt x="1369219" y="2324576"/>
                    <a:pt x="1389221" y="2332196"/>
                    <a:pt x="1409224" y="2339816"/>
                  </a:cubicBezTo>
                  <a:cubicBezTo>
                    <a:pt x="1415891" y="2342674"/>
                    <a:pt x="1422559" y="2344579"/>
                    <a:pt x="1429226" y="2347436"/>
                  </a:cubicBezTo>
                  <a:cubicBezTo>
                    <a:pt x="1445419" y="2353151"/>
                    <a:pt x="1462564" y="2359819"/>
                    <a:pt x="1478756" y="2365534"/>
                  </a:cubicBezTo>
                  <a:cubicBezTo>
                    <a:pt x="1485424" y="2367439"/>
                    <a:pt x="1491139" y="2370296"/>
                    <a:pt x="1497806" y="2372201"/>
                  </a:cubicBezTo>
                  <a:cubicBezTo>
                    <a:pt x="1520666" y="2379821"/>
                    <a:pt x="1542574" y="2387441"/>
                    <a:pt x="1565434" y="2394109"/>
                  </a:cubicBezTo>
                  <a:cubicBezTo>
                    <a:pt x="1568291" y="2395061"/>
                    <a:pt x="1571149" y="2396014"/>
                    <a:pt x="1573054" y="2396966"/>
                  </a:cubicBezTo>
                  <a:cubicBezTo>
                    <a:pt x="1593056" y="2403634"/>
                    <a:pt x="1613059" y="2409349"/>
                    <a:pt x="1634014" y="2415064"/>
                  </a:cubicBezTo>
                  <a:cubicBezTo>
                    <a:pt x="1640681" y="2416969"/>
                    <a:pt x="1648301" y="2418874"/>
                    <a:pt x="1654969" y="2420779"/>
                  </a:cubicBezTo>
                  <a:cubicBezTo>
                    <a:pt x="1672114" y="2425541"/>
                    <a:pt x="1689259" y="2430304"/>
                    <a:pt x="1707356" y="2435066"/>
                  </a:cubicBezTo>
                  <a:cubicBezTo>
                    <a:pt x="1714024" y="2436971"/>
                    <a:pt x="1720691" y="2438876"/>
                    <a:pt x="1726406" y="2439829"/>
                  </a:cubicBezTo>
                  <a:cubicBezTo>
                    <a:pt x="1749266" y="2445544"/>
                    <a:pt x="1773079" y="2451259"/>
                    <a:pt x="1796891" y="2456974"/>
                  </a:cubicBezTo>
                  <a:cubicBezTo>
                    <a:pt x="1799749" y="2457926"/>
                    <a:pt x="1803559" y="2457926"/>
                    <a:pt x="1806416" y="2458879"/>
                  </a:cubicBezTo>
                  <a:cubicBezTo>
                    <a:pt x="1827371" y="2463641"/>
                    <a:pt x="1847374" y="2467451"/>
                    <a:pt x="1868329" y="2472214"/>
                  </a:cubicBezTo>
                  <a:cubicBezTo>
                    <a:pt x="1871186" y="2473166"/>
                    <a:pt x="1874996" y="2473166"/>
                    <a:pt x="1877854" y="2474119"/>
                  </a:cubicBezTo>
                  <a:cubicBezTo>
                    <a:pt x="1883569" y="2475071"/>
                    <a:pt x="1890236" y="2476024"/>
                    <a:pt x="1895951" y="2477929"/>
                  </a:cubicBezTo>
                  <a:cubicBezTo>
                    <a:pt x="1905476" y="2479834"/>
                    <a:pt x="1914049" y="2481739"/>
                    <a:pt x="1923574" y="2483644"/>
                  </a:cubicBezTo>
                  <a:cubicBezTo>
                    <a:pt x="1934051" y="2485549"/>
                    <a:pt x="1944529" y="2487454"/>
                    <a:pt x="1955006" y="2489359"/>
                  </a:cubicBezTo>
                  <a:cubicBezTo>
                    <a:pt x="1964531" y="2491264"/>
                    <a:pt x="1973104" y="2492216"/>
                    <a:pt x="1982629" y="2494121"/>
                  </a:cubicBezTo>
                  <a:cubicBezTo>
                    <a:pt x="1993106" y="2496026"/>
                    <a:pt x="2003584" y="2497931"/>
                    <a:pt x="2014061" y="2498884"/>
                  </a:cubicBezTo>
                  <a:cubicBezTo>
                    <a:pt x="2023586" y="2500789"/>
                    <a:pt x="2032159" y="2501741"/>
                    <a:pt x="2041684" y="2502694"/>
                  </a:cubicBezTo>
                  <a:cubicBezTo>
                    <a:pt x="2052161" y="2504599"/>
                    <a:pt x="2062639" y="2505551"/>
                    <a:pt x="2074069" y="2507456"/>
                  </a:cubicBezTo>
                  <a:cubicBezTo>
                    <a:pt x="2083594" y="2508409"/>
                    <a:pt x="2092166" y="2510314"/>
                    <a:pt x="2101691" y="2511266"/>
                  </a:cubicBezTo>
                  <a:cubicBezTo>
                    <a:pt x="2112169" y="2512219"/>
                    <a:pt x="2123599" y="2514124"/>
                    <a:pt x="2134076" y="2515076"/>
                  </a:cubicBezTo>
                  <a:cubicBezTo>
                    <a:pt x="2143601" y="2516029"/>
                    <a:pt x="2152174" y="2516981"/>
                    <a:pt x="2161699" y="2517934"/>
                  </a:cubicBezTo>
                  <a:cubicBezTo>
                    <a:pt x="2173129" y="2518886"/>
                    <a:pt x="2183606" y="2519839"/>
                    <a:pt x="2195036" y="2521744"/>
                  </a:cubicBezTo>
                  <a:cubicBezTo>
                    <a:pt x="2204561" y="2522696"/>
                    <a:pt x="2213134" y="2523649"/>
                    <a:pt x="2222659" y="2524601"/>
                  </a:cubicBezTo>
                  <a:cubicBezTo>
                    <a:pt x="2234089" y="2525554"/>
                    <a:pt x="2245519" y="2526506"/>
                    <a:pt x="2255996" y="2527459"/>
                  </a:cubicBezTo>
                  <a:cubicBezTo>
                    <a:pt x="2265521" y="2528411"/>
                    <a:pt x="2274094" y="2529364"/>
                    <a:pt x="2283619" y="2529364"/>
                  </a:cubicBezTo>
                  <a:cubicBezTo>
                    <a:pt x="2295049" y="2530316"/>
                    <a:pt x="2306479" y="2531269"/>
                    <a:pt x="2317909" y="2531269"/>
                  </a:cubicBezTo>
                  <a:cubicBezTo>
                    <a:pt x="2326481" y="2532221"/>
                    <a:pt x="2336006" y="2532221"/>
                    <a:pt x="2344579" y="2533174"/>
                  </a:cubicBezTo>
                  <a:cubicBezTo>
                    <a:pt x="2345531" y="2533174"/>
                    <a:pt x="2347436" y="2533174"/>
                    <a:pt x="2348389" y="2533174"/>
                  </a:cubicBezTo>
                  <a:cubicBezTo>
                    <a:pt x="2365534" y="2534126"/>
                    <a:pt x="2382679" y="2535079"/>
                    <a:pt x="2399824" y="2535079"/>
                  </a:cubicBezTo>
                  <a:cubicBezTo>
                    <a:pt x="2404586" y="2535079"/>
                    <a:pt x="2408396" y="2535079"/>
                    <a:pt x="2413159" y="2535079"/>
                  </a:cubicBezTo>
                  <a:cubicBezTo>
                    <a:pt x="2427446" y="2536031"/>
                    <a:pt x="2442686" y="2536031"/>
                    <a:pt x="2456974" y="2536031"/>
                  </a:cubicBezTo>
                  <a:cubicBezTo>
                    <a:pt x="2462689" y="2536031"/>
                    <a:pt x="2467451" y="2536031"/>
                    <a:pt x="2473166" y="2536031"/>
                  </a:cubicBezTo>
                  <a:cubicBezTo>
                    <a:pt x="2492216" y="2536031"/>
                    <a:pt x="2510314" y="2536984"/>
                    <a:pt x="2529364" y="2536984"/>
                  </a:cubicBezTo>
                  <a:cubicBezTo>
                    <a:pt x="2550319" y="2536984"/>
                    <a:pt x="2570321" y="2536984"/>
                    <a:pt x="2591276" y="2536031"/>
                  </a:cubicBezTo>
                  <a:cubicBezTo>
                    <a:pt x="2597944" y="2536031"/>
                    <a:pt x="2604611" y="2536031"/>
                    <a:pt x="2611279" y="2535079"/>
                  </a:cubicBezTo>
                  <a:cubicBezTo>
                    <a:pt x="2624614" y="2535079"/>
                    <a:pt x="2638901" y="2534126"/>
                    <a:pt x="2652236" y="2534126"/>
                  </a:cubicBezTo>
                  <a:cubicBezTo>
                    <a:pt x="2660809" y="2534126"/>
                    <a:pt x="2668429" y="2533174"/>
                    <a:pt x="2677001" y="2533174"/>
                  </a:cubicBezTo>
                  <a:cubicBezTo>
                    <a:pt x="2689384" y="2532221"/>
                    <a:pt x="2701766" y="2532221"/>
                    <a:pt x="2714149" y="2531269"/>
                  </a:cubicBezTo>
                  <a:cubicBezTo>
                    <a:pt x="2722721" y="2531269"/>
                    <a:pt x="2731294" y="2530316"/>
                    <a:pt x="2739866" y="2529364"/>
                  </a:cubicBezTo>
                  <a:cubicBezTo>
                    <a:pt x="2749391" y="2528411"/>
                    <a:pt x="2758916" y="2528411"/>
                    <a:pt x="2768441" y="2527459"/>
                  </a:cubicBezTo>
                  <a:cubicBezTo>
                    <a:pt x="2770346" y="2527459"/>
                    <a:pt x="2772251" y="2527459"/>
                    <a:pt x="2775109" y="2526506"/>
                  </a:cubicBezTo>
                  <a:cubicBezTo>
                    <a:pt x="2780824" y="2526506"/>
                    <a:pt x="2787491" y="2525554"/>
                    <a:pt x="2793206" y="2525554"/>
                  </a:cubicBezTo>
                  <a:cubicBezTo>
                    <a:pt x="2806541" y="2524601"/>
                    <a:pt x="2819876" y="2523649"/>
                    <a:pt x="2832259" y="2522696"/>
                  </a:cubicBezTo>
                  <a:cubicBezTo>
                    <a:pt x="2838926" y="2521744"/>
                    <a:pt x="2845594" y="2521744"/>
                    <a:pt x="2853214" y="2520791"/>
                  </a:cubicBezTo>
                  <a:cubicBezTo>
                    <a:pt x="2865596" y="2519839"/>
                    <a:pt x="2877979" y="2517934"/>
                    <a:pt x="2891314" y="2516981"/>
                  </a:cubicBezTo>
                  <a:cubicBezTo>
                    <a:pt x="2897981" y="2516029"/>
                    <a:pt x="2904649" y="2516029"/>
                    <a:pt x="2911316" y="2515076"/>
                  </a:cubicBezTo>
                  <a:cubicBezTo>
                    <a:pt x="2925604" y="2513171"/>
                    <a:pt x="2939891" y="2511266"/>
                    <a:pt x="2954179" y="2510314"/>
                  </a:cubicBezTo>
                  <a:cubicBezTo>
                    <a:pt x="2958941" y="2509361"/>
                    <a:pt x="2963704" y="2509361"/>
                    <a:pt x="2968466" y="2508409"/>
                  </a:cubicBezTo>
                  <a:cubicBezTo>
                    <a:pt x="2987516" y="2505551"/>
                    <a:pt x="3005614" y="2503646"/>
                    <a:pt x="3024664" y="2500789"/>
                  </a:cubicBezTo>
                  <a:cubicBezTo>
                    <a:pt x="3029426" y="2499836"/>
                    <a:pt x="3033236" y="2499836"/>
                    <a:pt x="3037999" y="2498884"/>
                  </a:cubicBezTo>
                  <a:cubicBezTo>
                    <a:pt x="3052286" y="2496979"/>
                    <a:pt x="3066574" y="2494121"/>
                    <a:pt x="3080861" y="2492216"/>
                  </a:cubicBezTo>
                  <a:cubicBezTo>
                    <a:pt x="3087529" y="2491264"/>
                    <a:pt x="3094196" y="2490311"/>
                    <a:pt x="3099911" y="2489359"/>
                  </a:cubicBezTo>
                  <a:cubicBezTo>
                    <a:pt x="3112294" y="2487454"/>
                    <a:pt x="3124676" y="2484596"/>
                    <a:pt x="3137059" y="2482691"/>
                  </a:cubicBezTo>
                  <a:cubicBezTo>
                    <a:pt x="3143726" y="2481739"/>
                    <a:pt x="3150394" y="2479834"/>
                    <a:pt x="3157061" y="2478881"/>
                  </a:cubicBezTo>
                  <a:cubicBezTo>
                    <a:pt x="3161824" y="2477929"/>
                    <a:pt x="3165634" y="2476976"/>
                    <a:pt x="3170396" y="2476024"/>
                  </a:cubicBezTo>
                  <a:cubicBezTo>
                    <a:pt x="3178016" y="2475071"/>
                    <a:pt x="3184684" y="2473166"/>
                    <a:pt x="3192304" y="2471261"/>
                  </a:cubicBezTo>
                  <a:cubicBezTo>
                    <a:pt x="3199924" y="2469356"/>
                    <a:pt x="3207544" y="2468404"/>
                    <a:pt x="3216116" y="2466499"/>
                  </a:cubicBezTo>
                  <a:cubicBezTo>
                    <a:pt x="3227546" y="2463641"/>
                    <a:pt x="3238976" y="2461736"/>
                    <a:pt x="3250406" y="2458879"/>
                  </a:cubicBezTo>
                  <a:cubicBezTo>
                    <a:pt x="3258026" y="2456974"/>
                    <a:pt x="3264694" y="2456021"/>
                    <a:pt x="3272314" y="2454116"/>
                  </a:cubicBezTo>
                  <a:cubicBezTo>
                    <a:pt x="3285649" y="2451259"/>
                    <a:pt x="3298031" y="2448401"/>
                    <a:pt x="3311366" y="2444591"/>
                  </a:cubicBezTo>
                  <a:cubicBezTo>
                    <a:pt x="3317081" y="2443639"/>
                    <a:pt x="3322796" y="2441734"/>
                    <a:pt x="3328511" y="2440781"/>
                  </a:cubicBezTo>
                  <a:cubicBezTo>
                    <a:pt x="3346609" y="2436019"/>
                    <a:pt x="3365659" y="2431256"/>
                    <a:pt x="3383756" y="2426494"/>
                  </a:cubicBezTo>
                  <a:cubicBezTo>
                    <a:pt x="3385661" y="2425541"/>
                    <a:pt x="3388519" y="2425541"/>
                    <a:pt x="3390424" y="2424589"/>
                  </a:cubicBezTo>
                  <a:cubicBezTo>
                    <a:pt x="3406616" y="2419826"/>
                    <a:pt x="3422809" y="2416016"/>
                    <a:pt x="3438049" y="2411254"/>
                  </a:cubicBezTo>
                  <a:cubicBezTo>
                    <a:pt x="3444716" y="2409349"/>
                    <a:pt x="3450431" y="2407444"/>
                    <a:pt x="3457099" y="2405539"/>
                  </a:cubicBezTo>
                  <a:cubicBezTo>
                    <a:pt x="3469481" y="2401729"/>
                    <a:pt x="3480911" y="2398871"/>
                    <a:pt x="3493294" y="2395061"/>
                  </a:cubicBezTo>
                  <a:cubicBezTo>
                    <a:pt x="3500914" y="2393156"/>
                    <a:pt x="3507581" y="2390299"/>
                    <a:pt x="3514249" y="2388394"/>
                  </a:cubicBezTo>
                  <a:cubicBezTo>
                    <a:pt x="3524726" y="2384584"/>
                    <a:pt x="3536156" y="2381726"/>
                    <a:pt x="3546634" y="2377916"/>
                  </a:cubicBezTo>
                  <a:cubicBezTo>
                    <a:pt x="3554254" y="2375059"/>
                    <a:pt x="3561874" y="2373154"/>
                    <a:pt x="3568541" y="2370296"/>
                  </a:cubicBezTo>
                  <a:cubicBezTo>
                    <a:pt x="3575209" y="2368391"/>
                    <a:pt x="3580924" y="2366486"/>
                    <a:pt x="3587591" y="2363629"/>
                  </a:cubicBezTo>
                  <a:cubicBezTo>
                    <a:pt x="3590449" y="2362676"/>
                    <a:pt x="3593306" y="2361724"/>
                    <a:pt x="3596164" y="2360771"/>
                  </a:cubicBezTo>
                  <a:cubicBezTo>
                    <a:pt x="3613309" y="2355056"/>
                    <a:pt x="3631406" y="2348389"/>
                    <a:pt x="3648551" y="2341721"/>
                  </a:cubicBezTo>
                  <a:cubicBezTo>
                    <a:pt x="3653314" y="2339816"/>
                    <a:pt x="3657124" y="2338864"/>
                    <a:pt x="3661886" y="2336959"/>
                  </a:cubicBezTo>
                  <a:cubicBezTo>
                    <a:pt x="3682841" y="2328386"/>
                    <a:pt x="3704749" y="2320766"/>
                    <a:pt x="3725704" y="2312194"/>
                  </a:cubicBezTo>
                  <a:cubicBezTo>
                    <a:pt x="3731419" y="2310289"/>
                    <a:pt x="3736181" y="2307431"/>
                    <a:pt x="3741896" y="2305526"/>
                  </a:cubicBezTo>
                  <a:cubicBezTo>
                    <a:pt x="3758089" y="2298859"/>
                    <a:pt x="3773329" y="2292191"/>
                    <a:pt x="3789521" y="2285524"/>
                  </a:cubicBezTo>
                  <a:cubicBezTo>
                    <a:pt x="3796189" y="2282666"/>
                    <a:pt x="3802856" y="2279809"/>
                    <a:pt x="3809524" y="2276951"/>
                  </a:cubicBezTo>
                  <a:cubicBezTo>
                    <a:pt x="3824764" y="2270284"/>
                    <a:pt x="3840004" y="2263616"/>
                    <a:pt x="3855244" y="2255996"/>
                  </a:cubicBezTo>
                  <a:cubicBezTo>
                    <a:pt x="3860959" y="2253139"/>
                    <a:pt x="3866674" y="2250281"/>
                    <a:pt x="3872389" y="2248376"/>
                  </a:cubicBezTo>
                  <a:cubicBezTo>
                    <a:pt x="3892391" y="2238851"/>
                    <a:pt x="3913346" y="2228374"/>
                    <a:pt x="3933349" y="2218849"/>
                  </a:cubicBezTo>
                  <a:cubicBezTo>
                    <a:pt x="3936206" y="2216944"/>
                    <a:pt x="3940016" y="2215039"/>
                    <a:pt x="3942874" y="2214086"/>
                  </a:cubicBezTo>
                  <a:cubicBezTo>
                    <a:pt x="3960019" y="2205514"/>
                    <a:pt x="3976211" y="2196941"/>
                    <a:pt x="3993356" y="2187416"/>
                  </a:cubicBezTo>
                  <a:cubicBezTo>
                    <a:pt x="4000024" y="2183606"/>
                    <a:pt x="4005739" y="2180749"/>
                    <a:pt x="4012406" y="2176939"/>
                  </a:cubicBezTo>
                  <a:cubicBezTo>
                    <a:pt x="4026694" y="2169319"/>
                    <a:pt x="4040029" y="2161699"/>
                    <a:pt x="4054316" y="2153126"/>
                  </a:cubicBezTo>
                  <a:cubicBezTo>
                    <a:pt x="4060031" y="2149316"/>
                    <a:pt x="4066699" y="2146459"/>
                    <a:pt x="4072414" y="2142649"/>
                  </a:cubicBezTo>
                  <a:cubicBezTo>
                    <a:pt x="4090511" y="2132171"/>
                    <a:pt x="4107656" y="2121694"/>
                    <a:pt x="4124801" y="2111216"/>
                  </a:cubicBezTo>
                  <a:cubicBezTo>
                    <a:pt x="4125754" y="2110264"/>
                    <a:pt x="4127659" y="2109311"/>
                    <a:pt x="4128611" y="2108359"/>
                  </a:cubicBezTo>
                  <a:cubicBezTo>
                    <a:pt x="4128611" y="2108359"/>
                    <a:pt x="4129564" y="2108359"/>
                    <a:pt x="4129564" y="2107406"/>
                  </a:cubicBezTo>
                  <a:cubicBezTo>
                    <a:pt x="4139089" y="2101691"/>
                    <a:pt x="4147661" y="2095976"/>
                    <a:pt x="4157186" y="2090261"/>
                  </a:cubicBezTo>
                  <a:cubicBezTo>
                    <a:pt x="4163854" y="2085499"/>
                    <a:pt x="4170521" y="2081689"/>
                    <a:pt x="4178141" y="2076926"/>
                  </a:cubicBezTo>
                  <a:cubicBezTo>
                    <a:pt x="4187666" y="2071211"/>
                    <a:pt x="4196239" y="2064544"/>
                    <a:pt x="4205764" y="2058829"/>
                  </a:cubicBezTo>
                  <a:cubicBezTo>
                    <a:pt x="4212431" y="2054066"/>
                    <a:pt x="4219099" y="2050256"/>
                    <a:pt x="4224814" y="2045494"/>
                  </a:cubicBezTo>
                  <a:cubicBezTo>
                    <a:pt x="4235291" y="2038826"/>
                    <a:pt x="4244816" y="2031206"/>
                    <a:pt x="4255294" y="2024539"/>
                  </a:cubicBezTo>
                  <a:cubicBezTo>
                    <a:pt x="4261009" y="2020729"/>
                    <a:pt x="4265772" y="2016919"/>
                    <a:pt x="4271487" y="2013109"/>
                  </a:cubicBezTo>
                  <a:cubicBezTo>
                    <a:pt x="4286726" y="2001679"/>
                    <a:pt x="4301966" y="1991201"/>
                    <a:pt x="4317206" y="1979771"/>
                  </a:cubicBezTo>
                  <a:cubicBezTo>
                    <a:pt x="4331494" y="1969294"/>
                    <a:pt x="4344829" y="1958816"/>
                    <a:pt x="4358164" y="1948339"/>
                  </a:cubicBezTo>
                  <a:cubicBezTo>
                    <a:pt x="4362926" y="1944529"/>
                    <a:pt x="4366737" y="1941671"/>
                    <a:pt x="4370547" y="1937861"/>
                  </a:cubicBezTo>
                  <a:cubicBezTo>
                    <a:pt x="4380072" y="1930241"/>
                    <a:pt x="4388644" y="1923574"/>
                    <a:pt x="4398169" y="1915954"/>
                  </a:cubicBezTo>
                  <a:cubicBezTo>
                    <a:pt x="4402931" y="1912144"/>
                    <a:pt x="4407694" y="1907381"/>
                    <a:pt x="4412456" y="1903571"/>
                  </a:cubicBezTo>
                  <a:cubicBezTo>
                    <a:pt x="4421029" y="1896904"/>
                    <a:pt x="4428649" y="1889284"/>
                    <a:pt x="4437222" y="1882616"/>
                  </a:cubicBezTo>
                  <a:cubicBezTo>
                    <a:pt x="4441984" y="1878806"/>
                    <a:pt x="4446747" y="1874044"/>
                    <a:pt x="4451509" y="1870234"/>
                  </a:cubicBezTo>
                  <a:cubicBezTo>
                    <a:pt x="4460081" y="1862614"/>
                    <a:pt x="4467701" y="1855946"/>
                    <a:pt x="4476274" y="1848326"/>
                  </a:cubicBezTo>
                  <a:cubicBezTo>
                    <a:pt x="4481037" y="1844516"/>
                    <a:pt x="4484847" y="1840706"/>
                    <a:pt x="4489609" y="1836896"/>
                  </a:cubicBezTo>
                  <a:cubicBezTo>
                    <a:pt x="4499134" y="1827371"/>
                    <a:pt x="4508659" y="1818799"/>
                    <a:pt x="4518184" y="1809274"/>
                  </a:cubicBezTo>
                  <a:cubicBezTo>
                    <a:pt x="4520089" y="1807369"/>
                    <a:pt x="4522947" y="1804511"/>
                    <a:pt x="4525804" y="1802606"/>
                  </a:cubicBezTo>
                  <a:cubicBezTo>
                    <a:pt x="4537234" y="1791176"/>
                    <a:pt x="4549616" y="1779746"/>
                    <a:pt x="4561047" y="1768316"/>
                  </a:cubicBezTo>
                  <a:cubicBezTo>
                    <a:pt x="4563904" y="1765459"/>
                    <a:pt x="4567714" y="1761649"/>
                    <a:pt x="4570572" y="1758791"/>
                  </a:cubicBezTo>
                  <a:cubicBezTo>
                    <a:pt x="4579144" y="1750219"/>
                    <a:pt x="4586764" y="1741646"/>
                    <a:pt x="4595337" y="1733074"/>
                  </a:cubicBezTo>
                  <a:cubicBezTo>
                    <a:pt x="4599147" y="1728311"/>
                    <a:pt x="4602956" y="1724501"/>
                    <a:pt x="4607719" y="1719739"/>
                  </a:cubicBezTo>
                  <a:cubicBezTo>
                    <a:pt x="4614387" y="1712119"/>
                    <a:pt x="4622006" y="1704499"/>
                    <a:pt x="4628674" y="1696879"/>
                  </a:cubicBezTo>
                  <a:cubicBezTo>
                    <a:pt x="4632484" y="1692116"/>
                    <a:pt x="4637247" y="1687354"/>
                    <a:pt x="4641056" y="1683544"/>
                  </a:cubicBezTo>
                  <a:cubicBezTo>
                    <a:pt x="4647724" y="1675924"/>
                    <a:pt x="4654391" y="1668304"/>
                    <a:pt x="4661059" y="1659731"/>
                  </a:cubicBezTo>
                  <a:cubicBezTo>
                    <a:pt x="4664869" y="1654969"/>
                    <a:pt x="4668679" y="1651159"/>
                    <a:pt x="4672489" y="1646396"/>
                  </a:cubicBezTo>
                  <a:cubicBezTo>
                    <a:pt x="4680109" y="1637824"/>
                    <a:pt x="4686776" y="1628299"/>
                    <a:pt x="4694397" y="1619726"/>
                  </a:cubicBezTo>
                  <a:cubicBezTo>
                    <a:pt x="4697254" y="1615916"/>
                    <a:pt x="4700112" y="1613059"/>
                    <a:pt x="4702969" y="1609249"/>
                  </a:cubicBezTo>
                  <a:cubicBezTo>
                    <a:pt x="4712494" y="1596866"/>
                    <a:pt x="4722019" y="1584484"/>
                    <a:pt x="4731544" y="1572101"/>
                  </a:cubicBezTo>
                  <a:cubicBezTo>
                    <a:pt x="4733449" y="1569244"/>
                    <a:pt x="4735354" y="1567339"/>
                    <a:pt x="4737259" y="1564481"/>
                  </a:cubicBezTo>
                  <a:cubicBezTo>
                    <a:pt x="4744879" y="1554004"/>
                    <a:pt x="4752499" y="1544479"/>
                    <a:pt x="4759166" y="1534001"/>
                  </a:cubicBezTo>
                  <a:cubicBezTo>
                    <a:pt x="4762024" y="1529239"/>
                    <a:pt x="4764881" y="1525429"/>
                    <a:pt x="4768691" y="1520666"/>
                  </a:cubicBezTo>
                  <a:cubicBezTo>
                    <a:pt x="4774406" y="1512094"/>
                    <a:pt x="4780122" y="1503521"/>
                    <a:pt x="4785837" y="1494949"/>
                  </a:cubicBezTo>
                  <a:cubicBezTo>
                    <a:pt x="4788694" y="1490186"/>
                    <a:pt x="4792504" y="1485424"/>
                    <a:pt x="4795362" y="1480661"/>
                  </a:cubicBezTo>
                  <a:cubicBezTo>
                    <a:pt x="4798219" y="1476851"/>
                    <a:pt x="4800124" y="1473041"/>
                    <a:pt x="4802981" y="1469231"/>
                  </a:cubicBezTo>
                  <a:cubicBezTo>
                    <a:pt x="4806791" y="1463516"/>
                    <a:pt x="4810601" y="1457801"/>
                    <a:pt x="4814412" y="1452086"/>
                  </a:cubicBezTo>
                  <a:cubicBezTo>
                    <a:pt x="4815364" y="1450181"/>
                    <a:pt x="4817269" y="1448276"/>
                    <a:pt x="4818222" y="1445419"/>
                  </a:cubicBezTo>
                  <a:cubicBezTo>
                    <a:pt x="4825841" y="1433036"/>
                    <a:pt x="4833462" y="1420654"/>
                    <a:pt x="4840129" y="1408271"/>
                  </a:cubicBezTo>
                  <a:cubicBezTo>
                    <a:pt x="4842034" y="1405414"/>
                    <a:pt x="4842987" y="1402556"/>
                    <a:pt x="4844891" y="1399699"/>
                  </a:cubicBezTo>
                  <a:cubicBezTo>
                    <a:pt x="4851559" y="1388269"/>
                    <a:pt x="4858226" y="1376839"/>
                    <a:pt x="4863941" y="1365409"/>
                  </a:cubicBezTo>
                  <a:cubicBezTo>
                    <a:pt x="4864894" y="1364456"/>
                    <a:pt x="4865847" y="1362551"/>
                    <a:pt x="4866799" y="1361599"/>
                  </a:cubicBezTo>
                  <a:cubicBezTo>
                    <a:pt x="4873466" y="1349216"/>
                    <a:pt x="4880134" y="1336834"/>
                    <a:pt x="4886801" y="1323499"/>
                  </a:cubicBezTo>
                  <a:cubicBezTo>
                    <a:pt x="4888706" y="1320641"/>
                    <a:pt x="4889659" y="1317784"/>
                    <a:pt x="4891564" y="1314926"/>
                  </a:cubicBezTo>
                  <a:cubicBezTo>
                    <a:pt x="4898231" y="1302544"/>
                    <a:pt x="4903946" y="1289209"/>
                    <a:pt x="4910614" y="1276826"/>
                  </a:cubicBezTo>
                  <a:cubicBezTo>
                    <a:pt x="4910614" y="1276826"/>
                    <a:pt x="4910614" y="1276826"/>
                    <a:pt x="4910614" y="1275874"/>
                  </a:cubicBezTo>
                  <a:cubicBezTo>
                    <a:pt x="4916329" y="1262539"/>
                    <a:pt x="4922996" y="1250156"/>
                    <a:pt x="4928712" y="1236821"/>
                  </a:cubicBezTo>
                  <a:cubicBezTo>
                    <a:pt x="4929664" y="1233964"/>
                    <a:pt x="4931569" y="1231106"/>
                    <a:pt x="4932521" y="1227296"/>
                  </a:cubicBezTo>
                  <a:cubicBezTo>
                    <a:pt x="4938237" y="1213961"/>
                    <a:pt x="4943951" y="1201579"/>
                    <a:pt x="4948714" y="1188244"/>
                  </a:cubicBezTo>
                  <a:cubicBezTo>
                    <a:pt x="4949667" y="1187291"/>
                    <a:pt x="4949667" y="1185386"/>
                    <a:pt x="4950619" y="1184434"/>
                  </a:cubicBezTo>
                  <a:cubicBezTo>
                    <a:pt x="4955381" y="1172051"/>
                    <a:pt x="4960144" y="1160621"/>
                    <a:pt x="4964906" y="1148239"/>
                  </a:cubicBezTo>
                  <a:cubicBezTo>
                    <a:pt x="4965859" y="1145381"/>
                    <a:pt x="4966812" y="1142524"/>
                    <a:pt x="4967764" y="1139666"/>
                  </a:cubicBezTo>
                  <a:cubicBezTo>
                    <a:pt x="4972526" y="1126331"/>
                    <a:pt x="4977289" y="1113949"/>
                    <a:pt x="4981099" y="1100614"/>
                  </a:cubicBezTo>
                  <a:cubicBezTo>
                    <a:pt x="4982051" y="1098709"/>
                    <a:pt x="4982051" y="1095851"/>
                    <a:pt x="4983004" y="1093946"/>
                  </a:cubicBezTo>
                  <a:cubicBezTo>
                    <a:pt x="4986814" y="1082516"/>
                    <a:pt x="4990624" y="1070134"/>
                    <a:pt x="4994434" y="1058704"/>
                  </a:cubicBezTo>
                  <a:cubicBezTo>
                    <a:pt x="4995387" y="1055846"/>
                    <a:pt x="4996339" y="1052989"/>
                    <a:pt x="4997292" y="1050131"/>
                  </a:cubicBezTo>
                  <a:cubicBezTo>
                    <a:pt x="5001101" y="1038701"/>
                    <a:pt x="5003959" y="1027271"/>
                    <a:pt x="5006817" y="1015841"/>
                  </a:cubicBezTo>
                  <a:cubicBezTo>
                    <a:pt x="5006817" y="1014889"/>
                    <a:pt x="5007769" y="1012984"/>
                    <a:pt x="5007769" y="1012031"/>
                  </a:cubicBezTo>
                  <a:cubicBezTo>
                    <a:pt x="5009674" y="1006316"/>
                    <a:pt x="5010626" y="1000601"/>
                    <a:pt x="5012531" y="994886"/>
                  </a:cubicBezTo>
                  <a:cubicBezTo>
                    <a:pt x="5014437" y="986314"/>
                    <a:pt x="5017294" y="976789"/>
                    <a:pt x="5019199" y="968216"/>
                  </a:cubicBezTo>
                  <a:cubicBezTo>
                    <a:pt x="5020151" y="962501"/>
                    <a:pt x="5022056" y="955834"/>
                    <a:pt x="5023009" y="950119"/>
                  </a:cubicBezTo>
                  <a:cubicBezTo>
                    <a:pt x="5024914" y="941546"/>
                    <a:pt x="5026819" y="932974"/>
                    <a:pt x="5028724" y="924401"/>
                  </a:cubicBezTo>
                  <a:cubicBezTo>
                    <a:pt x="5029676" y="917734"/>
                    <a:pt x="5031581" y="912019"/>
                    <a:pt x="5032534" y="905351"/>
                  </a:cubicBezTo>
                  <a:cubicBezTo>
                    <a:pt x="5034439" y="896779"/>
                    <a:pt x="5035392" y="888206"/>
                    <a:pt x="5037296" y="879634"/>
                  </a:cubicBezTo>
                  <a:cubicBezTo>
                    <a:pt x="5038249" y="872966"/>
                    <a:pt x="5039201" y="867251"/>
                    <a:pt x="5040154" y="860584"/>
                  </a:cubicBezTo>
                  <a:cubicBezTo>
                    <a:pt x="5041106" y="852011"/>
                    <a:pt x="5043012" y="843439"/>
                    <a:pt x="5043964" y="834866"/>
                  </a:cubicBezTo>
                  <a:cubicBezTo>
                    <a:pt x="5044917" y="828199"/>
                    <a:pt x="5045869" y="822484"/>
                    <a:pt x="5046821" y="815816"/>
                  </a:cubicBezTo>
                  <a:cubicBezTo>
                    <a:pt x="5047774" y="807244"/>
                    <a:pt x="5048726" y="798671"/>
                    <a:pt x="5049679" y="789146"/>
                  </a:cubicBezTo>
                  <a:cubicBezTo>
                    <a:pt x="5050631" y="782479"/>
                    <a:pt x="5050631" y="776764"/>
                    <a:pt x="5051584" y="770096"/>
                  </a:cubicBezTo>
                  <a:cubicBezTo>
                    <a:pt x="5052537" y="760571"/>
                    <a:pt x="5053489" y="751999"/>
                    <a:pt x="5053489" y="742474"/>
                  </a:cubicBezTo>
                  <a:cubicBezTo>
                    <a:pt x="5053489" y="736759"/>
                    <a:pt x="5054442" y="731044"/>
                    <a:pt x="5054442" y="724376"/>
                  </a:cubicBezTo>
                  <a:cubicBezTo>
                    <a:pt x="5055394" y="713899"/>
                    <a:pt x="5055394" y="704374"/>
                    <a:pt x="5056346" y="693896"/>
                  </a:cubicBezTo>
                  <a:cubicBezTo>
                    <a:pt x="5056346" y="689134"/>
                    <a:pt x="5057299" y="683419"/>
                    <a:pt x="5057299" y="678656"/>
                  </a:cubicBezTo>
                  <a:cubicBezTo>
                    <a:pt x="5057299" y="677704"/>
                    <a:pt x="5057299" y="676751"/>
                    <a:pt x="5057299" y="676751"/>
                  </a:cubicBezTo>
                  <a:cubicBezTo>
                    <a:pt x="5057299" y="662464"/>
                    <a:pt x="5058251" y="648176"/>
                    <a:pt x="5058251" y="633889"/>
                  </a:cubicBezTo>
                  <a:lnTo>
                    <a:pt x="5058251" y="7144"/>
                  </a:lnTo>
                  <a:cubicBezTo>
                    <a:pt x="5055394" y="22384"/>
                    <a:pt x="5055394" y="37624"/>
                    <a:pt x="5054442" y="52864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9" name="任意多边形: 形状 38">
              <a:extLst>
                <a:ext uri="{FF2B5EF4-FFF2-40B4-BE49-F238E27FC236}">
                  <a16:creationId xmlns:a16="http://schemas.microsoft.com/office/drawing/2014/main" id="{048938BD-53CD-4543-9D9C-4C1761804C93}"/>
                </a:ext>
              </a:extLst>
            </p:cNvPr>
            <p:cNvSpPr/>
            <p:nvPr/>
          </p:nvSpPr>
          <p:spPr>
            <a:xfrm>
              <a:off x="6698140" y="3027584"/>
              <a:ext cx="352903" cy="77197"/>
            </a:xfrm>
            <a:custGeom>
              <a:avLst/>
              <a:gdLst>
                <a:gd name="connsiteX0" fmla="*/ 304324 w 304800"/>
                <a:gd name="connsiteY0" fmla="*/ 37624 h 66675"/>
                <a:gd name="connsiteX1" fmla="*/ 155734 w 304800"/>
                <a:gd name="connsiteY1" fmla="*/ 68104 h 66675"/>
                <a:gd name="connsiteX2" fmla="*/ 7144 w 304800"/>
                <a:gd name="connsiteY2" fmla="*/ 37624 h 66675"/>
                <a:gd name="connsiteX3" fmla="*/ 155734 w 304800"/>
                <a:gd name="connsiteY3" fmla="*/ 7144 h 66675"/>
                <a:gd name="connsiteX4" fmla="*/ 304324 w 304800"/>
                <a:gd name="connsiteY4" fmla="*/ 3762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66675">
                  <a:moveTo>
                    <a:pt x="304324" y="37624"/>
                  </a:moveTo>
                  <a:cubicBezTo>
                    <a:pt x="304324" y="54769"/>
                    <a:pt x="237649" y="68104"/>
                    <a:pt x="155734" y="68104"/>
                  </a:cubicBezTo>
                  <a:cubicBezTo>
                    <a:pt x="73819" y="68104"/>
                    <a:pt x="7144" y="54769"/>
                    <a:pt x="7144" y="37624"/>
                  </a:cubicBezTo>
                  <a:cubicBezTo>
                    <a:pt x="7144" y="20479"/>
                    <a:pt x="73819" y="7144"/>
                    <a:pt x="155734" y="7144"/>
                  </a:cubicBezTo>
                  <a:cubicBezTo>
                    <a:pt x="238601" y="7144"/>
                    <a:pt x="304324" y="21431"/>
                    <a:pt x="304324" y="37624"/>
                  </a:cubicBezTo>
                  <a:close/>
                </a:path>
              </a:pathLst>
            </a:custGeom>
            <a:solidFill>
              <a:srgbClr val="0073A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0" name="任意多边形: 形状 39">
              <a:extLst>
                <a:ext uri="{FF2B5EF4-FFF2-40B4-BE49-F238E27FC236}">
                  <a16:creationId xmlns:a16="http://schemas.microsoft.com/office/drawing/2014/main" id="{214E549D-2388-412C-BB76-02F41DCEB211}"/>
                </a:ext>
              </a:extLst>
            </p:cNvPr>
            <p:cNvSpPr/>
            <p:nvPr/>
          </p:nvSpPr>
          <p:spPr>
            <a:xfrm>
              <a:off x="10435600" y="2391257"/>
              <a:ext cx="352903" cy="77197"/>
            </a:xfrm>
            <a:custGeom>
              <a:avLst/>
              <a:gdLst>
                <a:gd name="connsiteX0" fmla="*/ 304324 w 304800"/>
                <a:gd name="connsiteY0" fmla="*/ 37624 h 66675"/>
                <a:gd name="connsiteX1" fmla="*/ 155734 w 304800"/>
                <a:gd name="connsiteY1" fmla="*/ 68104 h 66675"/>
                <a:gd name="connsiteX2" fmla="*/ 7144 w 304800"/>
                <a:gd name="connsiteY2" fmla="*/ 37624 h 66675"/>
                <a:gd name="connsiteX3" fmla="*/ 155734 w 304800"/>
                <a:gd name="connsiteY3" fmla="*/ 7144 h 66675"/>
                <a:gd name="connsiteX4" fmla="*/ 304324 w 304800"/>
                <a:gd name="connsiteY4" fmla="*/ 3762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66675">
                  <a:moveTo>
                    <a:pt x="304324" y="37624"/>
                  </a:moveTo>
                  <a:cubicBezTo>
                    <a:pt x="304324" y="54769"/>
                    <a:pt x="237649" y="68104"/>
                    <a:pt x="155734" y="68104"/>
                  </a:cubicBezTo>
                  <a:cubicBezTo>
                    <a:pt x="73819" y="68104"/>
                    <a:pt x="7144" y="54769"/>
                    <a:pt x="7144" y="37624"/>
                  </a:cubicBezTo>
                  <a:cubicBezTo>
                    <a:pt x="7144" y="20479"/>
                    <a:pt x="73819" y="7144"/>
                    <a:pt x="155734" y="7144"/>
                  </a:cubicBezTo>
                  <a:cubicBezTo>
                    <a:pt x="237649" y="7144"/>
                    <a:pt x="304324" y="21431"/>
                    <a:pt x="304324" y="37624"/>
                  </a:cubicBezTo>
                  <a:close/>
                </a:path>
              </a:pathLst>
            </a:custGeom>
            <a:solidFill>
              <a:srgbClr val="0073A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1" name="任意多边形: 形状 40">
              <a:extLst>
                <a:ext uri="{FF2B5EF4-FFF2-40B4-BE49-F238E27FC236}">
                  <a16:creationId xmlns:a16="http://schemas.microsoft.com/office/drawing/2014/main" id="{094CCA27-239F-4886-B51A-AC2951D2B23B}"/>
                </a:ext>
              </a:extLst>
            </p:cNvPr>
            <p:cNvSpPr/>
            <p:nvPr/>
          </p:nvSpPr>
          <p:spPr>
            <a:xfrm>
              <a:off x="11037740" y="4598001"/>
              <a:ext cx="220564" cy="55141"/>
            </a:xfrm>
            <a:custGeom>
              <a:avLst/>
              <a:gdLst>
                <a:gd name="connsiteX0" fmla="*/ 190024 w 190500"/>
                <a:gd name="connsiteY0" fmla="*/ 26194 h 47625"/>
                <a:gd name="connsiteX1" fmla="*/ 98584 w 190500"/>
                <a:gd name="connsiteY1" fmla="*/ 45244 h 47625"/>
                <a:gd name="connsiteX2" fmla="*/ 7144 w 190500"/>
                <a:gd name="connsiteY2" fmla="*/ 26194 h 47625"/>
                <a:gd name="connsiteX3" fmla="*/ 98584 w 190500"/>
                <a:gd name="connsiteY3" fmla="*/ 7144 h 47625"/>
                <a:gd name="connsiteX4" fmla="*/ 190024 w 190500"/>
                <a:gd name="connsiteY4" fmla="*/ 2619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0" h="47625">
                  <a:moveTo>
                    <a:pt x="190024" y="26194"/>
                  </a:moveTo>
                  <a:cubicBezTo>
                    <a:pt x="190024" y="36715"/>
                    <a:pt x="149085" y="45244"/>
                    <a:pt x="98584" y="45244"/>
                  </a:cubicBezTo>
                  <a:cubicBezTo>
                    <a:pt x="48083" y="45244"/>
                    <a:pt x="7144" y="36715"/>
                    <a:pt x="7144" y="26194"/>
                  </a:cubicBezTo>
                  <a:cubicBezTo>
                    <a:pt x="7144" y="15673"/>
                    <a:pt x="48083" y="7144"/>
                    <a:pt x="98584" y="7144"/>
                  </a:cubicBezTo>
                  <a:cubicBezTo>
                    <a:pt x="149085" y="7144"/>
                    <a:pt x="190024" y="15673"/>
                    <a:pt x="190024" y="26194"/>
                  </a:cubicBezTo>
                  <a:close/>
                </a:path>
              </a:pathLst>
            </a:custGeom>
            <a:solidFill>
              <a:srgbClr val="0073A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2" name="任意多边形: 形状 41">
              <a:extLst>
                <a:ext uri="{FF2B5EF4-FFF2-40B4-BE49-F238E27FC236}">
                  <a16:creationId xmlns:a16="http://schemas.microsoft.com/office/drawing/2014/main" id="{562B8B07-B2FA-4003-BA95-06E311ECF81B}"/>
                </a:ext>
              </a:extLst>
            </p:cNvPr>
            <p:cNvSpPr/>
            <p:nvPr/>
          </p:nvSpPr>
          <p:spPr>
            <a:xfrm>
              <a:off x="8786883" y="3436731"/>
              <a:ext cx="474213" cy="297762"/>
            </a:xfrm>
            <a:custGeom>
              <a:avLst/>
              <a:gdLst>
                <a:gd name="connsiteX0" fmla="*/ 409099 w 409575"/>
                <a:gd name="connsiteY0" fmla="*/ 129064 h 257175"/>
                <a:gd name="connsiteX1" fmla="*/ 208121 w 409575"/>
                <a:gd name="connsiteY1" fmla="*/ 250984 h 257175"/>
                <a:gd name="connsiteX2" fmla="*/ 7144 w 409575"/>
                <a:gd name="connsiteY2" fmla="*/ 129064 h 257175"/>
                <a:gd name="connsiteX3" fmla="*/ 208121 w 409575"/>
                <a:gd name="connsiteY3" fmla="*/ 7144 h 257175"/>
                <a:gd name="connsiteX4" fmla="*/ 409099 w 409575"/>
                <a:gd name="connsiteY4" fmla="*/ 129064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9575" h="257175">
                  <a:moveTo>
                    <a:pt x="409099" y="129064"/>
                  </a:moveTo>
                  <a:cubicBezTo>
                    <a:pt x="409099" y="196398"/>
                    <a:pt x="319118" y="250984"/>
                    <a:pt x="208121" y="250984"/>
                  </a:cubicBezTo>
                  <a:cubicBezTo>
                    <a:pt x="97124" y="250984"/>
                    <a:pt x="7144" y="196398"/>
                    <a:pt x="7144" y="129064"/>
                  </a:cubicBezTo>
                  <a:cubicBezTo>
                    <a:pt x="7144" y="61729"/>
                    <a:pt x="97124" y="7144"/>
                    <a:pt x="208121" y="7144"/>
                  </a:cubicBezTo>
                  <a:cubicBezTo>
                    <a:pt x="319118" y="7144"/>
                    <a:pt x="409099" y="61729"/>
                    <a:pt x="409099" y="129064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3" name="任意多边形: 形状 42">
              <a:extLst>
                <a:ext uri="{FF2B5EF4-FFF2-40B4-BE49-F238E27FC236}">
                  <a16:creationId xmlns:a16="http://schemas.microsoft.com/office/drawing/2014/main" id="{23E8194E-D12E-4317-896D-E595013AC031}"/>
                </a:ext>
              </a:extLst>
            </p:cNvPr>
            <p:cNvSpPr/>
            <p:nvPr/>
          </p:nvSpPr>
          <p:spPr>
            <a:xfrm>
              <a:off x="8786883" y="3409160"/>
              <a:ext cx="474213" cy="297762"/>
            </a:xfrm>
            <a:custGeom>
              <a:avLst/>
              <a:gdLst>
                <a:gd name="connsiteX0" fmla="*/ 409099 w 409575"/>
                <a:gd name="connsiteY0" fmla="*/ 129064 h 257175"/>
                <a:gd name="connsiteX1" fmla="*/ 208121 w 409575"/>
                <a:gd name="connsiteY1" fmla="*/ 250984 h 257175"/>
                <a:gd name="connsiteX2" fmla="*/ 7144 w 409575"/>
                <a:gd name="connsiteY2" fmla="*/ 129064 h 257175"/>
                <a:gd name="connsiteX3" fmla="*/ 208121 w 409575"/>
                <a:gd name="connsiteY3" fmla="*/ 7144 h 257175"/>
                <a:gd name="connsiteX4" fmla="*/ 409099 w 409575"/>
                <a:gd name="connsiteY4" fmla="*/ 129064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9575" h="257175">
                  <a:moveTo>
                    <a:pt x="409099" y="129064"/>
                  </a:moveTo>
                  <a:cubicBezTo>
                    <a:pt x="409099" y="196398"/>
                    <a:pt x="319118" y="250984"/>
                    <a:pt x="208121" y="250984"/>
                  </a:cubicBezTo>
                  <a:cubicBezTo>
                    <a:pt x="97124" y="250984"/>
                    <a:pt x="7144" y="196398"/>
                    <a:pt x="7144" y="129064"/>
                  </a:cubicBezTo>
                  <a:cubicBezTo>
                    <a:pt x="7144" y="61729"/>
                    <a:pt x="97124" y="7144"/>
                    <a:pt x="208121" y="7144"/>
                  </a:cubicBezTo>
                  <a:cubicBezTo>
                    <a:pt x="319118" y="7144"/>
                    <a:pt x="409099" y="61729"/>
                    <a:pt x="409099" y="129064"/>
                  </a:cubicBezTo>
                  <a:close/>
                </a:path>
              </a:pathLst>
            </a:custGeom>
            <a:solidFill>
              <a:srgbClr val="FFDC6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4" name="任意多边形: 形状 43">
              <a:extLst>
                <a:ext uri="{FF2B5EF4-FFF2-40B4-BE49-F238E27FC236}">
                  <a16:creationId xmlns:a16="http://schemas.microsoft.com/office/drawing/2014/main" id="{EBCC736D-7990-49F0-BAD6-DCD7433BDA3F}"/>
                </a:ext>
              </a:extLst>
            </p:cNvPr>
            <p:cNvSpPr/>
            <p:nvPr/>
          </p:nvSpPr>
          <p:spPr>
            <a:xfrm>
              <a:off x="8896062" y="3475329"/>
              <a:ext cx="253649" cy="165423"/>
            </a:xfrm>
            <a:custGeom>
              <a:avLst/>
              <a:gdLst>
                <a:gd name="connsiteX0" fmla="*/ 220504 w 219075"/>
                <a:gd name="connsiteY0" fmla="*/ 71914 h 142875"/>
                <a:gd name="connsiteX1" fmla="*/ 113824 w 219075"/>
                <a:gd name="connsiteY1" fmla="*/ 136684 h 142875"/>
                <a:gd name="connsiteX2" fmla="*/ 7144 w 219075"/>
                <a:gd name="connsiteY2" fmla="*/ 71914 h 142875"/>
                <a:gd name="connsiteX3" fmla="*/ 113824 w 219075"/>
                <a:gd name="connsiteY3" fmla="*/ 7144 h 142875"/>
                <a:gd name="connsiteX4" fmla="*/ 220504 w 219075"/>
                <a:gd name="connsiteY4" fmla="*/ 71914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075" h="142875">
                  <a:moveTo>
                    <a:pt x="220504" y="71914"/>
                  </a:moveTo>
                  <a:cubicBezTo>
                    <a:pt x="220504" y="107156"/>
                    <a:pt x="172879" y="136684"/>
                    <a:pt x="113824" y="136684"/>
                  </a:cubicBezTo>
                  <a:cubicBezTo>
                    <a:pt x="54769" y="136684"/>
                    <a:pt x="7144" y="108109"/>
                    <a:pt x="7144" y="71914"/>
                  </a:cubicBezTo>
                  <a:cubicBezTo>
                    <a:pt x="7144" y="36671"/>
                    <a:pt x="54769" y="7144"/>
                    <a:pt x="113824" y="7144"/>
                  </a:cubicBezTo>
                  <a:cubicBezTo>
                    <a:pt x="172879" y="7144"/>
                    <a:pt x="220504" y="36671"/>
                    <a:pt x="220504" y="71914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5" name="任意多边形: 形状 44">
              <a:extLst>
                <a:ext uri="{FF2B5EF4-FFF2-40B4-BE49-F238E27FC236}">
                  <a16:creationId xmlns:a16="http://schemas.microsoft.com/office/drawing/2014/main" id="{4312CECC-95E8-49F4-BACF-0D41CF0D31A5}"/>
                </a:ext>
              </a:extLst>
            </p:cNvPr>
            <p:cNvSpPr/>
            <p:nvPr/>
          </p:nvSpPr>
          <p:spPr>
            <a:xfrm>
              <a:off x="7620098" y="3625313"/>
              <a:ext cx="1389554" cy="959454"/>
            </a:xfrm>
            <a:custGeom>
              <a:avLst/>
              <a:gdLst>
                <a:gd name="connsiteX0" fmla="*/ 125254 w 1200150"/>
                <a:gd name="connsiteY0" fmla="*/ 830104 h 828675"/>
                <a:gd name="connsiteX1" fmla="*/ 7144 w 1200150"/>
                <a:gd name="connsiteY1" fmla="*/ 751999 h 828675"/>
                <a:gd name="connsiteX2" fmla="*/ 8096 w 1200150"/>
                <a:gd name="connsiteY2" fmla="*/ 720566 h 828675"/>
                <a:gd name="connsiteX3" fmla="*/ 1072039 w 1200150"/>
                <a:gd name="connsiteY3" fmla="*/ 7144 h 828675"/>
                <a:gd name="connsiteX4" fmla="*/ 1199674 w 1200150"/>
                <a:gd name="connsiteY4" fmla="*/ 74771 h 828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0150" h="828675">
                  <a:moveTo>
                    <a:pt x="125254" y="830104"/>
                  </a:moveTo>
                  <a:lnTo>
                    <a:pt x="7144" y="751999"/>
                  </a:lnTo>
                  <a:lnTo>
                    <a:pt x="8096" y="720566"/>
                  </a:lnTo>
                  <a:lnTo>
                    <a:pt x="1072039" y="7144"/>
                  </a:lnTo>
                  <a:lnTo>
                    <a:pt x="1199674" y="74771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6" name="任意多边形: 形状 45">
              <a:extLst>
                <a:ext uri="{FF2B5EF4-FFF2-40B4-BE49-F238E27FC236}">
                  <a16:creationId xmlns:a16="http://schemas.microsoft.com/office/drawing/2014/main" id="{89ABD04A-A62D-4DFD-BC93-2D88ACF56D1D}"/>
                </a:ext>
              </a:extLst>
            </p:cNvPr>
            <p:cNvSpPr/>
            <p:nvPr/>
          </p:nvSpPr>
          <p:spPr>
            <a:xfrm>
              <a:off x="7620098" y="3588920"/>
              <a:ext cx="1389554" cy="959454"/>
            </a:xfrm>
            <a:custGeom>
              <a:avLst/>
              <a:gdLst>
                <a:gd name="connsiteX0" fmla="*/ 125254 w 1200150"/>
                <a:gd name="connsiteY0" fmla="*/ 830104 h 828675"/>
                <a:gd name="connsiteX1" fmla="*/ 7144 w 1200150"/>
                <a:gd name="connsiteY1" fmla="*/ 751999 h 828675"/>
                <a:gd name="connsiteX2" fmla="*/ 1072039 w 1200150"/>
                <a:gd name="connsiteY2" fmla="*/ 7144 h 828675"/>
                <a:gd name="connsiteX3" fmla="*/ 1199674 w 1200150"/>
                <a:gd name="connsiteY3" fmla="*/ 74771 h 828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828675">
                  <a:moveTo>
                    <a:pt x="125254" y="830104"/>
                  </a:moveTo>
                  <a:lnTo>
                    <a:pt x="7144" y="751999"/>
                  </a:lnTo>
                  <a:lnTo>
                    <a:pt x="1072039" y="7144"/>
                  </a:lnTo>
                  <a:lnTo>
                    <a:pt x="1199674" y="74771"/>
                  </a:lnTo>
                  <a:close/>
                </a:path>
              </a:pathLst>
            </a:custGeom>
            <a:solidFill>
              <a:srgbClr val="FFDC6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7" name="任意多边形: 形状 46">
              <a:extLst>
                <a:ext uri="{FF2B5EF4-FFF2-40B4-BE49-F238E27FC236}">
                  <a16:creationId xmlns:a16="http://schemas.microsoft.com/office/drawing/2014/main" id="{AEBA03E8-0E0A-42B4-8CF6-213E5C86B1F4}"/>
                </a:ext>
              </a:extLst>
            </p:cNvPr>
            <p:cNvSpPr/>
            <p:nvPr/>
          </p:nvSpPr>
          <p:spPr>
            <a:xfrm>
              <a:off x="10363629" y="1578715"/>
              <a:ext cx="198508" cy="165423"/>
            </a:xfrm>
            <a:custGeom>
              <a:avLst/>
              <a:gdLst>
                <a:gd name="connsiteX0" fmla="*/ 150267 w 171450"/>
                <a:gd name="connsiteY0" fmla="*/ 126954 h 142875"/>
                <a:gd name="connsiteX1" fmla="*/ 134074 w 171450"/>
                <a:gd name="connsiteY1" fmla="*/ 131716 h 142875"/>
                <a:gd name="connsiteX2" fmla="*/ 116929 w 171450"/>
                <a:gd name="connsiteY2" fmla="*/ 135526 h 142875"/>
                <a:gd name="connsiteX3" fmla="*/ 81686 w 171450"/>
                <a:gd name="connsiteY3" fmla="*/ 141241 h 142875"/>
                <a:gd name="connsiteX4" fmla="*/ 43586 w 171450"/>
                <a:gd name="connsiteY4" fmla="*/ 140289 h 142875"/>
                <a:gd name="connsiteX5" fmla="*/ 21679 w 171450"/>
                <a:gd name="connsiteY5" fmla="*/ 130764 h 142875"/>
                <a:gd name="connsiteX6" fmla="*/ 12154 w 171450"/>
                <a:gd name="connsiteY6" fmla="*/ 119334 h 142875"/>
                <a:gd name="connsiteX7" fmla="*/ 7392 w 171450"/>
                <a:gd name="connsiteY7" fmla="*/ 105999 h 142875"/>
                <a:gd name="connsiteX8" fmla="*/ 11201 w 171450"/>
                <a:gd name="connsiteY8" fmla="*/ 82186 h 142875"/>
                <a:gd name="connsiteX9" fmla="*/ 22632 w 171450"/>
                <a:gd name="connsiteY9" fmla="*/ 65041 h 142875"/>
                <a:gd name="connsiteX10" fmla="*/ 50254 w 171450"/>
                <a:gd name="connsiteY10" fmla="*/ 40276 h 142875"/>
                <a:gd name="connsiteX11" fmla="*/ 111214 w 171450"/>
                <a:gd name="connsiteY11" fmla="*/ 7891 h 142875"/>
                <a:gd name="connsiteX12" fmla="*/ 120739 w 171450"/>
                <a:gd name="connsiteY12" fmla="*/ 11701 h 142875"/>
                <a:gd name="connsiteX13" fmla="*/ 117882 w 171450"/>
                <a:gd name="connsiteY13" fmla="*/ 21226 h 142875"/>
                <a:gd name="connsiteX14" fmla="*/ 117882 w 171450"/>
                <a:gd name="connsiteY14" fmla="*/ 21226 h 142875"/>
                <a:gd name="connsiteX15" fmla="*/ 91211 w 171450"/>
                <a:gd name="connsiteY15" fmla="*/ 39324 h 142875"/>
                <a:gd name="connsiteX16" fmla="*/ 66447 w 171450"/>
                <a:gd name="connsiteY16" fmla="*/ 59326 h 142875"/>
                <a:gd name="connsiteX17" fmla="*/ 46444 w 171450"/>
                <a:gd name="connsiteY17" fmla="*/ 81234 h 142875"/>
                <a:gd name="connsiteX18" fmla="*/ 40729 w 171450"/>
                <a:gd name="connsiteY18" fmla="*/ 92664 h 142875"/>
                <a:gd name="connsiteX19" fmla="*/ 39776 w 171450"/>
                <a:gd name="connsiteY19" fmla="*/ 101236 h 142875"/>
                <a:gd name="connsiteX20" fmla="*/ 42634 w 171450"/>
                <a:gd name="connsiteY20" fmla="*/ 104094 h 142875"/>
                <a:gd name="connsiteX21" fmla="*/ 51207 w 171450"/>
                <a:gd name="connsiteY21" fmla="*/ 106951 h 142875"/>
                <a:gd name="connsiteX22" fmla="*/ 79782 w 171450"/>
                <a:gd name="connsiteY22" fmla="*/ 105999 h 142875"/>
                <a:gd name="connsiteX23" fmla="*/ 110261 w 171450"/>
                <a:gd name="connsiteY23" fmla="*/ 99331 h 142875"/>
                <a:gd name="connsiteX24" fmla="*/ 125501 w 171450"/>
                <a:gd name="connsiteY24" fmla="*/ 95521 h 142875"/>
                <a:gd name="connsiteX25" fmla="*/ 140742 w 171450"/>
                <a:gd name="connsiteY25" fmla="*/ 90759 h 142875"/>
                <a:gd name="connsiteX26" fmla="*/ 163601 w 171450"/>
                <a:gd name="connsiteY26" fmla="*/ 104094 h 142875"/>
                <a:gd name="connsiteX27" fmla="*/ 150267 w 171450"/>
                <a:gd name="connsiteY27" fmla="*/ 126954 h 142875"/>
                <a:gd name="connsiteX28" fmla="*/ 150267 w 171450"/>
                <a:gd name="connsiteY28" fmla="*/ 126954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71450" h="142875">
                  <a:moveTo>
                    <a:pt x="150267" y="126954"/>
                  </a:moveTo>
                  <a:cubicBezTo>
                    <a:pt x="145504" y="127906"/>
                    <a:pt x="139789" y="129811"/>
                    <a:pt x="134074" y="131716"/>
                  </a:cubicBezTo>
                  <a:cubicBezTo>
                    <a:pt x="128359" y="133621"/>
                    <a:pt x="122644" y="134574"/>
                    <a:pt x="116929" y="135526"/>
                  </a:cubicBezTo>
                  <a:cubicBezTo>
                    <a:pt x="105499" y="138384"/>
                    <a:pt x="94069" y="140289"/>
                    <a:pt x="81686" y="141241"/>
                  </a:cubicBezTo>
                  <a:cubicBezTo>
                    <a:pt x="69304" y="142194"/>
                    <a:pt x="56922" y="143146"/>
                    <a:pt x="43586" y="140289"/>
                  </a:cubicBezTo>
                  <a:cubicBezTo>
                    <a:pt x="36919" y="138384"/>
                    <a:pt x="29299" y="136479"/>
                    <a:pt x="21679" y="130764"/>
                  </a:cubicBezTo>
                  <a:cubicBezTo>
                    <a:pt x="17869" y="127906"/>
                    <a:pt x="14059" y="124096"/>
                    <a:pt x="12154" y="119334"/>
                  </a:cubicBezTo>
                  <a:cubicBezTo>
                    <a:pt x="9297" y="114571"/>
                    <a:pt x="8344" y="109809"/>
                    <a:pt x="7392" y="105999"/>
                  </a:cubicBezTo>
                  <a:cubicBezTo>
                    <a:pt x="6439" y="97426"/>
                    <a:pt x="8344" y="88854"/>
                    <a:pt x="11201" y="82186"/>
                  </a:cubicBezTo>
                  <a:cubicBezTo>
                    <a:pt x="14059" y="75519"/>
                    <a:pt x="17869" y="69804"/>
                    <a:pt x="22632" y="65041"/>
                  </a:cubicBezTo>
                  <a:cubicBezTo>
                    <a:pt x="31204" y="55516"/>
                    <a:pt x="39776" y="46944"/>
                    <a:pt x="50254" y="40276"/>
                  </a:cubicBezTo>
                  <a:cubicBezTo>
                    <a:pt x="69304" y="26941"/>
                    <a:pt x="89307" y="16464"/>
                    <a:pt x="111214" y="7891"/>
                  </a:cubicBezTo>
                  <a:cubicBezTo>
                    <a:pt x="115024" y="5986"/>
                    <a:pt x="119786" y="7891"/>
                    <a:pt x="120739" y="11701"/>
                  </a:cubicBezTo>
                  <a:cubicBezTo>
                    <a:pt x="121692" y="15511"/>
                    <a:pt x="120739" y="19321"/>
                    <a:pt x="117882" y="21226"/>
                  </a:cubicBezTo>
                  <a:lnTo>
                    <a:pt x="117882" y="21226"/>
                  </a:lnTo>
                  <a:cubicBezTo>
                    <a:pt x="108357" y="26941"/>
                    <a:pt x="99784" y="32656"/>
                    <a:pt x="91211" y="39324"/>
                  </a:cubicBezTo>
                  <a:cubicBezTo>
                    <a:pt x="82639" y="45991"/>
                    <a:pt x="74067" y="52659"/>
                    <a:pt x="66447" y="59326"/>
                  </a:cubicBezTo>
                  <a:cubicBezTo>
                    <a:pt x="58826" y="65994"/>
                    <a:pt x="51207" y="73614"/>
                    <a:pt x="46444" y="81234"/>
                  </a:cubicBezTo>
                  <a:cubicBezTo>
                    <a:pt x="43586" y="85044"/>
                    <a:pt x="41682" y="88854"/>
                    <a:pt x="40729" y="92664"/>
                  </a:cubicBezTo>
                  <a:cubicBezTo>
                    <a:pt x="39776" y="96474"/>
                    <a:pt x="39776" y="99331"/>
                    <a:pt x="39776" y="101236"/>
                  </a:cubicBezTo>
                  <a:cubicBezTo>
                    <a:pt x="40729" y="103141"/>
                    <a:pt x="40729" y="103141"/>
                    <a:pt x="42634" y="104094"/>
                  </a:cubicBezTo>
                  <a:cubicBezTo>
                    <a:pt x="44539" y="105046"/>
                    <a:pt x="47397" y="105999"/>
                    <a:pt x="51207" y="106951"/>
                  </a:cubicBezTo>
                  <a:cubicBezTo>
                    <a:pt x="59779" y="107904"/>
                    <a:pt x="69304" y="106951"/>
                    <a:pt x="79782" y="105999"/>
                  </a:cubicBezTo>
                  <a:cubicBezTo>
                    <a:pt x="90259" y="104094"/>
                    <a:pt x="99784" y="102189"/>
                    <a:pt x="110261" y="99331"/>
                  </a:cubicBezTo>
                  <a:cubicBezTo>
                    <a:pt x="115024" y="98379"/>
                    <a:pt x="120739" y="96474"/>
                    <a:pt x="125501" y="95521"/>
                  </a:cubicBezTo>
                  <a:lnTo>
                    <a:pt x="140742" y="90759"/>
                  </a:lnTo>
                  <a:cubicBezTo>
                    <a:pt x="150267" y="87901"/>
                    <a:pt x="160744" y="93616"/>
                    <a:pt x="163601" y="104094"/>
                  </a:cubicBezTo>
                  <a:cubicBezTo>
                    <a:pt x="166459" y="114571"/>
                    <a:pt x="160744" y="124096"/>
                    <a:pt x="150267" y="126954"/>
                  </a:cubicBezTo>
                  <a:lnTo>
                    <a:pt x="150267" y="126954"/>
                  </a:ln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8" name="任意多边形: 形状 47">
              <a:extLst>
                <a:ext uri="{FF2B5EF4-FFF2-40B4-BE49-F238E27FC236}">
                  <a16:creationId xmlns:a16="http://schemas.microsoft.com/office/drawing/2014/main" id="{8DB37E12-EDB6-4073-8429-EC60CEEF8ADC}"/>
                </a:ext>
              </a:extLst>
            </p:cNvPr>
            <p:cNvSpPr/>
            <p:nvPr/>
          </p:nvSpPr>
          <p:spPr>
            <a:xfrm>
              <a:off x="10364049" y="1582889"/>
              <a:ext cx="198508" cy="165423"/>
            </a:xfrm>
            <a:custGeom>
              <a:avLst/>
              <a:gdLst>
                <a:gd name="connsiteX0" fmla="*/ 140379 w 171450"/>
                <a:gd name="connsiteY0" fmla="*/ 87154 h 142875"/>
                <a:gd name="connsiteX1" fmla="*/ 38461 w 171450"/>
                <a:gd name="connsiteY1" fmla="*/ 97631 h 142875"/>
                <a:gd name="connsiteX2" fmla="*/ 113709 w 171450"/>
                <a:gd name="connsiteY2" fmla="*/ 27146 h 142875"/>
                <a:gd name="connsiteX3" fmla="*/ 102279 w 171450"/>
                <a:gd name="connsiteY3" fmla="*/ 8096 h 142875"/>
                <a:gd name="connsiteX4" fmla="*/ 102279 w 171450"/>
                <a:gd name="connsiteY4" fmla="*/ 7144 h 142875"/>
                <a:gd name="connsiteX5" fmla="*/ 12744 w 171450"/>
                <a:gd name="connsiteY5" fmla="*/ 115729 h 142875"/>
                <a:gd name="connsiteX6" fmla="*/ 22269 w 171450"/>
                <a:gd name="connsiteY6" fmla="*/ 127159 h 142875"/>
                <a:gd name="connsiteX7" fmla="*/ 148951 w 171450"/>
                <a:gd name="connsiteY7" fmla="*/ 127159 h 142875"/>
                <a:gd name="connsiteX8" fmla="*/ 164191 w 171450"/>
                <a:gd name="connsiteY8" fmla="*/ 100489 h 142875"/>
                <a:gd name="connsiteX9" fmla="*/ 140379 w 171450"/>
                <a:gd name="connsiteY9" fmla="*/ 87154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1450" h="142875">
                  <a:moveTo>
                    <a:pt x="140379" y="87154"/>
                  </a:moveTo>
                  <a:cubicBezTo>
                    <a:pt x="131806" y="89059"/>
                    <a:pt x="44176" y="115729"/>
                    <a:pt x="38461" y="97631"/>
                  </a:cubicBezTo>
                  <a:cubicBezTo>
                    <a:pt x="31794" y="75724"/>
                    <a:pt x="92754" y="40481"/>
                    <a:pt x="113709" y="27146"/>
                  </a:cubicBezTo>
                  <a:cubicBezTo>
                    <a:pt x="110851" y="22384"/>
                    <a:pt x="104184" y="12859"/>
                    <a:pt x="102279" y="8096"/>
                  </a:cubicBezTo>
                  <a:cubicBezTo>
                    <a:pt x="102279" y="8096"/>
                    <a:pt x="102279" y="8096"/>
                    <a:pt x="102279" y="7144"/>
                  </a:cubicBezTo>
                  <a:cubicBezTo>
                    <a:pt x="55606" y="27146"/>
                    <a:pt x="-12974" y="71914"/>
                    <a:pt x="12744" y="115729"/>
                  </a:cubicBezTo>
                  <a:cubicBezTo>
                    <a:pt x="15601" y="120491"/>
                    <a:pt x="18459" y="124301"/>
                    <a:pt x="22269" y="127159"/>
                  </a:cubicBezTo>
                  <a:cubicBezTo>
                    <a:pt x="53701" y="150019"/>
                    <a:pt x="114661" y="135731"/>
                    <a:pt x="148951" y="127159"/>
                  </a:cubicBezTo>
                  <a:cubicBezTo>
                    <a:pt x="158476" y="124301"/>
                    <a:pt x="166096" y="110014"/>
                    <a:pt x="164191" y="100489"/>
                  </a:cubicBezTo>
                  <a:cubicBezTo>
                    <a:pt x="160381" y="90964"/>
                    <a:pt x="149904" y="84296"/>
                    <a:pt x="140379" y="87154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9" name="任意多边形: 形状 48">
              <a:extLst>
                <a:ext uri="{FF2B5EF4-FFF2-40B4-BE49-F238E27FC236}">
                  <a16:creationId xmlns:a16="http://schemas.microsoft.com/office/drawing/2014/main" id="{DD3857D9-4CCD-4F1B-8DB5-4C39D511364F}"/>
                </a:ext>
              </a:extLst>
            </p:cNvPr>
            <p:cNvSpPr/>
            <p:nvPr/>
          </p:nvSpPr>
          <p:spPr>
            <a:xfrm>
              <a:off x="10492457" y="1675526"/>
              <a:ext cx="154395" cy="209536"/>
            </a:xfrm>
            <a:custGeom>
              <a:avLst/>
              <a:gdLst>
                <a:gd name="connsiteX0" fmla="*/ 23759 w 133350"/>
                <a:gd name="connsiteY0" fmla="*/ 174784 h 180975"/>
                <a:gd name="connsiteX1" fmla="*/ 7567 w 133350"/>
                <a:gd name="connsiteY1" fmla="*/ 158591 h 180975"/>
                <a:gd name="connsiteX2" fmla="*/ 7567 w 133350"/>
                <a:gd name="connsiteY2" fmla="*/ 126206 h 180975"/>
                <a:gd name="connsiteX3" fmla="*/ 15187 w 133350"/>
                <a:gd name="connsiteY3" fmla="*/ 26194 h 180975"/>
                <a:gd name="connsiteX4" fmla="*/ 35190 w 133350"/>
                <a:gd name="connsiteY4" fmla="*/ 7144 h 180975"/>
                <a:gd name="connsiteX5" fmla="*/ 103769 w 133350"/>
                <a:gd name="connsiteY5" fmla="*/ 7144 h 180975"/>
                <a:gd name="connsiteX6" fmla="*/ 124724 w 133350"/>
                <a:gd name="connsiteY6" fmla="*/ 28099 h 180975"/>
                <a:gd name="connsiteX7" fmla="*/ 130440 w 133350"/>
                <a:gd name="connsiteY7" fmla="*/ 156686 h 180975"/>
                <a:gd name="connsiteX8" fmla="*/ 130440 w 133350"/>
                <a:gd name="connsiteY8" fmla="*/ 156686 h 180975"/>
                <a:gd name="connsiteX9" fmla="*/ 114247 w 133350"/>
                <a:gd name="connsiteY9" fmla="*/ 174784 h 180975"/>
                <a:gd name="connsiteX10" fmla="*/ 23759 w 133350"/>
                <a:gd name="connsiteY10" fmla="*/ 174784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3350" h="180975">
                  <a:moveTo>
                    <a:pt x="23759" y="174784"/>
                  </a:moveTo>
                  <a:cubicBezTo>
                    <a:pt x="15187" y="174784"/>
                    <a:pt x="8519" y="168116"/>
                    <a:pt x="7567" y="158591"/>
                  </a:cubicBezTo>
                  <a:cubicBezTo>
                    <a:pt x="7567" y="148114"/>
                    <a:pt x="6615" y="137636"/>
                    <a:pt x="7567" y="126206"/>
                  </a:cubicBezTo>
                  <a:cubicBezTo>
                    <a:pt x="10424" y="88106"/>
                    <a:pt x="14234" y="49054"/>
                    <a:pt x="15187" y="26194"/>
                  </a:cubicBezTo>
                  <a:cubicBezTo>
                    <a:pt x="16140" y="15716"/>
                    <a:pt x="24712" y="7144"/>
                    <a:pt x="35190" y="7144"/>
                  </a:cubicBezTo>
                  <a:lnTo>
                    <a:pt x="103769" y="7144"/>
                  </a:lnTo>
                  <a:cubicBezTo>
                    <a:pt x="115199" y="7144"/>
                    <a:pt x="124724" y="16669"/>
                    <a:pt x="124724" y="28099"/>
                  </a:cubicBezTo>
                  <a:cubicBezTo>
                    <a:pt x="125677" y="56674"/>
                    <a:pt x="127582" y="109061"/>
                    <a:pt x="130440" y="156686"/>
                  </a:cubicBezTo>
                  <a:cubicBezTo>
                    <a:pt x="130440" y="156686"/>
                    <a:pt x="130440" y="156686"/>
                    <a:pt x="130440" y="156686"/>
                  </a:cubicBezTo>
                  <a:cubicBezTo>
                    <a:pt x="131392" y="166211"/>
                    <a:pt x="123772" y="174784"/>
                    <a:pt x="114247" y="174784"/>
                  </a:cubicBezTo>
                  <a:lnTo>
                    <a:pt x="23759" y="174784"/>
                  </a:ln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0" name="任意多边形: 形状 49">
              <a:extLst>
                <a:ext uri="{FF2B5EF4-FFF2-40B4-BE49-F238E27FC236}">
                  <a16:creationId xmlns:a16="http://schemas.microsoft.com/office/drawing/2014/main" id="{29F7FF94-50D7-404B-ABEC-B073044B80DA}"/>
                </a:ext>
              </a:extLst>
            </p:cNvPr>
            <p:cNvSpPr/>
            <p:nvPr/>
          </p:nvSpPr>
          <p:spPr>
            <a:xfrm>
              <a:off x="10533751" y="2349735"/>
              <a:ext cx="44113" cy="77197"/>
            </a:xfrm>
            <a:custGeom>
              <a:avLst/>
              <a:gdLst>
                <a:gd name="connsiteX0" fmla="*/ 7144 w 38100"/>
                <a:gd name="connsiteY0" fmla="*/ 63961 h 66675"/>
                <a:gd name="connsiteX1" fmla="*/ 16669 w 38100"/>
                <a:gd name="connsiteY1" fmla="*/ 18241 h 66675"/>
                <a:gd name="connsiteX2" fmla="*/ 36671 w 38100"/>
                <a:gd name="connsiteY2" fmla="*/ 11573 h 66675"/>
                <a:gd name="connsiteX3" fmla="*/ 36671 w 38100"/>
                <a:gd name="connsiteY3" fmla="*/ 11573 h 66675"/>
                <a:gd name="connsiteX4" fmla="*/ 36671 w 38100"/>
                <a:gd name="connsiteY4" fmla="*/ 66818 h 66675"/>
                <a:gd name="connsiteX5" fmla="*/ 7144 w 38100"/>
                <a:gd name="connsiteY5" fmla="*/ 63961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66675">
                  <a:moveTo>
                    <a:pt x="7144" y="63961"/>
                  </a:moveTo>
                  <a:cubicBezTo>
                    <a:pt x="14764" y="55388"/>
                    <a:pt x="16669" y="35386"/>
                    <a:pt x="16669" y="18241"/>
                  </a:cubicBezTo>
                  <a:cubicBezTo>
                    <a:pt x="16669" y="7763"/>
                    <a:pt x="30004" y="3001"/>
                    <a:pt x="36671" y="11573"/>
                  </a:cubicBezTo>
                  <a:lnTo>
                    <a:pt x="36671" y="11573"/>
                  </a:lnTo>
                  <a:lnTo>
                    <a:pt x="36671" y="66818"/>
                  </a:lnTo>
                  <a:cubicBezTo>
                    <a:pt x="25241" y="69676"/>
                    <a:pt x="13811" y="69676"/>
                    <a:pt x="7144" y="63961"/>
                  </a:cubicBezTo>
                  <a:close/>
                </a:path>
              </a:pathLst>
            </a:custGeom>
            <a:solidFill>
              <a:srgbClr val="FA968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1" name="任意多边形: 形状 50">
              <a:extLst>
                <a:ext uri="{FF2B5EF4-FFF2-40B4-BE49-F238E27FC236}">
                  <a16:creationId xmlns:a16="http://schemas.microsoft.com/office/drawing/2014/main" id="{BC10C8E6-27B0-40C0-8CB0-AAA78D6C968F}"/>
                </a:ext>
              </a:extLst>
            </p:cNvPr>
            <p:cNvSpPr/>
            <p:nvPr/>
          </p:nvSpPr>
          <p:spPr>
            <a:xfrm>
              <a:off x="10495831" y="2421548"/>
              <a:ext cx="77197" cy="22056"/>
            </a:xfrm>
            <a:custGeom>
              <a:avLst/>
              <a:gdLst>
                <a:gd name="connsiteX0" fmla="*/ 40848 w 66675"/>
                <a:gd name="connsiteY0" fmla="*/ 984 h 19050"/>
                <a:gd name="connsiteX1" fmla="*/ 40848 w 66675"/>
                <a:gd name="connsiteY1" fmla="*/ 984 h 19050"/>
                <a:gd name="connsiteX2" fmla="*/ 57040 w 66675"/>
                <a:gd name="connsiteY2" fmla="*/ 3842 h 19050"/>
                <a:gd name="connsiteX3" fmla="*/ 70375 w 66675"/>
                <a:gd name="connsiteY3" fmla="*/ 1937 h 19050"/>
                <a:gd name="connsiteX4" fmla="*/ 72280 w 66675"/>
                <a:gd name="connsiteY4" fmla="*/ 14319 h 19050"/>
                <a:gd name="connsiteX5" fmla="*/ 66565 w 66675"/>
                <a:gd name="connsiteY5" fmla="*/ 21939 h 19050"/>
                <a:gd name="connsiteX6" fmla="*/ 1795 w 66675"/>
                <a:gd name="connsiteY6" fmla="*/ 21939 h 19050"/>
                <a:gd name="connsiteX7" fmla="*/ 40848 w 66675"/>
                <a:gd name="connsiteY7" fmla="*/ 984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75" h="19050">
                  <a:moveTo>
                    <a:pt x="40848" y="984"/>
                  </a:moveTo>
                  <a:cubicBezTo>
                    <a:pt x="40848" y="984"/>
                    <a:pt x="40848" y="984"/>
                    <a:pt x="40848" y="984"/>
                  </a:cubicBezTo>
                  <a:cubicBezTo>
                    <a:pt x="45610" y="2889"/>
                    <a:pt x="50373" y="3842"/>
                    <a:pt x="57040" y="3842"/>
                  </a:cubicBezTo>
                  <a:cubicBezTo>
                    <a:pt x="61803" y="3842"/>
                    <a:pt x="66565" y="2889"/>
                    <a:pt x="70375" y="1937"/>
                  </a:cubicBezTo>
                  <a:lnTo>
                    <a:pt x="72280" y="14319"/>
                  </a:lnTo>
                  <a:cubicBezTo>
                    <a:pt x="73233" y="18129"/>
                    <a:pt x="70375" y="20987"/>
                    <a:pt x="66565" y="21939"/>
                  </a:cubicBezTo>
                  <a:cubicBezTo>
                    <a:pt x="48467" y="22892"/>
                    <a:pt x="2748" y="23844"/>
                    <a:pt x="1795" y="21939"/>
                  </a:cubicBezTo>
                  <a:cubicBezTo>
                    <a:pt x="-3920" y="12414"/>
                    <a:pt x="21798" y="8604"/>
                    <a:pt x="40848" y="984"/>
                  </a:cubicBezTo>
                  <a:close/>
                </a:path>
              </a:pathLst>
            </a:custGeom>
            <a:solidFill>
              <a:srgbClr val="3C4646"/>
            </a:solidFill>
            <a:ln w="1313" cap="flat">
              <a:solidFill>
                <a:srgbClr val="3C464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2" name="任意多边形: 形状 51">
              <a:extLst>
                <a:ext uri="{FF2B5EF4-FFF2-40B4-BE49-F238E27FC236}">
                  <a16:creationId xmlns:a16="http://schemas.microsoft.com/office/drawing/2014/main" id="{EAD0360B-B6A0-4BC6-933E-7010EEFC6F86}"/>
                </a:ext>
              </a:extLst>
            </p:cNvPr>
            <p:cNvSpPr/>
            <p:nvPr/>
          </p:nvSpPr>
          <p:spPr>
            <a:xfrm>
              <a:off x="10492947" y="1880620"/>
              <a:ext cx="110282" cy="496269"/>
            </a:xfrm>
            <a:custGeom>
              <a:avLst/>
              <a:gdLst>
                <a:gd name="connsiteX0" fmla="*/ 74771 w 95250"/>
                <a:gd name="connsiteY0" fmla="*/ 246248 h 428625"/>
                <a:gd name="connsiteX1" fmla="*/ 73819 w 95250"/>
                <a:gd name="connsiteY1" fmla="*/ 425318 h 428625"/>
                <a:gd name="connsiteX2" fmla="*/ 50959 w 95250"/>
                <a:gd name="connsiteY2" fmla="*/ 425318 h 428625"/>
                <a:gd name="connsiteX3" fmla="*/ 26194 w 95250"/>
                <a:gd name="connsiteY3" fmla="*/ 252915 h 428625"/>
                <a:gd name="connsiteX4" fmla="*/ 26194 w 95250"/>
                <a:gd name="connsiteY4" fmla="*/ 251963 h 428625"/>
                <a:gd name="connsiteX5" fmla="*/ 7144 w 95250"/>
                <a:gd name="connsiteY5" fmla="*/ 61463 h 428625"/>
                <a:gd name="connsiteX6" fmla="*/ 50959 w 95250"/>
                <a:gd name="connsiteY6" fmla="*/ 7170 h 428625"/>
                <a:gd name="connsiteX7" fmla="*/ 92869 w 95250"/>
                <a:gd name="connsiteY7" fmla="*/ 63368 h 428625"/>
                <a:gd name="connsiteX8" fmla="*/ 74771 w 95250"/>
                <a:gd name="connsiteY8" fmla="*/ 246248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5250" h="428625">
                  <a:moveTo>
                    <a:pt x="74771" y="246248"/>
                  </a:moveTo>
                  <a:cubicBezTo>
                    <a:pt x="76676" y="263393"/>
                    <a:pt x="77629" y="371025"/>
                    <a:pt x="73819" y="425318"/>
                  </a:cubicBezTo>
                  <a:lnTo>
                    <a:pt x="50959" y="425318"/>
                  </a:lnTo>
                  <a:cubicBezTo>
                    <a:pt x="39529" y="371978"/>
                    <a:pt x="28099" y="269108"/>
                    <a:pt x="26194" y="252915"/>
                  </a:cubicBezTo>
                  <a:cubicBezTo>
                    <a:pt x="26194" y="252915"/>
                    <a:pt x="26194" y="252915"/>
                    <a:pt x="26194" y="251963"/>
                  </a:cubicBezTo>
                  <a:cubicBezTo>
                    <a:pt x="12859" y="194813"/>
                    <a:pt x="7144" y="83370"/>
                    <a:pt x="7144" y="61463"/>
                  </a:cubicBezTo>
                  <a:cubicBezTo>
                    <a:pt x="8096" y="30983"/>
                    <a:pt x="27146" y="6218"/>
                    <a:pt x="50959" y="7170"/>
                  </a:cubicBezTo>
                  <a:cubicBezTo>
                    <a:pt x="74771" y="8123"/>
                    <a:pt x="92869" y="32888"/>
                    <a:pt x="92869" y="63368"/>
                  </a:cubicBezTo>
                  <a:cubicBezTo>
                    <a:pt x="92869" y="82418"/>
                    <a:pt x="73819" y="238628"/>
                    <a:pt x="74771" y="246248"/>
                  </a:cubicBezTo>
                  <a:close/>
                </a:path>
              </a:pathLst>
            </a:custGeom>
            <a:solidFill>
              <a:srgbClr val="3C5A7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3" name="任意多边形: 形状 52">
              <a:extLst>
                <a:ext uri="{FF2B5EF4-FFF2-40B4-BE49-F238E27FC236}">
                  <a16:creationId xmlns:a16="http://schemas.microsoft.com/office/drawing/2014/main" id="{DEBA35CE-33C3-4765-A015-0BD3A102B9ED}"/>
                </a:ext>
              </a:extLst>
            </p:cNvPr>
            <p:cNvSpPr/>
            <p:nvPr/>
          </p:nvSpPr>
          <p:spPr>
            <a:xfrm>
              <a:off x="10492947" y="1880620"/>
              <a:ext cx="110282" cy="253649"/>
            </a:xfrm>
            <a:custGeom>
              <a:avLst/>
              <a:gdLst>
                <a:gd name="connsiteX0" fmla="*/ 7144 w 95250"/>
                <a:gd name="connsiteY0" fmla="*/ 61463 h 219075"/>
                <a:gd name="connsiteX1" fmla="*/ 50959 w 95250"/>
                <a:gd name="connsiteY1" fmla="*/ 7170 h 219075"/>
                <a:gd name="connsiteX2" fmla="*/ 92869 w 95250"/>
                <a:gd name="connsiteY2" fmla="*/ 63368 h 219075"/>
                <a:gd name="connsiteX3" fmla="*/ 77629 w 95250"/>
                <a:gd name="connsiteY3" fmla="*/ 211958 h 219075"/>
                <a:gd name="connsiteX4" fmla="*/ 62389 w 95250"/>
                <a:gd name="connsiteY4" fmla="*/ 178620 h 219075"/>
                <a:gd name="connsiteX5" fmla="*/ 7144 w 95250"/>
                <a:gd name="connsiteY5" fmla="*/ 82418 h 219075"/>
                <a:gd name="connsiteX6" fmla="*/ 7144 w 95250"/>
                <a:gd name="connsiteY6" fmla="*/ 61463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250" h="219075">
                  <a:moveTo>
                    <a:pt x="7144" y="61463"/>
                  </a:moveTo>
                  <a:cubicBezTo>
                    <a:pt x="8096" y="30983"/>
                    <a:pt x="27146" y="6218"/>
                    <a:pt x="50959" y="7170"/>
                  </a:cubicBezTo>
                  <a:cubicBezTo>
                    <a:pt x="74771" y="8123"/>
                    <a:pt x="92869" y="32888"/>
                    <a:pt x="92869" y="63368"/>
                  </a:cubicBezTo>
                  <a:cubicBezTo>
                    <a:pt x="92869" y="77655"/>
                    <a:pt x="82391" y="162428"/>
                    <a:pt x="77629" y="211958"/>
                  </a:cubicBezTo>
                  <a:cubicBezTo>
                    <a:pt x="72866" y="200528"/>
                    <a:pt x="68104" y="190050"/>
                    <a:pt x="62389" y="178620"/>
                  </a:cubicBezTo>
                  <a:cubicBezTo>
                    <a:pt x="60484" y="139568"/>
                    <a:pt x="38576" y="104325"/>
                    <a:pt x="7144" y="82418"/>
                  </a:cubicBezTo>
                  <a:cubicBezTo>
                    <a:pt x="7144" y="72893"/>
                    <a:pt x="7144" y="66225"/>
                    <a:pt x="7144" y="61463"/>
                  </a:cubicBezTo>
                  <a:close/>
                </a:path>
              </a:pathLst>
            </a:custGeom>
            <a:solidFill>
              <a:srgbClr val="3C506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4" name="任意多边形: 形状 53">
              <a:extLst>
                <a:ext uri="{FF2B5EF4-FFF2-40B4-BE49-F238E27FC236}">
                  <a16:creationId xmlns:a16="http://schemas.microsoft.com/office/drawing/2014/main" id="{7E9D8D32-7F14-48E6-9411-E09A793437AE}"/>
                </a:ext>
              </a:extLst>
            </p:cNvPr>
            <p:cNvSpPr/>
            <p:nvPr/>
          </p:nvSpPr>
          <p:spPr>
            <a:xfrm>
              <a:off x="10677117" y="2337494"/>
              <a:ext cx="55141" cy="77197"/>
            </a:xfrm>
            <a:custGeom>
              <a:avLst/>
              <a:gdLst>
                <a:gd name="connsiteX0" fmla="*/ 19526 w 47625"/>
                <a:gd name="connsiteY0" fmla="*/ 65961 h 66675"/>
                <a:gd name="connsiteX1" fmla="*/ 7144 w 47625"/>
                <a:gd name="connsiteY1" fmla="*/ 13573 h 66675"/>
                <a:gd name="connsiteX2" fmla="*/ 7144 w 47625"/>
                <a:gd name="connsiteY2" fmla="*/ 13573 h 66675"/>
                <a:gd name="connsiteX3" fmla="*/ 28099 w 47625"/>
                <a:gd name="connsiteY3" fmla="*/ 13573 h 66675"/>
                <a:gd name="connsiteX4" fmla="*/ 42386 w 47625"/>
                <a:gd name="connsiteY4" fmla="*/ 45958 h 66675"/>
                <a:gd name="connsiteX5" fmla="*/ 42386 w 47625"/>
                <a:gd name="connsiteY5" fmla="*/ 49768 h 66675"/>
                <a:gd name="connsiteX6" fmla="*/ 19526 w 47625"/>
                <a:gd name="connsiteY6" fmla="*/ 65961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625" h="66675">
                  <a:moveTo>
                    <a:pt x="19526" y="65961"/>
                  </a:moveTo>
                  <a:cubicBezTo>
                    <a:pt x="21431" y="49768"/>
                    <a:pt x="13811" y="30718"/>
                    <a:pt x="7144" y="13573"/>
                  </a:cubicBezTo>
                  <a:lnTo>
                    <a:pt x="7144" y="13573"/>
                  </a:lnTo>
                  <a:cubicBezTo>
                    <a:pt x="10954" y="5001"/>
                    <a:pt x="24289" y="5001"/>
                    <a:pt x="28099" y="13573"/>
                  </a:cubicBezTo>
                  <a:lnTo>
                    <a:pt x="42386" y="45958"/>
                  </a:lnTo>
                  <a:cubicBezTo>
                    <a:pt x="42386" y="46911"/>
                    <a:pt x="43339" y="47863"/>
                    <a:pt x="42386" y="49768"/>
                  </a:cubicBezTo>
                  <a:cubicBezTo>
                    <a:pt x="37624" y="60246"/>
                    <a:pt x="26194" y="65008"/>
                    <a:pt x="19526" y="65961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5" name="任意多边形: 形状 54">
              <a:extLst>
                <a:ext uri="{FF2B5EF4-FFF2-40B4-BE49-F238E27FC236}">
                  <a16:creationId xmlns:a16="http://schemas.microsoft.com/office/drawing/2014/main" id="{7A55C5C3-1930-4ADA-A6F4-C138AC00A467}"/>
                </a:ext>
              </a:extLst>
            </p:cNvPr>
            <p:cNvSpPr/>
            <p:nvPr/>
          </p:nvSpPr>
          <p:spPr>
            <a:xfrm>
              <a:off x="10665416" y="2386258"/>
              <a:ext cx="66169" cy="55141"/>
            </a:xfrm>
            <a:custGeom>
              <a:avLst/>
              <a:gdLst>
                <a:gd name="connsiteX0" fmla="*/ 16297 w 57150"/>
                <a:gd name="connsiteY0" fmla="*/ 35274 h 47625"/>
                <a:gd name="connsiteX1" fmla="*/ 28680 w 57150"/>
                <a:gd name="connsiteY1" fmla="*/ 21939 h 47625"/>
                <a:gd name="connsiteX2" fmla="*/ 51540 w 57150"/>
                <a:gd name="connsiteY2" fmla="*/ 984 h 47625"/>
                <a:gd name="connsiteX3" fmla="*/ 57255 w 57150"/>
                <a:gd name="connsiteY3" fmla="*/ 6699 h 47625"/>
                <a:gd name="connsiteX4" fmla="*/ 63922 w 57150"/>
                <a:gd name="connsiteY4" fmla="*/ 16224 h 47625"/>
                <a:gd name="connsiteX5" fmla="*/ 62970 w 57150"/>
                <a:gd name="connsiteY5" fmla="*/ 21939 h 47625"/>
                <a:gd name="connsiteX6" fmla="*/ 54397 w 57150"/>
                <a:gd name="connsiteY6" fmla="*/ 30512 h 47625"/>
                <a:gd name="connsiteX7" fmla="*/ 32490 w 57150"/>
                <a:gd name="connsiteY7" fmla="*/ 46704 h 47625"/>
                <a:gd name="connsiteX8" fmla="*/ 1057 w 57150"/>
                <a:gd name="connsiteY8" fmla="*/ 47657 h 47625"/>
                <a:gd name="connsiteX9" fmla="*/ 16297 w 57150"/>
                <a:gd name="connsiteY9" fmla="*/ 3527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150" h="47625">
                  <a:moveTo>
                    <a:pt x="16297" y="35274"/>
                  </a:moveTo>
                  <a:cubicBezTo>
                    <a:pt x="22012" y="32417"/>
                    <a:pt x="25822" y="27654"/>
                    <a:pt x="28680" y="21939"/>
                  </a:cubicBezTo>
                  <a:cubicBezTo>
                    <a:pt x="39157" y="18129"/>
                    <a:pt x="46777" y="10509"/>
                    <a:pt x="51540" y="984"/>
                  </a:cubicBezTo>
                  <a:cubicBezTo>
                    <a:pt x="53445" y="2889"/>
                    <a:pt x="56302" y="4794"/>
                    <a:pt x="57255" y="6699"/>
                  </a:cubicBezTo>
                  <a:cubicBezTo>
                    <a:pt x="59159" y="9557"/>
                    <a:pt x="62017" y="13367"/>
                    <a:pt x="63922" y="16224"/>
                  </a:cubicBezTo>
                  <a:cubicBezTo>
                    <a:pt x="64875" y="18129"/>
                    <a:pt x="64875" y="20987"/>
                    <a:pt x="62970" y="21939"/>
                  </a:cubicBezTo>
                  <a:lnTo>
                    <a:pt x="54397" y="30512"/>
                  </a:lnTo>
                  <a:cubicBezTo>
                    <a:pt x="52492" y="32417"/>
                    <a:pt x="36300" y="45752"/>
                    <a:pt x="32490" y="46704"/>
                  </a:cubicBezTo>
                  <a:cubicBezTo>
                    <a:pt x="22012" y="48609"/>
                    <a:pt x="2009" y="50514"/>
                    <a:pt x="1057" y="47657"/>
                  </a:cubicBezTo>
                  <a:cubicBezTo>
                    <a:pt x="105" y="44799"/>
                    <a:pt x="8677" y="39084"/>
                    <a:pt x="16297" y="35274"/>
                  </a:cubicBezTo>
                  <a:close/>
                </a:path>
              </a:pathLst>
            </a:custGeom>
            <a:solidFill>
              <a:srgbClr val="3C4646"/>
            </a:solidFill>
            <a:ln w="1313" cap="flat">
              <a:solidFill>
                <a:srgbClr val="3C464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6" name="任意多边形: 形状 55">
              <a:extLst>
                <a:ext uri="{FF2B5EF4-FFF2-40B4-BE49-F238E27FC236}">
                  <a16:creationId xmlns:a16="http://schemas.microsoft.com/office/drawing/2014/main" id="{B0BCBEA4-5B77-4483-9BD5-3EA0ADFF01E8}"/>
                </a:ext>
              </a:extLst>
            </p:cNvPr>
            <p:cNvSpPr/>
            <p:nvPr/>
          </p:nvSpPr>
          <p:spPr>
            <a:xfrm>
              <a:off x="10541430" y="1872900"/>
              <a:ext cx="176451" cy="496269"/>
            </a:xfrm>
            <a:custGeom>
              <a:avLst/>
              <a:gdLst>
                <a:gd name="connsiteX0" fmla="*/ 93856 w 152400"/>
                <a:gd name="connsiteY0" fmla="*/ 238628 h 428625"/>
                <a:gd name="connsiteX1" fmla="*/ 148148 w 152400"/>
                <a:gd name="connsiteY1" fmla="*/ 417698 h 428625"/>
                <a:gd name="connsiteX2" fmla="*/ 127193 w 152400"/>
                <a:gd name="connsiteY2" fmla="*/ 426270 h 428625"/>
                <a:gd name="connsiteX3" fmla="*/ 43373 w 152400"/>
                <a:gd name="connsiteY3" fmla="*/ 268155 h 428625"/>
                <a:gd name="connsiteX4" fmla="*/ 7178 w 152400"/>
                <a:gd name="connsiteY4" fmla="*/ 61463 h 428625"/>
                <a:gd name="connsiteX5" fmla="*/ 50993 w 152400"/>
                <a:gd name="connsiteY5" fmla="*/ 7170 h 428625"/>
                <a:gd name="connsiteX6" fmla="*/ 96713 w 152400"/>
                <a:gd name="connsiteY6" fmla="*/ 62415 h 428625"/>
                <a:gd name="connsiteX7" fmla="*/ 93856 w 152400"/>
                <a:gd name="connsiteY7" fmla="*/ 238628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2400" h="428625">
                  <a:moveTo>
                    <a:pt x="93856" y="238628"/>
                  </a:moveTo>
                  <a:cubicBezTo>
                    <a:pt x="99570" y="251963"/>
                    <a:pt x="135766" y="363405"/>
                    <a:pt x="148148" y="417698"/>
                  </a:cubicBezTo>
                  <a:cubicBezTo>
                    <a:pt x="142433" y="422460"/>
                    <a:pt x="135766" y="426270"/>
                    <a:pt x="127193" y="426270"/>
                  </a:cubicBezTo>
                  <a:cubicBezTo>
                    <a:pt x="105285" y="383408"/>
                    <a:pt x="52898" y="289110"/>
                    <a:pt x="43373" y="268155"/>
                  </a:cubicBezTo>
                  <a:cubicBezTo>
                    <a:pt x="25276" y="241485"/>
                    <a:pt x="6226" y="90038"/>
                    <a:pt x="7178" y="61463"/>
                  </a:cubicBezTo>
                  <a:cubicBezTo>
                    <a:pt x="8131" y="30983"/>
                    <a:pt x="27181" y="6218"/>
                    <a:pt x="50993" y="7170"/>
                  </a:cubicBezTo>
                  <a:cubicBezTo>
                    <a:pt x="74806" y="8123"/>
                    <a:pt x="97666" y="31935"/>
                    <a:pt x="96713" y="62415"/>
                  </a:cubicBezTo>
                  <a:cubicBezTo>
                    <a:pt x="96713" y="83370"/>
                    <a:pt x="90045" y="230055"/>
                    <a:pt x="93856" y="238628"/>
                  </a:cubicBezTo>
                  <a:close/>
                </a:path>
              </a:pathLst>
            </a:custGeom>
            <a:solidFill>
              <a:srgbClr val="46738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7" name="任意多边形: 形状 56">
              <a:extLst>
                <a:ext uri="{FF2B5EF4-FFF2-40B4-BE49-F238E27FC236}">
                  <a16:creationId xmlns:a16="http://schemas.microsoft.com/office/drawing/2014/main" id="{0D501384-77E2-4E3F-A675-718A69BD0C51}"/>
                </a:ext>
              </a:extLst>
            </p:cNvPr>
            <p:cNvSpPr/>
            <p:nvPr/>
          </p:nvSpPr>
          <p:spPr>
            <a:xfrm>
              <a:off x="10486728" y="1675526"/>
              <a:ext cx="165423" cy="297762"/>
            </a:xfrm>
            <a:custGeom>
              <a:avLst/>
              <a:gdLst>
                <a:gd name="connsiteX0" fmla="*/ 37279 w 142875"/>
                <a:gd name="connsiteY0" fmla="*/ 7144 h 257175"/>
                <a:gd name="connsiteX1" fmla="*/ 60139 w 142875"/>
                <a:gd name="connsiteY1" fmla="*/ 7144 h 257175"/>
                <a:gd name="connsiteX2" fmla="*/ 67759 w 142875"/>
                <a:gd name="connsiteY2" fmla="*/ 28099 h 257175"/>
                <a:gd name="connsiteX3" fmla="*/ 96334 w 142875"/>
                <a:gd name="connsiteY3" fmla="*/ 7144 h 257175"/>
                <a:gd name="connsiteX4" fmla="*/ 109669 w 142875"/>
                <a:gd name="connsiteY4" fmla="*/ 7144 h 257175"/>
                <a:gd name="connsiteX5" fmla="*/ 129672 w 142875"/>
                <a:gd name="connsiteY5" fmla="*/ 26194 h 257175"/>
                <a:gd name="connsiteX6" fmla="*/ 135387 w 142875"/>
                <a:gd name="connsiteY6" fmla="*/ 139541 h 257175"/>
                <a:gd name="connsiteX7" fmla="*/ 143007 w 142875"/>
                <a:gd name="connsiteY7" fmla="*/ 254794 h 257175"/>
                <a:gd name="connsiteX8" fmla="*/ 12514 w 142875"/>
                <a:gd name="connsiteY8" fmla="*/ 246221 h 257175"/>
                <a:gd name="connsiteX9" fmla="*/ 8704 w 142875"/>
                <a:gd name="connsiteY9" fmla="*/ 127159 h 257175"/>
                <a:gd name="connsiteX10" fmla="*/ 17277 w 142875"/>
                <a:gd name="connsiteY10" fmla="*/ 26194 h 257175"/>
                <a:gd name="connsiteX11" fmla="*/ 37279 w 142875"/>
                <a:gd name="connsiteY11" fmla="*/ 7144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2875" h="257175">
                  <a:moveTo>
                    <a:pt x="37279" y="7144"/>
                  </a:moveTo>
                  <a:lnTo>
                    <a:pt x="60139" y="7144"/>
                  </a:lnTo>
                  <a:cubicBezTo>
                    <a:pt x="60139" y="7144"/>
                    <a:pt x="60139" y="26194"/>
                    <a:pt x="67759" y="28099"/>
                  </a:cubicBezTo>
                  <a:cubicBezTo>
                    <a:pt x="82047" y="32861"/>
                    <a:pt x="92524" y="15716"/>
                    <a:pt x="96334" y="7144"/>
                  </a:cubicBezTo>
                  <a:lnTo>
                    <a:pt x="109669" y="7144"/>
                  </a:lnTo>
                  <a:cubicBezTo>
                    <a:pt x="120147" y="7144"/>
                    <a:pt x="129672" y="15716"/>
                    <a:pt x="129672" y="26194"/>
                  </a:cubicBezTo>
                  <a:cubicBezTo>
                    <a:pt x="130624" y="53816"/>
                    <a:pt x="131577" y="90011"/>
                    <a:pt x="135387" y="139541"/>
                  </a:cubicBezTo>
                  <a:cubicBezTo>
                    <a:pt x="138244" y="183356"/>
                    <a:pt x="148722" y="197644"/>
                    <a:pt x="143007" y="254794"/>
                  </a:cubicBezTo>
                  <a:cubicBezTo>
                    <a:pt x="143007" y="254794"/>
                    <a:pt x="46804" y="264319"/>
                    <a:pt x="12514" y="246221"/>
                  </a:cubicBezTo>
                  <a:cubicBezTo>
                    <a:pt x="6799" y="206216"/>
                    <a:pt x="5847" y="165259"/>
                    <a:pt x="8704" y="127159"/>
                  </a:cubicBezTo>
                  <a:cubicBezTo>
                    <a:pt x="11562" y="88106"/>
                    <a:pt x="15372" y="49054"/>
                    <a:pt x="17277" y="26194"/>
                  </a:cubicBezTo>
                  <a:cubicBezTo>
                    <a:pt x="18229" y="15716"/>
                    <a:pt x="26802" y="7144"/>
                    <a:pt x="37279" y="7144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8" name="任意多边形: 形状 57">
              <a:extLst>
                <a:ext uri="{FF2B5EF4-FFF2-40B4-BE49-F238E27FC236}">
                  <a16:creationId xmlns:a16="http://schemas.microsoft.com/office/drawing/2014/main" id="{BC6B9450-1947-4652-BD30-4BDCF58BA2F2}"/>
                </a:ext>
              </a:extLst>
            </p:cNvPr>
            <p:cNvSpPr/>
            <p:nvPr/>
          </p:nvSpPr>
          <p:spPr>
            <a:xfrm>
              <a:off x="10577863" y="1583992"/>
              <a:ext cx="33085" cy="66169"/>
            </a:xfrm>
            <a:custGeom>
              <a:avLst/>
              <a:gdLst>
                <a:gd name="connsiteX0" fmla="*/ 7144 w 28575"/>
                <a:gd name="connsiteY0" fmla="*/ 53816 h 57150"/>
                <a:gd name="connsiteX1" fmla="*/ 8096 w 28575"/>
                <a:gd name="connsiteY1" fmla="*/ 53816 h 57150"/>
                <a:gd name="connsiteX2" fmla="*/ 27146 w 28575"/>
                <a:gd name="connsiteY2" fmla="*/ 34766 h 57150"/>
                <a:gd name="connsiteX3" fmla="*/ 27146 w 28575"/>
                <a:gd name="connsiteY3" fmla="*/ 7144 h 57150"/>
                <a:gd name="connsiteX4" fmla="*/ 7144 w 28575"/>
                <a:gd name="connsiteY4" fmla="*/ 7144 h 57150"/>
                <a:gd name="connsiteX5" fmla="*/ 7144 w 28575"/>
                <a:gd name="connsiteY5" fmla="*/ 53816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75" h="57150">
                  <a:moveTo>
                    <a:pt x="7144" y="53816"/>
                  </a:moveTo>
                  <a:lnTo>
                    <a:pt x="8096" y="53816"/>
                  </a:lnTo>
                  <a:cubicBezTo>
                    <a:pt x="18574" y="53816"/>
                    <a:pt x="27146" y="45244"/>
                    <a:pt x="27146" y="34766"/>
                  </a:cubicBezTo>
                  <a:lnTo>
                    <a:pt x="27146" y="7144"/>
                  </a:lnTo>
                  <a:lnTo>
                    <a:pt x="7144" y="7144"/>
                  </a:lnTo>
                  <a:lnTo>
                    <a:pt x="7144" y="53816"/>
                  </a:lnTo>
                  <a:close/>
                </a:path>
              </a:pathLst>
            </a:custGeom>
            <a:solidFill>
              <a:srgbClr val="B4825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9" name="任意多边形: 形状 58">
              <a:extLst>
                <a:ext uri="{FF2B5EF4-FFF2-40B4-BE49-F238E27FC236}">
                  <a16:creationId xmlns:a16="http://schemas.microsoft.com/office/drawing/2014/main" id="{6E9225A9-FBC3-44F6-A270-290F0B33DE3D}"/>
                </a:ext>
              </a:extLst>
            </p:cNvPr>
            <p:cNvSpPr/>
            <p:nvPr/>
          </p:nvSpPr>
          <p:spPr>
            <a:xfrm>
              <a:off x="10548088" y="1632516"/>
              <a:ext cx="55141" cy="55141"/>
            </a:xfrm>
            <a:custGeom>
              <a:avLst/>
              <a:gdLst>
                <a:gd name="connsiteX0" fmla="*/ 7144 w 47625"/>
                <a:gd name="connsiteY0" fmla="*/ 44291 h 47625"/>
                <a:gd name="connsiteX1" fmla="*/ 19526 w 47625"/>
                <a:gd name="connsiteY1" fmla="*/ 49054 h 47625"/>
                <a:gd name="connsiteX2" fmla="*/ 44291 w 47625"/>
                <a:gd name="connsiteY2" fmla="*/ 44291 h 47625"/>
                <a:gd name="connsiteX3" fmla="*/ 33814 w 47625"/>
                <a:gd name="connsiteY3" fmla="*/ 7144 h 47625"/>
                <a:gd name="connsiteX4" fmla="*/ 8096 w 47625"/>
                <a:gd name="connsiteY4" fmla="*/ 10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7144" y="44291"/>
                  </a:moveTo>
                  <a:lnTo>
                    <a:pt x="19526" y="49054"/>
                  </a:lnTo>
                  <a:lnTo>
                    <a:pt x="44291" y="44291"/>
                  </a:lnTo>
                  <a:lnTo>
                    <a:pt x="33814" y="7144"/>
                  </a:lnTo>
                  <a:lnTo>
                    <a:pt x="8096" y="10954"/>
                  </a:ln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0" name="任意多边形: 形状 59">
              <a:extLst>
                <a:ext uri="{FF2B5EF4-FFF2-40B4-BE49-F238E27FC236}">
                  <a16:creationId xmlns:a16="http://schemas.microsoft.com/office/drawing/2014/main" id="{66D89300-1CB1-4243-AFC8-15AD11AF456F}"/>
                </a:ext>
              </a:extLst>
            </p:cNvPr>
            <p:cNvSpPr/>
            <p:nvPr/>
          </p:nvSpPr>
          <p:spPr>
            <a:xfrm>
              <a:off x="10549190" y="1633619"/>
              <a:ext cx="44113" cy="55141"/>
            </a:xfrm>
            <a:custGeom>
              <a:avLst/>
              <a:gdLst>
                <a:gd name="connsiteX0" fmla="*/ 7144 w 38100"/>
                <a:gd name="connsiteY0" fmla="*/ 10001 h 47625"/>
                <a:gd name="connsiteX1" fmla="*/ 32861 w 38100"/>
                <a:gd name="connsiteY1" fmla="*/ 7144 h 47625"/>
                <a:gd name="connsiteX2" fmla="*/ 37624 w 38100"/>
                <a:gd name="connsiteY2" fmla="*/ 24289 h 47625"/>
                <a:gd name="connsiteX3" fmla="*/ 14764 w 38100"/>
                <a:gd name="connsiteY3" fmla="*/ 40481 h 47625"/>
                <a:gd name="connsiteX4" fmla="*/ 7144 w 38100"/>
                <a:gd name="connsiteY4" fmla="*/ 38576 h 47625"/>
                <a:gd name="connsiteX5" fmla="*/ 7144 w 38100"/>
                <a:gd name="connsiteY5" fmla="*/ 10001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47625">
                  <a:moveTo>
                    <a:pt x="7144" y="10001"/>
                  </a:moveTo>
                  <a:lnTo>
                    <a:pt x="32861" y="7144"/>
                  </a:lnTo>
                  <a:lnTo>
                    <a:pt x="37624" y="24289"/>
                  </a:lnTo>
                  <a:cubicBezTo>
                    <a:pt x="31909" y="30956"/>
                    <a:pt x="23336" y="40481"/>
                    <a:pt x="14764" y="40481"/>
                  </a:cubicBezTo>
                  <a:cubicBezTo>
                    <a:pt x="11906" y="40481"/>
                    <a:pt x="9049" y="39529"/>
                    <a:pt x="7144" y="38576"/>
                  </a:cubicBezTo>
                  <a:lnTo>
                    <a:pt x="7144" y="10001"/>
                  </a:lnTo>
                  <a:close/>
                </a:path>
              </a:pathLst>
            </a:custGeom>
            <a:solidFill>
              <a:srgbClr val="FA968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1" name="任意多边形: 形状 60">
              <a:extLst>
                <a:ext uri="{FF2B5EF4-FFF2-40B4-BE49-F238E27FC236}">
                  <a16:creationId xmlns:a16="http://schemas.microsoft.com/office/drawing/2014/main" id="{CFCE7C5F-3712-41F1-961B-490D32ED6562}"/>
                </a:ext>
              </a:extLst>
            </p:cNvPr>
            <p:cNvSpPr/>
            <p:nvPr/>
          </p:nvSpPr>
          <p:spPr>
            <a:xfrm>
              <a:off x="10531545" y="1581787"/>
              <a:ext cx="77197" cy="88226"/>
            </a:xfrm>
            <a:custGeom>
              <a:avLst/>
              <a:gdLst>
                <a:gd name="connsiteX0" fmla="*/ 30004 w 66675"/>
                <a:gd name="connsiteY0" fmla="*/ 71914 h 76200"/>
                <a:gd name="connsiteX1" fmla="*/ 30004 w 66675"/>
                <a:gd name="connsiteY1" fmla="*/ 71914 h 76200"/>
                <a:gd name="connsiteX2" fmla="*/ 60484 w 66675"/>
                <a:gd name="connsiteY2" fmla="*/ 41434 h 76200"/>
                <a:gd name="connsiteX3" fmla="*/ 60484 w 66675"/>
                <a:gd name="connsiteY3" fmla="*/ 7144 h 76200"/>
                <a:gd name="connsiteX4" fmla="*/ 7144 w 66675"/>
                <a:gd name="connsiteY4" fmla="*/ 7144 h 76200"/>
                <a:gd name="connsiteX5" fmla="*/ 10954 w 66675"/>
                <a:gd name="connsiteY5" fmla="*/ 51911 h 76200"/>
                <a:gd name="connsiteX6" fmla="*/ 30004 w 66675"/>
                <a:gd name="connsiteY6" fmla="*/ 71914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675" h="76200">
                  <a:moveTo>
                    <a:pt x="30004" y="71914"/>
                  </a:moveTo>
                  <a:lnTo>
                    <a:pt x="30004" y="71914"/>
                  </a:lnTo>
                  <a:cubicBezTo>
                    <a:pt x="47149" y="71914"/>
                    <a:pt x="60484" y="57626"/>
                    <a:pt x="60484" y="41434"/>
                  </a:cubicBezTo>
                  <a:lnTo>
                    <a:pt x="60484" y="7144"/>
                  </a:lnTo>
                  <a:lnTo>
                    <a:pt x="7144" y="7144"/>
                  </a:lnTo>
                  <a:cubicBezTo>
                    <a:pt x="7144" y="7144"/>
                    <a:pt x="7144" y="33814"/>
                    <a:pt x="10954" y="51911"/>
                  </a:cubicBezTo>
                  <a:cubicBezTo>
                    <a:pt x="14764" y="65246"/>
                    <a:pt x="21431" y="71914"/>
                    <a:pt x="30004" y="71914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2" name="任意多边形: 形状 61">
              <a:extLst>
                <a:ext uri="{FF2B5EF4-FFF2-40B4-BE49-F238E27FC236}">
                  <a16:creationId xmlns:a16="http://schemas.microsoft.com/office/drawing/2014/main" id="{23C5A41D-0AEC-4017-8E5E-B4300E15C29C}"/>
                </a:ext>
              </a:extLst>
            </p:cNvPr>
            <p:cNvSpPr/>
            <p:nvPr/>
          </p:nvSpPr>
          <p:spPr>
            <a:xfrm>
              <a:off x="10583378" y="1599432"/>
              <a:ext cx="33085" cy="44113"/>
            </a:xfrm>
            <a:custGeom>
              <a:avLst/>
              <a:gdLst>
                <a:gd name="connsiteX0" fmla="*/ 7144 w 28575"/>
                <a:gd name="connsiteY0" fmla="*/ 18574 h 38100"/>
                <a:gd name="connsiteX1" fmla="*/ 14764 w 28575"/>
                <a:gd name="connsiteY1" fmla="*/ 30956 h 38100"/>
                <a:gd name="connsiteX2" fmla="*/ 23336 w 28575"/>
                <a:gd name="connsiteY2" fmla="*/ 15716 h 38100"/>
                <a:gd name="connsiteX3" fmla="*/ 14764 w 28575"/>
                <a:gd name="connsiteY3" fmla="*/ 7144 h 38100"/>
                <a:gd name="connsiteX4" fmla="*/ 7144 w 28575"/>
                <a:gd name="connsiteY4" fmla="*/ 18574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38100">
                  <a:moveTo>
                    <a:pt x="7144" y="18574"/>
                  </a:moveTo>
                  <a:cubicBezTo>
                    <a:pt x="7144" y="25241"/>
                    <a:pt x="10001" y="30956"/>
                    <a:pt x="14764" y="30956"/>
                  </a:cubicBezTo>
                  <a:cubicBezTo>
                    <a:pt x="18574" y="30956"/>
                    <a:pt x="23336" y="22384"/>
                    <a:pt x="23336" y="15716"/>
                  </a:cubicBezTo>
                  <a:cubicBezTo>
                    <a:pt x="23336" y="9049"/>
                    <a:pt x="18574" y="7144"/>
                    <a:pt x="14764" y="7144"/>
                  </a:cubicBezTo>
                  <a:cubicBezTo>
                    <a:pt x="10001" y="7144"/>
                    <a:pt x="7144" y="11906"/>
                    <a:pt x="7144" y="18574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3" name="任意多边形: 形状 62">
              <a:extLst>
                <a:ext uri="{FF2B5EF4-FFF2-40B4-BE49-F238E27FC236}">
                  <a16:creationId xmlns:a16="http://schemas.microsoft.com/office/drawing/2014/main" id="{35B78BF4-6E06-42E0-B678-9832C5DABC82}"/>
                </a:ext>
              </a:extLst>
            </p:cNvPr>
            <p:cNvSpPr/>
            <p:nvPr/>
          </p:nvSpPr>
          <p:spPr>
            <a:xfrm>
              <a:off x="10523557" y="1562918"/>
              <a:ext cx="88226" cy="55141"/>
            </a:xfrm>
            <a:custGeom>
              <a:avLst/>
              <a:gdLst>
                <a:gd name="connsiteX0" fmla="*/ 7375 w 76200"/>
                <a:gd name="connsiteY0" fmla="*/ 18678 h 47625"/>
                <a:gd name="connsiteX1" fmla="*/ 20710 w 76200"/>
                <a:gd name="connsiteY1" fmla="*/ 7248 h 47625"/>
                <a:gd name="connsiteX2" fmla="*/ 36903 w 76200"/>
                <a:gd name="connsiteY2" fmla="*/ 7248 h 47625"/>
                <a:gd name="connsiteX3" fmla="*/ 55000 w 76200"/>
                <a:gd name="connsiteY3" fmla="*/ 7248 h 47625"/>
                <a:gd name="connsiteX4" fmla="*/ 74050 w 76200"/>
                <a:gd name="connsiteY4" fmla="*/ 26298 h 47625"/>
                <a:gd name="connsiteX5" fmla="*/ 74050 w 76200"/>
                <a:gd name="connsiteY5" fmla="*/ 30108 h 47625"/>
                <a:gd name="connsiteX6" fmla="*/ 68335 w 76200"/>
                <a:gd name="connsiteY6" fmla="*/ 37728 h 47625"/>
                <a:gd name="connsiteX7" fmla="*/ 62620 w 76200"/>
                <a:gd name="connsiteY7" fmla="*/ 46300 h 47625"/>
                <a:gd name="connsiteX8" fmla="*/ 61668 w 76200"/>
                <a:gd name="connsiteY8" fmla="*/ 46300 h 47625"/>
                <a:gd name="connsiteX9" fmla="*/ 55000 w 76200"/>
                <a:gd name="connsiteY9" fmla="*/ 39633 h 47625"/>
                <a:gd name="connsiteX10" fmla="*/ 45475 w 76200"/>
                <a:gd name="connsiteY10" fmla="*/ 30108 h 47625"/>
                <a:gd name="connsiteX11" fmla="*/ 29283 w 76200"/>
                <a:gd name="connsiteY11" fmla="*/ 30108 h 47625"/>
                <a:gd name="connsiteX12" fmla="*/ 14995 w 76200"/>
                <a:gd name="connsiteY12" fmla="*/ 42490 h 47625"/>
                <a:gd name="connsiteX13" fmla="*/ 15948 w 76200"/>
                <a:gd name="connsiteY13" fmla="*/ 48205 h 47625"/>
                <a:gd name="connsiteX14" fmla="*/ 7375 w 76200"/>
                <a:gd name="connsiteY14" fmla="*/ 18678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6200" h="47625">
                  <a:moveTo>
                    <a:pt x="7375" y="18678"/>
                  </a:moveTo>
                  <a:cubicBezTo>
                    <a:pt x="7375" y="12010"/>
                    <a:pt x="14043" y="6296"/>
                    <a:pt x="20710" y="7248"/>
                  </a:cubicBezTo>
                  <a:cubicBezTo>
                    <a:pt x="25473" y="7248"/>
                    <a:pt x="30235" y="8200"/>
                    <a:pt x="36903" y="7248"/>
                  </a:cubicBezTo>
                  <a:lnTo>
                    <a:pt x="55000" y="7248"/>
                  </a:lnTo>
                  <a:cubicBezTo>
                    <a:pt x="65478" y="7248"/>
                    <a:pt x="74050" y="15821"/>
                    <a:pt x="74050" y="26298"/>
                  </a:cubicBezTo>
                  <a:lnTo>
                    <a:pt x="74050" y="30108"/>
                  </a:lnTo>
                  <a:lnTo>
                    <a:pt x="68335" y="37728"/>
                  </a:lnTo>
                  <a:lnTo>
                    <a:pt x="62620" y="46300"/>
                  </a:lnTo>
                  <a:lnTo>
                    <a:pt x="61668" y="46300"/>
                  </a:lnTo>
                  <a:cubicBezTo>
                    <a:pt x="57858" y="46300"/>
                    <a:pt x="55000" y="43443"/>
                    <a:pt x="55000" y="39633"/>
                  </a:cubicBezTo>
                  <a:cubicBezTo>
                    <a:pt x="55000" y="33918"/>
                    <a:pt x="51190" y="30108"/>
                    <a:pt x="45475" y="30108"/>
                  </a:cubicBezTo>
                  <a:lnTo>
                    <a:pt x="29283" y="30108"/>
                  </a:lnTo>
                  <a:cubicBezTo>
                    <a:pt x="19758" y="30108"/>
                    <a:pt x="14995" y="34871"/>
                    <a:pt x="14995" y="42490"/>
                  </a:cubicBezTo>
                  <a:lnTo>
                    <a:pt x="15948" y="48205"/>
                  </a:lnTo>
                  <a:cubicBezTo>
                    <a:pt x="15948" y="49158"/>
                    <a:pt x="5470" y="40585"/>
                    <a:pt x="7375" y="18678"/>
                  </a:cubicBezTo>
                  <a:close/>
                </a:path>
              </a:pathLst>
            </a:custGeom>
            <a:solidFill>
              <a:srgbClr val="B4825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4" name="任意多边形: 形状 63">
              <a:extLst>
                <a:ext uri="{FF2B5EF4-FFF2-40B4-BE49-F238E27FC236}">
                  <a16:creationId xmlns:a16="http://schemas.microsoft.com/office/drawing/2014/main" id="{E1D0DCD5-E74A-41C7-B6CA-6F03D0058EA8}"/>
                </a:ext>
              </a:extLst>
            </p:cNvPr>
            <p:cNvSpPr/>
            <p:nvPr/>
          </p:nvSpPr>
          <p:spPr>
            <a:xfrm>
              <a:off x="10538377" y="1679789"/>
              <a:ext cx="132338" cy="341874"/>
            </a:xfrm>
            <a:custGeom>
              <a:avLst/>
              <a:gdLst>
                <a:gd name="connsiteX0" fmla="*/ 60298 w 114300"/>
                <a:gd name="connsiteY0" fmla="*/ 48229 h 295275"/>
                <a:gd name="connsiteX1" fmla="*/ 7910 w 114300"/>
                <a:gd name="connsiteY1" fmla="*/ 278734 h 295275"/>
                <a:gd name="connsiteX2" fmla="*/ 7910 w 114300"/>
                <a:gd name="connsiteY2" fmla="*/ 278734 h 295275"/>
                <a:gd name="connsiteX3" fmla="*/ 10768 w 114300"/>
                <a:gd name="connsiteY3" fmla="*/ 287307 h 295275"/>
                <a:gd name="connsiteX4" fmla="*/ 41248 w 114300"/>
                <a:gd name="connsiteY4" fmla="*/ 258732 h 295275"/>
                <a:gd name="connsiteX5" fmla="*/ 55535 w 114300"/>
                <a:gd name="connsiteY5" fmla="*/ 15844 h 295275"/>
                <a:gd name="connsiteX6" fmla="*/ 60298 w 114300"/>
                <a:gd name="connsiteY6" fmla="*/ 48229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295275">
                  <a:moveTo>
                    <a:pt x="60298" y="48229"/>
                  </a:moveTo>
                  <a:cubicBezTo>
                    <a:pt x="106018" y="108237"/>
                    <a:pt x="28866" y="238729"/>
                    <a:pt x="7910" y="278734"/>
                  </a:cubicBezTo>
                  <a:lnTo>
                    <a:pt x="7910" y="278734"/>
                  </a:lnTo>
                  <a:cubicBezTo>
                    <a:pt x="6006" y="281592"/>
                    <a:pt x="7910" y="285402"/>
                    <a:pt x="10768" y="287307"/>
                  </a:cubicBezTo>
                  <a:cubicBezTo>
                    <a:pt x="17435" y="291117"/>
                    <a:pt x="21245" y="282544"/>
                    <a:pt x="41248" y="258732"/>
                  </a:cubicBezTo>
                  <a:cubicBezTo>
                    <a:pt x="179360" y="93949"/>
                    <a:pt x="85063" y="-27018"/>
                    <a:pt x="55535" y="15844"/>
                  </a:cubicBezTo>
                  <a:cubicBezTo>
                    <a:pt x="46963" y="28227"/>
                    <a:pt x="60298" y="48229"/>
                    <a:pt x="60298" y="48229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5" name="任意多边形: 形状 64">
              <a:extLst>
                <a:ext uri="{FF2B5EF4-FFF2-40B4-BE49-F238E27FC236}">
                  <a16:creationId xmlns:a16="http://schemas.microsoft.com/office/drawing/2014/main" id="{3390AC2E-486E-4B86-B97B-3FF48EB84EA1}"/>
                </a:ext>
              </a:extLst>
            </p:cNvPr>
            <p:cNvSpPr/>
            <p:nvPr/>
          </p:nvSpPr>
          <p:spPr>
            <a:xfrm>
              <a:off x="10546984" y="1677634"/>
              <a:ext cx="132338" cy="330846"/>
            </a:xfrm>
            <a:custGeom>
              <a:avLst/>
              <a:gdLst>
                <a:gd name="connsiteX0" fmla="*/ 7144 w 114300"/>
                <a:gd name="connsiteY0" fmla="*/ 268213 h 285750"/>
                <a:gd name="connsiteX1" fmla="*/ 51911 w 114300"/>
                <a:gd name="connsiteY1" fmla="*/ 49138 h 285750"/>
                <a:gd name="connsiteX2" fmla="*/ 47149 w 114300"/>
                <a:gd name="connsiteY2" fmla="*/ 15800 h 285750"/>
                <a:gd name="connsiteX3" fmla="*/ 93821 w 114300"/>
                <a:gd name="connsiteY3" fmla="*/ 165343 h 285750"/>
                <a:gd name="connsiteX4" fmla="*/ 26194 w 114300"/>
                <a:gd name="connsiteY4" fmla="*/ 285358 h 285750"/>
                <a:gd name="connsiteX5" fmla="*/ 7144 w 114300"/>
                <a:gd name="connsiteY5" fmla="*/ 268213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300" h="285750">
                  <a:moveTo>
                    <a:pt x="7144" y="268213"/>
                  </a:moveTo>
                  <a:cubicBezTo>
                    <a:pt x="34766" y="216778"/>
                    <a:pt x="93821" y="104383"/>
                    <a:pt x="51911" y="49138"/>
                  </a:cubicBezTo>
                  <a:cubicBezTo>
                    <a:pt x="51911" y="49138"/>
                    <a:pt x="37624" y="29135"/>
                    <a:pt x="47149" y="15800"/>
                  </a:cubicBezTo>
                  <a:cubicBezTo>
                    <a:pt x="70961" y="-17537"/>
                    <a:pt x="137636" y="48185"/>
                    <a:pt x="93821" y="165343"/>
                  </a:cubicBezTo>
                  <a:cubicBezTo>
                    <a:pt x="82391" y="195823"/>
                    <a:pt x="30004" y="280595"/>
                    <a:pt x="26194" y="285358"/>
                  </a:cubicBezTo>
                  <a:cubicBezTo>
                    <a:pt x="23336" y="281548"/>
                    <a:pt x="11906" y="270118"/>
                    <a:pt x="7144" y="268213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6" name="任意多边形: 形状 65">
              <a:extLst>
                <a:ext uri="{FF2B5EF4-FFF2-40B4-BE49-F238E27FC236}">
                  <a16:creationId xmlns:a16="http://schemas.microsoft.com/office/drawing/2014/main" id="{7E0D5DA2-B8DC-4712-BB62-D91EFE834C4A}"/>
                </a:ext>
              </a:extLst>
            </p:cNvPr>
            <p:cNvSpPr/>
            <p:nvPr/>
          </p:nvSpPr>
          <p:spPr>
            <a:xfrm>
              <a:off x="10489637" y="1987636"/>
              <a:ext cx="77197" cy="44113"/>
            </a:xfrm>
            <a:custGeom>
              <a:avLst/>
              <a:gdLst>
                <a:gd name="connsiteX0" fmla="*/ 38577 w 66675"/>
                <a:gd name="connsiteY0" fmla="*/ 9991 h 38100"/>
                <a:gd name="connsiteX1" fmla="*/ 59532 w 66675"/>
                <a:gd name="connsiteY1" fmla="*/ 9039 h 38100"/>
                <a:gd name="connsiteX2" fmla="*/ 57627 w 66675"/>
                <a:gd name="connsiteY2" fmla="*/ 23326 h 38100"/>
                <a:gd name="connsiteX3" fmla="*/ 30957 w 66675"/>
                <a:gd name="connsiteY3" fmla="*/ 34756 h 38100"/>
                <a:gd name="connsiteX4" fmla="*/ 8097 w 66675"/>
                <a:gd name="connsiteY4" fmla="*/ 30946 h 38100"/>
                <a:gd name="connsiteX5" fmla="*/ 24290 w 66675"/>
                <a:gd name="connsiteY5" fmla="*/ 24279 h 38100"/>
                <a:gd name="connsiteX6" fmla="*/ 37625 w 66675"/>
                <a:gd name="connsiteY6" fmla="*/ 18564 h 38100"/>
                <a:gd name="connsiteX7" fmla="*/ 20480 w 66675"/>
                <a:gd name="connsiteY7" fmla="*/ 14754 h 38100"/>
                <a:gd name="connsiteX8" fmla="*/ 38577 w 66675"/>
                <a:gd name="connsiteY8" fmla="*/ 9991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6675" h="38100">
                  <a:moveTo>
                    <a:pt x="38577" y="9991"/>
                  </a:moveTo>
                  <a:cubicBezTo>
                    <a:pt x="38577" y="9991"/>
                    <a:pt x="56675" y="4276"/>
                    <a:pt x="59532" y="9039"/>
                  </a:cubicBezTo>
                  <a:cubicBezTo>
                    <a:pt x="63342" y="13801"/>
                    <a:pt x="64295" y="17611"/>
                    <a:pt x="57627" y="23326"/>
                  </a:cubicBezTo>
                  <a:cubicBezTo>
                    <a:pt x="50960" y="29041"/>
                    <a:pt x="38577" y="32851"/>
                    <a:pt x="30957" y="34756"/>
                  </a:cubicBezTo>
                  <a:cubicBezTo>
                    <a:pt x="23337" y="35709"/>
                    <a:pt x="10002" y="32851"/>
                    <a:pt x="8097" y="30946"/>
                  </a:cubicBezTo>
                  <a:cubicBezTo>
                    <a:pt x="3335" y="26184"/>
                    <a:pt x="17622" y="25231"/>
                    <a:pt x="24290" y="24279"/>
                  </a:cubicBezTo>
                  <a:cubicBezTo>
                    <a:pt x="30957" y="23326"/>
                    <a:pt x="38577" y="22374"/>
                    <a:pt x="37625" y="18564"/>
                  </a:cubicBezTo>
                  <a:cubicBezTo>
                    <a:pt x="36672" y="15706"/>
                    <a:pt x="23337" y="17611"/>
                    <a:pt x="20480" y="14754"/>
                  </a:cubicBezTo>
                  <a:cubicBezTo>
                    <a:pt x="19527" y="11896"/>
                    <a:pt x="38577" y="9991"/>
                    <a:pt x="38577" y="9991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7" name="任意多边形: 形状 66">
              <a:extLst>
                <a:ext uri="{FF2B5EF4-FFF2-40B4-BE49-F238E27FC236}">
                  <a16:creationId xmlns:a16="http://schemas.microsoft.com/office/drawing/2014/main" id="{BEA337EE-2CCA-4F3E-ACE8-559892E72F8A}"/>
                </a:ext>
              </a:extLst>
            </p:cNvPr>
            <p:cNvSpPr/>
            <p:nvPr/>
          </p:nvSpPr>
          <p:spPr>
            <a:xfrm>
              <a:off x="10481895" y="1540982"/>
              <a:ext cx="55141" cy="66169"/>
            </a:xfrm>
            <a:custGeom>
              <a:avLst/>
              <a:gdLst>
                <a:gd name="connsiteX0" fmla="*/ 31928 w 47625"/>
                <a:gd name="connsiteY0" fmla="*/ 40481 h 57150"/>
                <a:gd name="connsiteX1" fmla="*/ 14783 w 47625"/>
                <a:gd name="connsiteY1" fmla="*/ 52864 h 57150"/>
                <a:gd name="connsiteX2" fmla="*/ 8115 w 47625"/>
                <a:gd name="connsiteY2" fmla="*/ 40481 h 57150"/>
                <a:gd name="connsiteX3" fmla="*/ 24308 w 47625"/>
                <a:gd name="connsiteY3" fmla="*/ 16669 h 57150"/>
                <a:gd name="connsiteX4" fmla="*/ 45263 w 47625"/>
                <a:gd name="connsiteY4" fmla="*/ 7144 h 57150"/>
                <a:gd name="connsiteX5" fmla="*/ 34786 w 47625"/>
                <a:gd name="connsiteY5" fmla="*/ 21431 h 57150"/>
                <a:gd name="connsiteX6" fmla="*/ 27165 w 47625"/>
                <a:gd name="connsiteY6" fmla="*/ 32861 h 57150"/>
                <a:gd name="connsiteX7" fmla="*/ 43358 w 47625"/>
                <a:gd name="connsiteY7" fmla="*/ 27146 h 57150"/>
                <a:gd name="connsiteX8" fmla="*/ 31928 w 47625"/>
                <a:gd name="connsiteY8" fmla="*/ 40481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625" h="57150">
                  <a:moveTo>
                    <a:pt x="31928" y="40481"/>
                  </a:moveTo>
                  <a:cubicBezTo>
                    <a:pt x="31928" y="40481"/>
                    <a:pt x="20498" y="54769"/>
                    <a:pt x="14783" y="52864"/>
                  </a:cubicBezTo>
                  <a:cubicBezTo>
                    <a:pt x="9068" y="50959"/>
                    <a:pt x="5258" y="48101"/>
                    <a:pt x="8115" y="40481"/>
                  </a:cubicBezTo>
                  <a:cubicBezTo>
                    <a:pt x="10973" y="31909"/>
                    <a:pt x="18593" y="22384"/>
                    <a:pt x="24308" y="16669"/>
                  </a:cubicBezTo>
                  <a:cubicBezTo>
                    <a:pt x="30023" y="11906"/>
                    <a:pt x="43358" y="7144"/>
                    <a:pt x="45263" y="7144"/>
                  </a:cubicBezTo>
                  <a:cubicBezTo>
                    <a:pt x="51930" y="9049"/>
                    <a:pt x="40501" y="16669"/>
                    <a:pt x="34786" y="21431"/>
                  </a:cubicBezTo>
                  <a:cubicBezTo>
                    <a:pt x="29071" y="26194"/>
                    <a:pt x="24308" y="30956"/>
                    <a:pt x="27165" y="32861"/>
                  </a:cubicBezTo>
                  <a:cubicBezTo>
                    <a:pt x="30023" y="34766"/>
                    <a:pt x="39548" y="26194"/>
                    <a:pt x="43358" y="27146"/>
                  </a:cubicBezTo>
                  <a:cubicBezTo>
                    <a:pt x="46215" y="28099"/>
                    <a:pt x="31928" y="40481"/>
                    <a:pt x="31928" y="40481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8" name="任意多边形: 形状 67">
              <a:extLst>
                <a:ext uri="{FF2B5EF4-FFF2-40B4-BE49-F238E27FC236}">
                  <a16:creationId xmlns:a16="http://schemas.microsoft.com/office/drawing/2014/main" id="{3539068A-D2CA-4209-A65D-787572099264}"/>
                </a:ext>
              </a:extLst>
            </p:cNvPr>
            <p:cNvSpPr/>
            <p:nvPr/>
          </p:nvSpPr>
          <p:spPr>
            <a:xfrm>
              <a:off x="7030042" y="2617335"/>
              <a:ext cx="44113" cy="22056"/>
            </a:xfrm>
            <a:custGeom>
              <a:avLst/>
              <a:gdLst>
                <a:gd name="connsiteX0" fmla="*/ 32902 w 38100"/>
                <a:gd name="connsiteY0" fmla="*/ 11906 h 19050"/>
                <a:gd name="connsiteX1" fmla="*/ 10995 w 38100"/>
                <a:gd name="connsiteY1" fmla="*/ 13811 h 19050"/>
                <a:gd name="connsiteX2" fmla="*/ 10995 w 38100"/>
                <a:gd name="connsiteY2" fmla="*/ 9049 h 19050"/>
                <a:gd name="connsiteX3" fmla="*/ 23377 w 38100"/>
                <a:gd name="connsiteY3" fmla="*/ 7144 h 19050"/>
                <a:gd name="connsiteX4" fmla="*/ 32902 w 38100"/>
                <a:gd name="connsiteY4" fmla="*/ 11906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19050">
                  <a:moveTo>
                    <a:pt x="32902" y="11906"/>
                  </a:moveTo>
                  <a:cubicBezTo>
                    <a:pt x="32902" y="11906"/>
                    <a:pt x="17662" y="17621"/>
                    <a:pt x="10995" y="13811"/>
                  </a:cubicBezTo>
                  <a:cubicBezTo>
                    <a:pt x="3375" y="10954"/>
                    <a:pt x="9090" y="8096"/>
                    <a:pt x="10995" y="9049"/>
                  </a:cubicBezTo>
                  <a:cubicBezTo>
                    <a:pt x="12900" y="10001"/>
                    <a:pt x="23377" y="7144"/>
                    <a:pt x="23377" y="7144"/>
                  </a:cubicBezTo>
                  <a:cubicBezTo>
                    <a:pt x="23377" y="7144"/>
                    <a:pt x="27187" y="7144"/>
                    <a:pt x="32902" y="11906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9" name="任意多边形: 形状 68">
              <a:extLst>
                <a:ext uri="{FF2B5EF4-FFF2-40B4-BE49-F238E27FC236}">
                  <a16:creationId xmlns:a16="http://schemas.microsoft.com/office/drawing/2014/main" id="{E558E2DF-B155-47C5-9121-531D0E5BC0F3}"/>
                </a:ext>
              </a:extLst>
            </p:cNvPr>
            <p:cNvSpPr/>
            <p:nvPr/>
          </p:nvSpPr>
          <p:spPr>
            <a:xfrm>
              <a:off x="6975415" y="2222701"/>
              <a:ext cx="99254" cy="374959"/>
            </a:xfrm>
            <a:custGeom>
              <a:avLst/>
              <a:gdLst>
                <a:gd name="connsiteX0" fmla="*/ 53413 w 85725"/>
                <a:gd name="connsiteY0" fmla="*/ 21279 h 323850"/>
                <a:gd name="connsiteX1" fmla="*/ 80083 w 85725"/>
                <a:gd name="connsiteY1" fmla="*/ 311792 h 323850"/>
                <a:gd name="connsiteX2" fmla="*/ 72463 w 85725"/>
                <a:gd name="connsiteY2" fmla="*/ 317507 h 323850"/>
                <a:gd name="connsiteX3" fmla="*/ 66748 w 85725"/>
                <a:gd name="connsiteY3" fmla="*/ 310839 h 323850"/>
                <a:gd name="connsiteX4" fmla="*/ 9598 w 85725"/>
                <a:gd name="connsiteY4" fmla="*/ 40329 h 323850"/>
                <a:gd name="connsiteX5" fmla="*/ 53413 w 85725"/>
                <a:gd name="connsiteY5" fmla="*/ 21279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5725" h="323850">
                  <a:moveTo>
                    <a:pt x="53413" y="21279"/>
                  </a:moveTo>
                  <a:cubicBezTo>
                    <a:pt x="77226" y="75572"/>
                    <a:pt x="96276" y="184157"/>
                    <a:pt x="80083" y="311792"/>
                  </a:cubicBezTo>
                  <a:cubicBezTo>
                    <a:pt x="80083" y="315602"/>
                    <a:pt x="76273" y="318459"/>
                    <a:pt x="72463" y="317507"/>
                  </a:cubicBezTo>
                  <a:cubicBezTo>
                    <a:pt x="69606" y="317507"/>
                    <a:pt x="66748" y="314649"/>
                    <a:pt x="66748" y="310839"/>
                  </a:cubicBezTo>
                  <a:cubicBezTo>
                    <a:pt x="49603" y="125102"/>
                    <a:pt x="9598" y="40329"/>
                    <a:pt x="9598" y="40329"/>
                  </a:cubicBezTo>
                  <a:cubicBezTo>
                    <a:pt x="-3737" y="11754"/>
                    <a:pt x="41031" y="-7296"/>
                    <a:pt x="53413" y="21279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0" name="任意多边形: 形状 69">
              <a:extLst>
                <a:ext uri="{FF2B5EF4-FFF2-40B4-BE49-F238E27FC236}">
                  <a16:creationId xmlns:a16="http://schemas.microsoft.com/office/drawing/2014/main" id="{883F759A-01D5-494C-936A-5D0833B7CFA7}"/>
                </a:ext>
              </a:extLst>
            </p:cNvPr>
            <p:cNvSpPr/>
            <p:nvPr/>
          </p:nvSpPr>
          <p:spPr>
            <a:xfrm>
              <a:off x="7032162" y="2574962"/>
              <a:ext cx="44113" cy="55141"/>
            </a:xfrm>
            <a:custGeom>
              <a:avLst/>
              <a:gdLst>
                <a:gd name="connsiteX0" fmla="*/ 8211 w 38100"/>
                <a:gd name="connsiteY0" fmla="*/ 47551 h 47625"/>
                <a:gd name="connsiteX1" fmla="*/ 20593 w 38100"/>
                <a:gd name="connsiteY1" fmla="*/ 33264 h 47625"/>
                <a:gd name="connsiteX2" fmla="*/ 20593 w 38100"/>
                <a:gd name="connsiteY2" fmla="*/ 46599 h 47625"/>
                <a:gd name="connsiteX3" fmla="*/ 32023 w 38100"/>
                <a:gd name="connsiteY3" fmla="*/ 48504 h 47625"/>
                <a:gd name="connsiteX4" fmla="*/ 33928 w 38100"/>
                <a:gd name="connsiteY4" fmla="*/ 16119 h 47625"/>
                <a:gd name="connsiteX5" fmla="*/ 20593 w 38100"/>
                <a:gd name="connsiteY5" fmla="*/ 7546 h 47625"/>
                <a:gd name="connsiteX6" fmla="*/ 12021 w 38100"/>
                <a:gd name="connsiteY6" fmla="*/ 28501 h 47625"/>
                <a:gd name="connsiteX7" fmla="*/ 8211 w 38100"/>
                <a:gd name="connsiteY7" fmla="*/ 47551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100" h="47625">
                  <a:moveTo>
                    <a:pt x="8211" y="47551"/>
                  </a:moveTo>
                  <a:cubicBezTo>
                    <a:pt x="12973" y="46599"/>
                    <a:pt x="16783" y="32311"/>
                    <a:pt x="20593" y="33264"/>
                  </a:cubicBezTo>
                  <a:cubicBezTo>
                    <a:pt x="22498" y="33264"/>
                    <a:pt x="20593" y="43741"/>
                    <a:pt x="20593" y="46599"/>
                  </a:cubicBezTo>
                  <a:cubicBezTo>
                    <a:pt x="20593" y="46599"/>
                    <a:pt x="27261" y="46599"/>
                    <a:pt x="32023" y="48504"/>
                  </a:cubicBezTo>
                  <a:cubicBezTo>
                    <a:pt x="33928" y="39931"/>
                    <a:pt x="35833" y="23739"/>
                    <a:pt x="33928" y="16119"/>
                  </a:cubicBezTo>
                  <a:cubicBezTo>
                    <a:pt x="32023" y="6594"/>
                    <a:pt x="27261" y="6594"/>
                    <a:pt x="20593" y="7546"/>
                  </a:cubicBezTo>
                  <a:cubicBezTo>
                    <a:pt x="13926" y="8499"/>
                    <a:pt x="12021" y="28501"/>
                    <a:pt x="12021" y="28501"/>
                  </a:cubicBezTo>
                  <a:cubicBezTo>
                    <a:pt x="12021" y="28501"/>
                    <a:pt x="4401" y="48504"/>
                    <a:pt x="8211" y="47551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1" name="任意多边形: 形状 70">
              <a:extLst>
                <a:ext uri="{FF2B5EF4-FFF2-40B4-BE49-F238E27FC236}">
                  <a16:creationId xmlns:a16="http://schemas.microsoft.com/office/drawing/2014/main" id="{6DBA456C-2C0E-45F6-91F1-B8585D753EE2}"/>
                </a:ext>
              </a:extLst>
            </p:cNvPr>
            <p:cNvSpPr/>
            <p:nvPr/>
          </p:nvSpPr>
          <p:spPr>
            <a:xfrm>
              <a:off x="6802909" y="2609616"/>
              <a:ext cx="44113" cy="22056"/>
            </a:xfrm>
            <a:custGeom>
              <a:avLst/>
              <a:gdLst>
                <a:gd name="connsiteX0" fmla="*/ 7144 w 38100"/>
                <a:gd name="connsiteY0" fmla="*/ 10954 h 19050"/>
                <a:gd name="connsiteX1" fmla="*/ 29051 w 38100"/>
                <a:gd name="connsiteY1" fmla="*/ 15716 h 19050"/>
                <a:gd name="connsiteX2" fmla="*/ 30004 w 38100"/>
                <a:gd name="connsiteY2" fmla="*/ 10954 h 19050"/>
                <a:gd name="connsiteX3" fmla="*/ 17621 w 38100"/>
                <a:gd name="connsiteY3" fmla="*/ 7144 h 19050"/>
                <a:gd name="connsiteX4" fmla="*/ 7144 w 38100"/>
                <a:gd name="connsiteY4" fmla="*/ 10954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19050">
                  <a:moveTo>
                    <a:pt x="7144" y="10954"/>
                  </a:moveTo>
                  <a:cubicBezTo>
                    <a:pt x="7144" y="10954"/>
                    <a:pt x="21431" y="17621"/>
                    <a:pt x="29051" y="15716"/>
                  </a:cubicBezTo>
                  <a:cubicBezTo>
                    <a:pt x="36671" y="12859"/>
                    <a:pt x="30956" y="10001"/>
                    <a:pt x="30004" y="10954"/>
                  </a:cubicBezTo>
                  <a:cubicBezTo>
                    <a:pt x="28099" y="11906"/>
                    <a:pt x="17621" y="7144"/>
                    <a:pt x="17621" y="7144"/>
                  </a:cubicBezTo>
                  <a:cubicBezTo>
                    <a:pt x="17621" y="7144"/>
                    <a:pt x="12859" y="7144"/>
                    <a:pt x="7144" y="10954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2" name="任意多边形: 形状 71">
              <a:extLst>
                <a:ext uri="{FF2B5EF4-FFF2-40B4-BE49-F238E27FC236}">
                  <a16:creationId xmlns:a16="http://schemas.microsoft.com/office/drawing/2014/main" id="{068367BF-6160-42F2-B974-49AD9202DF49}"/>
                </a:ext>
              </a:extLst>
            </p:cNvPr>
            <p:cNvSpPr/>
            <p:nvPr/>
          </p:nvSpPr>
          <p:spPr>
            <a:xfrm>
              <a:off x="6720197" y="2922817"/>
              <a:ext cx="77197" cy="132338"/>
            </a:xfrm>
            <a:custGeom>
              <a:avLst/>
              <a:gdLst>
                <a:gd name="connsiteX0" fmla="*/ 39529 w 66675"/>
                <a:gd name="connsiteY0" fmla="*/ 76676 h 114300"/>
                <a:gd name="connsiteX1" fmla="*/ 39529 w 66675"/>
                <a:gd name="connsiteY1" fmla="*/ 79534 h 114300"/>
                <a:gd name="connsiteX2" fmla="*/ 45244 w 66675"/>
                <a:gd name="connsiteY2" fmla="*/ 107156 h 114300"/>
                <a:gd name="connsiteX3" fmla="*/ 7144 w 66675"/>
                <a:gd name="connsiteY3" fmla="*/ 70961 h 114300"/>
                <a:gd name="connsiteX4" fmla="*/ 12859 w 66675"/>
                <a:gd name="connsiteY4" fmla="*/ 65246 h 114300"/>
                <a:gd name="connsiteX5" fmla="*/ 20479 w 66675"/>
                <a:gd name="connsiteY5" fmla="*/ 60484 h 114300"/>
                <a:gd name="connsiteX6" fmla="*/ 31909 w 66675"/>
                <a:gd name="connsiteY6" fmla="*/ 49054 h 114300"/>
                <a:gd name="connsiteX7" fmla="*/ 56674 w 66675"/>
                <a:gd name="connsiteY7" fmla="*/ 7144 h 114300"/>
                <a:gd name="connsiteX8" fmla="*/ 61436 w 66675"/>
                <a:gd name="connsiteY8" fmla="*/ 34766 h 114300"/>
                <a:gd name="connsiteX9" fmla="*/ 46196 w 66675"/>
                <a:gd name="connsiteY9" fmla="*/ 58579 h 114300"/>
                <a:gd name="connsiteX10" fmla="*/ 39529 w 66675"/>
                <a:gd name="connsiteY10" fmla="*/ 76676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6675" h="114300">
                  <a:moveTo>
                    <a:pt x="39529" y="76676"/>
                  </a:moveTo>
                  <a:lnTo>
                    <a:pt x="39529" y="79534"/>
                  </a:lnTo>
                  <a:cubicBezTo>
                    <a:pt x="39529" y="86201"/>
                    <a:pt x="41434" y="101441"/>
                    <a:pt x="45244" y="107156"/>
                  </a:cubicBezTo>
                  <a:cubicBezTo>
                    <a:pt x="39529" y="106204"/>
                    <a:pt x="17621" y="103346"/>
                    <a:pt x="7144" y="70961"/>
                  </a:cubicBezTo>
                  <a:cubicBezTo>
                    <a:pt x="9049" y="69056"/>
                    <a:pt x="10954" y="67151"/>
                    <a:pt x="12859" y="65246"/>
                  </a:cubicBezTo>
                  <a:cubicBezTo>
                    <a:pt x="14764" y="63341"/>
                    <a:pt x="17621" y="61436"/>
                    <a:pt x="20479" y="60484"/>
                  </a:cubicBezTo>
                  <a:cubicBezTo>
                    <a:pt x="25241" y="57626"/>
                    <a:pt x="29051" y="53816"/>
                    <a:pt x="31909" y="49054"/>
                  </a:cubicBezTo>
                  <a:lnTo>
                    <a:pt x="56674" y="7144"/>
                  </a:lnTo>
                  <a:lnTo>
                    <a:pt x="61436" y="34766"/>
                  </a:lnTo>
                  <a:lnTo>
                    <a:pt x="46196" y="58579"/>
                  </a:lnTo>
                  <a:cubicBezTo>
                    <a:pt x="42386" y="64294"/>
                    <a:pt x="40481" y="70961"/>
                    <a:pt x="39529" y="76676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3" name="任意多边形: 形状 72">
              <a:extLst>
                <a:ext uri="{FF2B5EF4-FFF2-40B4-BE49-F238E27FC236}">
                  <a16:creationId xmlns:a16="http://schemas.microsoft.com/office/drawing/2014/main" id="{D38C59AD-4429-4E3E-8E64-7CFBC0740554}"/>
                </a:ext>
              </a:extLst>
            </p:cNvPr>
            <p:cNvSpPr/>
            <p:nvPr/>
          </p:nvSpPr>
          <p:spPr>
            <a:xfrm>
              <a:off x="6720518" y="3000434"/>
              <a:ext cx="66169" cy="55141"/>
            </a:xfrm>
            <a:custGeom>
              <a:avLst/>
              <a:gdLst>
                <a:gd name="connsiteX0" fmla="*/ 30679 w 57150"/>
                <a:gd name="connsiteY0" fmla="*/ 54405 h 47625"/>
                <a:gd name="connsiteX1" fmla="*/ 2104 w 57150"/>
                <a:gd name="connsiteY1" fmla="*/ 14400 h 47625"/>
                <a:gd name="connsiteX2" fmla="*/ 3056 w 57150"/>
                <a:gd name="connsiteY2" fmla="*/ 7733 h 47625"/>
                <a:gd name="connsiteX3" fmla="*/ 9724 w 57150"/>
                <a:gd name="connsiteY3" fmla="*/ 1065 h 47625"/>
                <a:gd name="connsiteX4" fmla="*/ 44966 w 57150"/>
                <a:gd name="connsiteY4" fmla="*/ 40118 h 47625"/>
                <a:gd name="connsiteX5" fmla="*/ 63064 w 57150"/>
                <a:gd name="connsiteY5" fmla="*/ 55358 h 47625"/>
                <a:gd name="connsiteX6" fmla="*/ 30679 w 57150"/>
                <a:gd name="connsiteY6" fmla="*/ 5440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47625">
                  <a:moveTo>
                    <a:pt x="30679" y="54405"/>
                  </a:moveTo>
                  <a:cubicBezTo>
                    <a:pt x="25916" y="52500"/>
                    <a:pt x="2104" y="14400"/>
                    <a:pt x="2104" y="14400"/>
                  </a:cubicBezTo>
                  <a:cubicBezTo>
                    <a:pt x="199" y="12495"/>
                    <a:pt x="1151" y="9638"/>
                    <a:pt x="3056" y="7733"/>
                  </a:cubicBezTo>
                  <a:cubicBezTo>
                    <a:pt x="4961" y="5828"/>
                    <a:pt x="7819" y="2970"/>
                    <a:pt x="9724" y="1065"/>
                  </a:cubicBezTo>
                  <a:cubicBezTo>
                    <a:pt x="15439" y="20115"/>
                    <a:pt x="28774" y="41070"/>
                    <a:pt x="44966" y="40118"/>
                  </a:cubicBezTo>
                  <a:cubicBezTo>
                    <a:pt x="51634" y="39165"/>
                    <a:pt x="63064" y="45833"/>
                    <a:pt x="63064" y="55358"/>
                  </a:cubicBezTo>
                  <a:cubicBezTo>
                    <a:pt x="57349" y="55358"/>
                    <a:pt x="41156" y="55358"/>
                    <a:pt x="30679" y="54405"/>
                  </a:cubicBezTo>
                  <a:close/>
                </a:path>
              </a:pathLst>
            </a:custGeom>
            <a:solidFill>
              <a:srgbClr val="965028"/>
            </a:solidFill>
            <a:ln w="1420" cap="flat">
              <a:solidFill>
                <a:srgbClr val="965028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4" name="任意多边形: 形状 73">
              <a:extLst>
                <a:ext uri="{FF2B5EF4-FFF2-40B4-BE49-F238E27FC236}">
                  <a16:creationId xmlns:a16="http://schemas.microsoft.com/office/drawing/2014/main" id="{7D98A5FA-2304-40B7-9341-75959382B795}"/>
                </a:ext>
              </a:extLst>
            </p:cNvPr>
            <p:cNvSpPr/>
            <p:nvPr/>
          </p:nvSpPr>
          <p:spPr>
            <a:xfrm>
              <a:off x="6984303" y="2126580"/>
              <a:ext cx="33085" cy="99254"/>
            </a:xfrm>
            <a:custGeom>
              <a:avLst/>
              <a:gdLst>
                <a:gd name="connsiteX0" fmla="*/ 27640 w 28575"/>
                <a:gd name="connsiteY0" fmla="*/ 7144 h 85725"/>
                <a:gd name="connsiteX1" fmla="*/ 25735 w 28575"/>
                <a:gd name="connsiteY1" fmla="*/ 36671 h 85725"/>
                <a:gd name="connsiteX2" fmla="*/ 15257 w 28575"/>
                <a:gd name="connsiteY2" fmla="*/ 83344 h 85725"/>
                <a:gd name="connsiteX3" fmla="*/ 8590 w 28575"/>
                <a:gd name="connsiteY3" fmla="*/ 51911 h 85725"/>
                <a:gd name="connsiteX4" fmla="*/ 27640 w 28575"/>
                <a:gd name="connsiteY4" fmla="*/ 7144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85725">
                  <a:moveTo>
                    <a:pt x="27640" y="7144"/>
                  </a:moveTo>
                  <a:cubicBezTo>
                    <a:pt x="27640" y="7144"/>
                    <a:pt x="20972" y="21431"/>
                    <a:pt x="25735" y="36671"/>
                  </a:cubicBezTo>
                  <a:cubicBezTo>
                    <a:pt x="30497" y="51911"/>
                    <a:pt x="27640" y="70009"/>
                    <a:pt x="15257" y="83344"/>
                  </a:cubicBezTo>
                  <a:cubicBezTo>
                    <a:pt x="15257" y="83344"/>
                    <a:pt x="12400" y="62389"/>
                    <a:pt x="8590" y="51911"/>
                  </a:cubicBezTo>
                  <a:cubicBezTo>
                    <a:pt x="4780" y="42386"/>
                    <a:pt x="7637" y="12859"/>
                    <a:pt x="27640" y="714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5" name="任意多边形: 形状 74">
              <a:extLst>
                <a:ext uri="{FF2B5EF4-FFF2-40B4-BE49-F238E27FC236}">
                  <a16:creationId xmlns:a16="http://schemas.microsoft.com/office/drawing/2014/main" id="{53888720-8103-421E-9201-25C16D50C187}"/>
                </a:ext>
              </a:extLst>
            </p:cNvPr>
            <p:cNvSpPr/>
            <p:nvPr/>
          </p:nvSpPr>
          <p:spPr>
            <a:xfrm>
              <a:off x="6970537" y="2105414"/>
              <a:ext cx="55141" cy="66169"/>
            </a:xfrm>
            <a:custGeom>
              <a:avLst/>
              <a:gdLst>
                <a:gd name="connsiteX0" fmla="*/ 7144 w 47625"/>
                <a:gd name="connsiteY0" fmla="*/ 19710 h 57150"/>
                <a:gd name="connsiteX1" fmla="*/ 26194 w 47625"/>
                <a:gd name="connsiteY1" fmla="*/ 52095 h 57150"/>
                <a:gd name="connsiteX2" fmla="*/ 40481 w 47625"/>
                <a:gd name="connsiteY2" fmla="*/ 14947 h 57150"/>
                <a:gd name="connsiteX3" fmla="*/ 7144 w 47625"/>
                <a:gd name="connsiteY3" fmla="*/ 1971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57150">
                  <a:moveTo>
                    <a:pt x="7144" y="19710"/>
                  </a:moveTo>
                  <a:cubicBezTo>
                    <a:pt x="7144" y="19710"/>
                    <a:pt x="29051" y="33997"/>
                    <a:pt x="26194" y="52095"/>
                  </a:cubicBezTo>
                  <a:cubicBezTo>
                    <a:pt x="26194" y="52095"/>
                    <a:pt x="37624" y="43522"/>
                    <a:pt x="40481" y="14947"/>
                  </a:cubicBezTo>
                  <a:cubicBezTo>
                    <a:pt x="43339" y="-5055"/>
                    <a:pt x="7144" y="19710"/>
                    <a:pt x="7144" y="1971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6" name="任意多边形: 形状 75">
              <a:extLst>
                <a:ext uri="{FF2B5EF4-FFF2-40B4-BE49-F238E27FC236}">
                  <a16:creationId xmlns:a16="http://schemas.microsoft.com/office/drawing/2014/main" id="{01B193AB-35C7-4B5E-9E5C-246D4D60D56C}"/>
                </a:ext>
              </a:extLst>
            </p:cNvPr>
            <p:cNvSpPr/>
            <p:nvPr/>
          </p:nvSpPr>
          <p:spPr>
            <a:xfrm>
              <a:off x="6779749" y="2122169"/>
              <a:ext cx="231592" cy="275705"/>
            </a:xfrm>
            <a:custGeom>
              <a:avLst/>
              <a:gdLst>
                <a:gd name="connsiteX0" fmla="*/ 50959 w 200025"/>
                <a:gd name="connsiteY0" fmla="*/ 91916 h 238125"/>
                <a:gd name="connsiteX1" fmla="*/ 75724 w 200025"/>
                <a:gd name="connsiteY1" fmla="*/ 67151 h 238125"/>
                <a:gd name="connsiteX2" fmla="*/ 111919 w 200025"/>
                <a:gd name="connsiteY2" fmla="*/ 27146 h 238125"/>
                <a:gd name="connsiteX3" fmla="*/ 125254 w 200025"/>
                <a:gd name="connsiteY3" fmla="*/ 7144 h 238125"/>
                <a:gd name="connsiteX4" fmla="*/ 125254 w 200025"/>
                <a:gd name="connsiteY4" fmla="*/ 7144 h 238125"/>
                <a:gd name="connsiteX5" fmla="*/ 147161 w 200025"/>
                <a:gd name="connsiteY5" fmla="*/ 7144 h 238125"/>
                <a:gd name="connsiteX6" fmla="*/ 147161 w 200025"/>
                <a:gd name="connsiteY6" fmla="*/ 23336 h 238125"/>
                <a:gd name="connsiteX7" fmla="*/ 199549 w 200025"/>
                <a:gd name="connsiteY7" fmla="*/ 97631 h 238125"/>
                <a:gd name="connsiteX8" fmla="*/ 137636 w 200025"/>
                <a:gd name="connsiteY8" fmla="*/ 172879 h 238125"/>
                <a:gd name="connsiteX9" fmla="*/ 72866 w 200025"/>
                <a:gd name="connsiteY9" fmla="*/ 236696 h 238125"/>
                <a:gd name="connsiteX10" fmla="*/ 7144 w 200025"/>
                <a:gd name="connsiteY10" fmla="*/ 161449 h 238125"/>
                <a:gd name="connsiteX11" fmla="*/ 50959 w 200025"/>
                <a:gd name="connsiteY11" fmla="*/ 91916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0025" h="238125">
                  <a:moveTo>
                    <a:pt x="50959" y="91916"/>
                  </a:moveTo>
                  <a:cubicBezTo>
                    <a:pt x="62389" y="87154"/>
                    <a:pt x="70961" y="78581"/>
                    <a:pt x="75724" y="67151"/>
                  </a:cubicBezTo>
                  <a:cubicBezTo>
                    <a:pt x="83344" y="49054"/>
                    <a:pt x="95726" y="34766"/>
                    <a:pt x="111919" y="27146"/>
                  </a:cubicBezTo>
                  <a:cubicBezTo>
                    <a:pt x="119539" y="23336"/>
                    <a:pt x="125254" y="15716"/>
                    <a:pt x="125254" y="7144"/>
                  </a:cubicBezTo>
                  <a:lnTo>
                    <a:pt x="125254" y="7144"/>
                  </a:lnTo>
                  <a:lnTo>
                    <a:pt x="147161" y="7144"/>
                  </a:lnTo>
                  <a:lnTo>
                    <a:pt x="147161" y="23336"/>
                  </a:lnTo>
                  <a:cubicBezTo>
                    <a:pt x="177641" y="30004"/>
                    <a:pt x="199549" y="60484"/>
                    <a:pt x="199549" y="97631"/>
                  </a:cubicBezTo>
                  <a:cubicBezTo>
                    <a:pt x="199549" y="137636"/>
                    <a:pt x="171926" y="170974"/>
                    <a:pt x="137636" y="172879"/>
                  </a:cubicBezTo>
                  <a:cubicBezTo>
                    <a:pt x="132874" y="209074"/>
                    <a:pt x="106204" y="236696"/>
                    <a:pt x="72866" y="236696"/>
                  </a:cubicBezTo>
                  <a:cubicBezTo>
                    <a:pt x="36671" y="236696"/>
                    <a:pt x="7144" y="202406"/>
                    <a:pt x="7144" y="161449"/>
                  </a:cubicBezTo>
                  <a:cubicBezTo>
                    <a:pt x="9049" y="130969"/>
                    <a:pt x="26194" y="103346"/>
                    <a:pt x="50959" y="9191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7" name="任意多边形: 形状 76">
              <a:extLst>
                <a:ext uri="{FF2B5EF4-FFF2-40B4-BE49-F238E27FC236}">
                  <a16:creationId xmlns:a16="http://schemas.microsoft.com/office/drawing/2014/main" id="{ECC68D94-FB5D-4D49-B79E-18421DCF9506}"/>
                </a:ext>
              </a:extLst>
            </p:cNvPr>
            <p:cNvSpPr/>
            <p:nvPr/>
          </p:nvSpPr>
          <p:spPr>
            <a:xfrm>
              <a:off x="6868815" y="2223628"/>
              <a:ext cx="176451" cy="319818"/>
            </a:xfrm>
            <a:custGeom>
              <a:avLst/>
              <a:gdLst>
                <a:gd name="connsiteX0" fmla="*/ 150246 w 152400"/>
                <a:gd name="connsiteY0" fmla="*/ 240506 h 276225"/>
                <a:gd name="connsiteX1" fmla="*/ 8323 w 152400"/>
                <a:gd name="connsiteY1" fmla="*/ 274796 h 276225"/>
                <a:gd name="connsiteX2" fmla="*/ 40708 w 152400"/>
                <a:gd name="connsiteY2" fmla="*/ 146209 h 276225"/>
                <a:gd name="connsiteX3" fmla="*/ 21658 w 152400"/>
                <a:gd name="connsiteY3" fmla="*/ 30004 h 276225"/>
                <a:gd name="connsiteX4" fmla="*/ 45471 w 152400"/>
                <a:gd name="connsiteY4" fmla="*/ 7144 h 276225"/>
                <a:gd name="connsiteX5" fmla="*/ 122623 w 152400"/>
                <a:gd name="connsiteY5" fmla="*/ 7144 h 276225"/>
                <a:gd name="connsiteX6" fmla="*/ 145483 w 152400"/>
                <a:gd name="connsiteY6" fmla="*/ 28099 h 276225"/>
                <a:gd name="connsiteX7" fmla="*/ 115956 w 152400"/>
                <a:gd name="connsiteY7" fmla="*/ 144304 h 276225"/>
                <a:gd name="connsiteX8" fmla="*/ 150246 w 152400"/>
                <a:gd name="connsiteY8" fmla="*/ 240506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2400" h="276225">
                  <a:moveTo>
                    <a:pt x="150246" y="240506"/>
                  </a:moveTo>
                  <a:cubicBezTo>
                    <a:pt x="129291" y="264319"/>
                    <a:pt x="8323" y="274796"/>
                    <a:pt x="8323" y="274796"/>
                  </a:cubicBezTo>
                  <a:cubicBezTo>
                    <a:pt x="-249" y="264319"/>
                    <a:pt x="40708" y="146209"/>
                    <a:pt x="40708" y="146209"/>
                  </a:cubicBezTo>
                  <a:cubicBezTo>
                    <a:pt x="40708" y="146209"/>
                    <a:pt x="20706" y="60484"/>
                    <a:pt x="21658" y="30004"/>
                  </a:cubicBezTo>
                  <a:cubicBezTo>
                    <a:pt x="21658" y="17621"/>
                    <a:pt x="32136" y="7144"/>
                    <a:pt x="45471" y="7144"/>
                  </a:cubicBezTo>
                  <a:lnTo>
                    <a:pt x="122623" y="7144"/>
                  </a:lnTo>
                  <a:cubicBezTo>
                    <a:pt x="134054" y="7144"/>
                    <a:pt x="144531" y="15716"/>
                    <a:pt x="145483" y="28099"/>
                  </a:cubicBezTo>
                  <a:cubicBezTo>
                    <a:pt x="147389" y="52864"/>
                    <a:pt x="115956" y="144304"/>
                    <a:pt x="115956" y="144304"/>
                  </a:cubicBezTo>
                  <a:cubicBezTo>
                    <a:pt x="115956" y="144304"/>
                    <a:pt x="168344" y="219551"/>
                    <a:pt x="150246" y="240506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8" name="任意多边形: 形状 77">
              <a:extLst>
                <a:ext uri="{FF2B5EF4-FFF2-40B4-BE49-F238E27FC236}">
                  <a16:creationId xmlns:a16="http://schemas.microsoft.com/office/drawing/2014/main" id="{32849E87-C7B2-400A-9209-54662FC73EB7}"/>
                </a:ext>
              </a:extLst>
            </p:cNvPr>
            <p:cNvSpPr/>
            <p:nvPr/>
          </p:nvSpPr>
          <p:spPr>
            <a:xfrm>
              <a:off x="6917602" y="2949921"/>
              <a:ext cx="88226" cy="110282"/>
            </a:xfrm>
            <a:custGeom>
              <a:avLst/>
              <a:gdLst>
                <a:gd name="connsiteX0" fmla="*/ 36671 w 76200"/>
                <a:gd name="connsiteY0" fmla="*/ 91366 h 95250"/>
                <a:gd name="connsiteX1" fmla="*/ 7144 w 76200"/>
                <a:gd name="connsiteY1" fmla="*/ 84698 h 95250"/>
                <a:gd name="connsiteX2" fmla="*/ 10001 w 76200"/>
                <a:gd name="connsiteY2" fmla="*/ 67553 h 95250"/>
                <a:gd name="connsiteX3" fmla="*/ 10001 w 76200"/>
                <a:gd name="connsiteY3" fmla="*/ 63743 h 95250"/>
                <a:gd name="connsiteX4" fmla="*/ 8096 w 76200"/>
                <a:gd name="connsiteY4" fmla="*/ 22786 h 95250"/>
                <a:gd name="connsiteX5" fmla="*/ 15716 w 76200"/>
                <a:gd name="connsiteY5" fmla="*/ 8498 h 95250"/>
                <a:gd name="connsiteX6" fmla="*/ 15716 w 76200"/>
                <a:gd name="connsiteY6" fmla="*/ 8498 h 95250"/>
                <a:gd name="connsiteX7" fmla="*/ 29051 w 76200"/>
                <a:gd name="connsiteY7" fmla="*/ 16118 h 95250"/>
                <a:gd name="connsiteX8" fmla="*/ 40481 w 76200"/>
                <a:gd name="connsiteY8" fmla="*/ 74221 h 95250"/>
                <a:gd name="connsiteX9" fmla="*/ 70961 w 76200"/>
                <a:gd name="connsiteY9" fmla="*/ 84698 h 95250"/>
                <a:gd name="connsiteX10" fmla="*/ 36671 w 76200"/>
                <a:gd name="connsiteY10" fmla="*/ 91366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6200" h="95250">
                  <a:moveTo>
                    <a:pt x="36671" y="91366"/>
                  </a:moveTo>
                  <a:cubicBezTo>
                    <a:pt x="22384" y="91366"/>
                    <a:pt x="14764" y="88509"/>
                    <a:pt x="7144" y="84698"/>
                  </a:cubicBezTo>
                  <a:lnTo>
                    <a:pt x="10001" y="67553"/>
                  </a:lnTo>
                  <a:cubicBezTo>
                    <a:pt x="10001" y="66601"/>
                    <a:pt x="10001" y="64696"/>
                    <a:pt x="10001" y="63743"/>
                  </a:cubicBezTo>
                  <a:lnTo>
                    <a:pt x="8096" y="22786"/>
                  </a:lnTo>
                  <a:cubicBezTo>
                    <a:pt x="8096" y="17071"/>
                    <a:pt x="10954" y="11356"/>
                    <a:pt x="15716" y="8498"/>
                  </a:cubicBezTo>
                  <a:lnTo>
                    <a:pt x="15716" y="8498"/>
                  </a:lnTo>
                  <a:cubicBezTo>
                    <a:pt x="21431" y="4688"/>
                    <a:pt x="29051" y="9451"/>
                    <a:pt x="29051" y="16118"/>
                  </a:cubicBezTo>
                  <a:cubicBezTo>
                    <a:pt x="28099" y="37073"/>
                    <a:pt x="28099" y="70411"/>
                    <a:pt x="40481" y="74221"/>
                  </a:cubicBezTo>
                  <a:cubicBezTo>
                    <a:pt x="44291" y="75173"/>
                    <a:pt x="67151" y="82793"/>
                    <a:pt x="70961" y="84698"/>
                  </a:cubicBezTo>
                  <a:cubicBezTo>
                    <a:pt x="62389" y="89461"/>
                    <a:pt x="45244" y="92318"/>
                    <a:pt x="36671" y="91366"/>
                  </a:cubicBezTo>
                  <a:close/>
                </a:path>
              </a:pathLst>
            </a:custGeom>
            <a:solidFill>
              <a:srgbClr val="FA968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9" name="任意多边形: 形状 78">
              <a:extLst>
                <a:ext uri="{FF2B5EF4-FFF2-40B4-BE49-F238E27FC236}">
                  <a16:creationId xmlns:a16="http://schemas.microsoft.com/office/drawing/2014/main" id="{10D7E187-C591-4378-A577-9AEC2233D088}"/>
                </a:ext>
              </a:extLst>
            </p:cNvPr>
            <p:cNvSpPr/>
            <p:nvPr/>
          </p:nvSpPr>
          <p:spPr>
            <a:xfrm>
              <a:off x="6924639" y="3044547"/>
              <a:ext cx="88226" cy="11028"/>
            </a:xfrm>
            <a:custGeom>
              <a:avLst/>
              <a:gdLst>
                <a:gd name="connsiteX0" fmla="*/ 36308 w 76200"/>
                <a:gd name="connsiteY0" fmla="*/ 5828 h 9525"/>
                <a:gd name="connsiteX1" fmla="*/ 62025 w 76200"/>
                <a:gd name="connsiteY1" fmla="*/ 2970 h 9525"/>
                <a:gd name="connsiteX2" fmla="*/ 65835 w 76200"/>
                <a:gd name="connsiteY2" fmla="*/ 2970 h 9525"/>
                <a:gd name="connsiteX3" fmla="*/ 78218 w 76200"/>
                <a:gd name="connsiteY3" fmla="*/ 15353 h 9525"/>
                <a:gd name="connsiteX4" fmla="*/ 7733 w 76200"/>
                <a:gd name="connsiteY4" fmla="*/ 16305 h 9525"/>
                <a:gd name="connsiteX5" fmla="*/ 1065 w 76200"/>
                <a:gd name="connsiteY5" fmla="*/ 8685 h 9525"/>
                <a:gd name="connsiteX6" fmla="*/ 2018 w 76200"/>
                <a:gd name="connsiteY6" fmla="*/ 1065 h 9525"/>
                <a:gd name="connsiteX7" fmla="*/ 36308 w 76200"/>
                <a:gd name="connsiteY7" fmla="*/ 5828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200" h="9525">
                  <a:moveTo>
                    <a:pt x="36308" y="5828"/>
                  </a:moveTo>
                  <a:cubicBezTo>
                    <a:pt x="44880" y="5828"/>
                    <a:pt x="53453" y="4875"/>
                    <a:pt x="62025" y="2970"/>
                  </a:cubicBezTo>
                  <a:cubicBezTo>
                    <a:pt x="62978" y="2970"/>
                    <a:pt x="63930" y="2970"/>
                    <a:pt x="65835" y="2970"/>
                  </a:cubicBezTo>
                  <a:cubicBezTo>
                    <a:pt x="75360" y="6780"/>
                    <a:pt x="82028" y="9638"/>
                    <a:pt x="78218" y="15353"/>
                  </a:cubicBezTo>
                  <a:cubicBezTo>
                    <a:pt x="77265" y="17258"/>
                    <a:pt x="26783" y="16305"/>
                    <a:pt x="7733" y="16305"/>
                  </a:cubicBezTo>
                  <a:cubicBezTo>
                    <a:pt x="3923" y="16305"/>
                    <a:pt x="1065" y="12495"/>
                    <a:pt x="1065" y="8685"/>
                  </a:cubicBezTo>
                  <a:lnTo>
                    <a:pt x="2018" y="1065"/>
                  </a:lnTo>
                  <a:cubicBezTo>
                    <a:pt x="13448" y="3923"/>
                    <a:pt x="24878" y="5828"/>
                    <a:pt x="36308" y="5828"/>
                  </a:cubicBezTo>
                  <a:close/>
                </a:path>
              </a:pathLst>
            </a:custGeom>
            <a:solidFill>
              <a:srgbClr val="965028"/>
            </a:solidFill>
            <a:ln w="1420" cap="flat">
              <a:solidFill>
                <a:srgbClr val="965028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0" name="任意多边形: 形状 79">
              <a:extLst>
                <a:ext uri="{FF2B5EF4-FFF2-40B4-BE49-F238E27FC236}">
                  <a16:creationId xmlns:a16="http://schemas.microsoft.com/office/drawing/2014/main" id="{956D3077-3325-463D-AB98-D4F282C03A8E}"/>
                </a:ext>
              </a:extLst>
            </p:cNvPr>
            <p:cNvSpPr/>
            <p:nvPr/>
          </p:nvSpPr>
          <p:spPr>
            <a:xfrm>
              <a:off x="6755261" y="2721570"/>
              <a:ext cx="187480" cy="275705"/>
            </a:xfrm>
            <a:custGeom>
              <a:avLst/>
              <a:gdLst>
                <a:gd name="connsiteX0" fmla="*/ 144499 w 161925"/>
                <a:gd name="connsiteY0" fmla="*/ 58087 h 238125"/>
                <a:gd name="connsiteX1" fmla="*/ 7339 w 161925"/>
                <a:gd name="connsiteY1" fmla="*/ 232395 h 238125"/>
                <a:gd name="connsiteX2" fmla="*/ 100684 w 161925"/>
                <a:gd name="connsiteY2" fmla="*/ 27607 h 238125"/>
                <a:gd name="connsiteX3" fmla="*/ 150214 w 161925"/>
                <a:gd name="connsiteY3" fmla="*/ 11415 h 238125"/>
                <a:gd name="connsiteX4" fmla="*/ 144499 w 161925"/>
                <a:gd name="connsiteY4" fmla="*/ 58087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1925" h="238125">
                  <a:moveTo>
                    <a:pt x="144499" y="58087"/>
                  </a:moveTo>
                  <a:cubicBezTo>
                    <a:pt x="130211" y="79042"/>
                    <a:pt x="13054" y="239062"/>
                    <a:pt x="7339" y="232395"/>
                  </a:cubicBezTo>
                  <a:cubicBezTo>
                    <a:pt x="2576" y="226680"/>
                    <a:pt x="86396" y="47610"/>
                    <a:pt x="100684" y="27607"/>
                  </a:cubicBezTo>
                  <a:cubicBezTo>
                    <a:pt x="114971" y="6652"/>
                    <a:pt x="137831" y="2842"/>
                    <a:pt x="150214" y="11415"/>
                  </a:cubicBezTo>
                  <a:cubicBezTo>
                    <a:pt x="161644" y="19987"/>
                    <a:pt x="158786" y="38085"/>
                    <a:pt x="144499" y="58087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1" name="任意多边形: 形状 80">
              <a:extLst>
                <a:ext uri="{FF2B5EF4-FFF2-40B4-BE49-F238E27FC236}">
                  <a16:creationId xmlns:a16="http://schemas.microsoft.com/office/drawing/2014/main" id="{22CE8FC9-11F1-4E1E-A43B-785B0B9F3DB6}"/>
                </a:ext>
              </a:extLst>
            </p:cNvPr>
            <p:cNvSpPr/>
            <p:nvPr/>
          </p:nvSpPr>
          <p:spPr>
            <a:xfrm>
              <a:off x="6919108" y="2714224"/>
              <a:ext cx="77197" cy="319818"/>
            </a:xfrm>
            <a:custGeom>
              <a:avLst/>
              <a:gdLst>
                <a:gd name="connsiteX0" fmla="*/ 63945 w 66675"/>
                <a:gd name="connsiteY0" fmla="*/ 57764 h 276225"/>
                <a:gd name="connsiteX1" fmla="*/ 24892 w 66675"/>
                <a:gd name="connsiteY1" fmla="*/ 223499 h 276225"/>
                <a:gd name="connsiteX2" fmla="*/ 11557 w 66675"/>
                <a:gd name="connsiteY2" fmla="*/ 273981 h 276225"/>
                <a:gd name="connsiteX3" fmla="*/ 10605 w 66675"/>
                <a:gd name="connsiteY3" fmla="*/ 48239 h 276225"/>
                <a:gd name="connsiteX4" fmla="*/ 44895 w 66675"/>
                <a:gd name="connsiteY4" fmla="*/ 7281 h 276225"/>
                <a:gd name="connsiteX5" fmla="*/ 63945 w 66675"/>
                <a:gd name="connsiteY5" fmla="*/ 57764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675" h="276225">
                  <a:moveTo>
                    <a:pt x="63945" y="57764"/>
                  </a:moveTo>
                  <a:cubicBezTo>
                    <a:pt x="61087" y="73956"/>
                    <a:pt x="39180" y="165396"/>
                    <a:pt x="24892" y="223499"/>
                  </a:cubicBezTo>
                  <a:cubicBezTo>
                    <a:pt x="17272" y="253026"/>
                    <a:pt x="14415" y="274934"/>
                    <a:pt x="11557" y="273981"/>
                  </a:cubicBezTo>
                  <a:cubicBezTo>
                    <a:pt x="4890" y="271124"/>
                    <a:pt x="6795" y="73956"/>
                    <a:pt x="10605" y="48239"/>
                  </a:cubicBezTo>
                  <a:cubicBezTo>
                    <a:pt x="15367" y="23474"/>
                    <a:pt x="30607" y="5376"/>
                    <a:pt x="44895" y="7281"/>
                  </a:cubicBezTo>
                  <a:cubicBezTo>
                    <a:pt x="60135" y="10139"/>
                    <a:pt x="68707" y="32999"/>
                    <a:pt x="63945" y="57764"/>
                  </a:cubicBezTo>
                  <a:close/>
                </a:path>
              </a:pathLst>
            </a:custGeom>
            <a:solidFill>
              <a:srgbClr val="FA968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2" name="任意多边形: 形状 81">
              <a:extLst>
                <a:ext uri="{FF2B5EF4-FFF2-40B4-BE49-F238E27FC236}">
                  <a16:creationId xmlns:a16="http://schemas.microsoft.com/office/drawing/2014/main" id="{14EB8BF9-6A75-463E-9415-B0D7BA0638D3}"/>
                </a:ext>
              </a:extLst>
            </p:cNvPr>
            <p:cNvSpPr/>
            <p:nvPr/>
          </p:nvSpPr>
          <p:spPr>
            <a:xfrm>
              <a:off x="6923998" y="2444077"/>
              <a:ext cx="121310" cy="363931"/>
            </a:xfrm>
            <a:custGeom>
              <a:avLst/>
              <a:gdLst>
                <a:gd name="connsiteX0" fmla="*/ 100680 w 104775"/>
                <a:gd name="connsiteY0" fmla="*/ 70108 h 314325"/>
                <a:gd name="connsiteX1" fmla="*/ 43530 w 104775"/>
                <a:gd name="connsiteY1" fmla="*/ 310138 h 314325"/>
                <a:gd name="connsiteX2" fmla="*/ 7335 w 104775"/>
                <a:gd name="connsiteY2" fmla="*/ 64393 h 314325"/>
                <a:gd name="connsiteX3" fmla="*/ 56865 w 104775"/>
                <a:gd name="connsiteY3" fmla="*/ 7243 h 314325"/>
                <a:gd name="connsiteX4" fmla="*/ 100680 w 104775"/>
                <a:gd name="connsiteY4" fmla="*/ 70108 h 31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75" h="314325">
                  <a:moveTo>
                    <a:pt x="100680" y="70108"/>
                  </a:moveTo>
                  <a:cubicBezTo>
                    <a:pt x="98775" y="103446"/>
                    <a:pt x="69247" y="312043"/>
                    <a:pt x="43530" y="310138"/>
                  </a:cubicBezTo>
                  <a:cubicBezTo>
                    <a:pt x="17812" y="308233"/>
                    <a:pt x="5430" y="97731"/>
                    <a:pt x="7335" y="64393"/>
                  </a:cubicBezTo>
                  <a:cubicBezTo>
                    <a:pt x="9240" y="31056"/>
                    <a:pt x="31147" y="5338"/>
                    <a:pt x="56865" y="7243"/>
                  </a:cubicBezTo>
                  <a:cubicBezTo>
                    <a:pt x="83535" y="9148"/>
                    <a:pt x="102585" y="37723"/>
                    <a:pt x="100680" y="70108"/>
                  </a:cubicBezTo>
                  <a:close/>
                </a:path>
              </a:pathLst>
            </a:custGeom>
            <a:solidFill>
              <a:srgbClr val="FA968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3" name="任意多边形: 形状 82">
              <a:extLst>
                <a:ext uri="{FF2B5EF4-FFF2-40B4-BE49-F238E27FC236}">
                  <a16:creationId xmlns:a16="http://schemas.microsoft.com/office/drawing/2014/main" id="{ED673D3E-02A1-48DD-97B0-DDEA741F4FA3}"/>
                </a:ext>
              </a:extLst>
            </p:cNvPr>
            <p:cNvSpPr/>
            <p:nvPr/>
          </p:nvSpPr>
          <p:spPr>
            <a:xfrm>
              <a:off x="6919093" y="2444077"/>
              <a:ext cx="121310" cy="540382"/>
            </a:xfrm>
            <a:custGeom>
              <a:avLst/>
              <a:gdLst>
                <a:gd name="connsiteX0" fmla="*/ 28716 w 104775"/>
                <a:gd name="connsiteY0" fmla="*/ 460633 h 466725"/>
                <a:gd name="connsiteX1" fmla="*/ 7761 w 104775"/>
                <a:gd name="connsiteY1" fmla="*/ 460633 h 466725"/>
                <a:gd name="connsiteX2" fmla="*/ 11571 w 104775"/>
                <a:gd name="connsiteY2" fmla="*/ 281563 h 466725"/>
                <a:gd name="connsiteX3" fmla="*/ 12523 w 104775"/>
                <a:gd name="connsiteY3" fmla="*/ 275848 h 466725"/>
                <a:gd name="connsiteX4" fmla="*/ 19191 w 104775"/>
                <a:gd name="connsiteY4" fmla="*/ 200601 h 466725"/>
                <a:gd name="connsiteX5" fmla="*/ 11571 w 104775"/>
                <a:gd name="connsiteY5" fmla="*/ 64393 h 466725"/>
                <a:gd name="connsiteX6" fmla="*/ 61101 w 104775"/>
                <a:gd name="connsiteY6" fmla="*/ 7243 h 466725"/>
                <a:gd name="connsiteX7" fmla="*/ 104916 w 104775"/>
                <a:gd name="connsiteY7" fmla="*/ 67251 h 466725"/>
                <a:gd name="connsiteX8" fmla="*/ 28716 w 104775"/>
                <a:gd name="connsiteY8" fmla="*/ 460633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4775" h="466725">
                  <a:moveTo>
                    <a:pt x="28716" y="460633"/>
                  </a:moveTo>
                  <a:cubicBezTo>
                    <a:pt x="25858" y="462538"/>
                    <a:pt x="10618" y="462538"/>
                    <a:pt x="7761" y="460633"/>
                  </a:cubicBezTo>
                  <a:cubicBezTo>
                    <a:pt x="5856" y="399673"/>
                    <a:pt x="8713" y="298708"/>
                    <a:pt x="11571" y="281563"/>
                  </a:cubicBezTo>
                  <a:cubicBezTo>
                    <a:pt x="11571" y="279658"/>
                    <a:pt x="12523" y="277753"/>
                    <a:pt x="12523" y="275848"/>
                  </a:cubicBezTo>
                  <a:cubicBezTo>
                    <a:pt x="19191" y="251083"/>
                    <a:pt x="22048" y="226318"/>
                    <a:pt x="19191" y="200601"/>
                  </a:cubicBezTo>
                  <a:cubicBezTo>
                    <a:pt x="13476" y="143451"/>
                    <a:pt x="10618" y="81538"/>
                    <a:pt x="11571" y="64393"/>
                  </a:cubicBezTo>
                  <a:cubicBezTo>
                    <a:pt x="13476" y="31056"/>
                    <a:pt x="35383" y="5338"/>
                    <a:pt x="61101" y="7243"/>
                  </a:cubicBezTo>
                  <a:cubicBezTo>
                    <a:pt x="86818" y="9148"/>
                    <a:pt x="104916" y="33913"/>
                    <a:pt x="104916" y="67251"/>
                  </a:cubicBezTo>
                  <a:cubicBezTo>
                    <a:pt x="105868" y="148213"/>
                    <a:pt x="28716" y="459681"/>
                    <a:pt x="28716" y="460633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4" name="任意多边形: 形状 83">
              <a:extLst>
                <a:ext uri="{FF2B5EF4-FFF2-40B4-BE49-F238E27FC236}">
                  <a16:creationId xmlns:a16="http://schemas.microsoft.com/office/drawing/2014/main" id="{24B401D4-2EAE-4E1A-AA12-71BBF932E2E7}"/>
                </a:ext>
              </a:extLst>
            </p:cNvPr>
            <p:cNvSpPr/>
            <p:nvPr/>
          </p:nvSpPr>
          <p:spPr>
            <a:xfrm>
              <a:off x="6872312" y="2438649"/>
              <a:ext cx="121310" cy="341874"/>
            </a:xfrm>
            <a:custGeom>
              <a:avLst/>
              <a:gdLst>
                <a:gd name="connsiteX0" fmla="*/ 105316 w 104775"/>
                <a:gd name="connsiteY0" fmla="*/ 67177 h 295275"/>
                <a:gd name="connsiteX1" fmla="*/ 41498 w 104775"/>
                <a:gd name="connsiteY1" fmla="*/ 289109 h 295275"/>
                <a:gd name="connsiteX2" fmla="*/ 7208 w 104775"/>
                <a:gd name="connsiteY2" fmla="*/ 65272 h 295275"/>
                <a:gd name="connsiteX3" fmla="*/ 59596 w 104775"/>
                <a:gd name="connsiteY3" fmla="*/ 7169 h 295275"/>
                <a:gd name="connsiteX4" fmla="*/ 105316 w 104775"/>
                <a:gd name="connsiteY4" fmla="*/ 67177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75" h="295275">
                  <a:moveTo>
                    <a:pt x="105316" y="67177"/>
                  </a:moveTo>
                  <a:cubicBezTo>
                    <a:pt x="104363" y="100514"/>
                    <a:pt x="67216" y="289109"/>
                    <a:pt x="41498" y="289109"/>
                  </a:cubicBezTo>
                  <a:cubicBezTo>
                    <a:pt x="15781" y="289109"/>
                    <a:pt x="6256" y="98609"/>
                    <a:pt x="7208" y="65272"/>
                  </a:cubicBezTo>
                  <a:cubicBezTo>
                    <a:pt x="8161" y="31934"/>
                    <a:pt x="33878" y="6217"/>
                    <a:pt x="59596" y="7169"/>
                  </a:cubicBezTo>
                  <a:cubicBezTo>
                    <a:pt x="85313" y="7169"/>
                    <a:pt x="106268" y="33839"/>
                    <a:pt x="105316" y="67177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5" name="任意多边形: 形状 84">
              <a:extLst>
                <a:ext uri="{FF2B5EF4-FFF2-40B4-BE49-F238E27FC236}">
                  <a16:creationId xmlns:a16="http://schemas.microsoft.com/office/drawing/2014/main" id="{9552B166-F879-4770-9D82-51578981A7C9}"/>
                </a:ext>
              </a:extLst>
            </p:cNvPr>
            <p:cNvSpPr/>
            <p:nvPr/>
          </p:nvSpPr>
          <p:spPr>
            <a:xfrm>
              <a:off x="6761001" y="2438649"/>
              <a:ext cx="242621" cy="540382"/>
            </a:xfrm>
            <a:custGeom>
              <a:avLst/>
              <a:gdLst>
                <a:gd name="connsiteX0" fmla="*/ 7144 w 209550"/>
                <a:gd name="connsiteY0" fmla="*/ 448177 h 466725"/>
                <a:gd name="connsiteX1" fmla="*/ 95726 w 209550"/>
                <a:gd name="connsiteY1" fmla="*/ 272917 h 466725"/>
                <a:gd name="connsiteX2" fmla="*/ 104299 w 209550"/>
                <a:gd name="connsiteY2" fmla="*/ 65272 h 466725"/>
                <a:gd name="connsiteX3" fmla="*/ 156686 w 209550"/>
                <a:gd name="connsiteY3" fmla="*/ 7169 h 466725"/>
                <a:gd name="connsiteX4" fmla="*/ 206216 w 209550"/>
                <a:gd name="connsiteY4" fmla="*/ 67177 h 466725"/>
                <a:gd name="connsiteX5" fmla="*/ 140494 w 209550"/>
                <a:gd name="connsiteY5" fmla="*/ 303397 h 466725"/>
                <a:gd name="connsiteX6" fmla="*/ 22384 w 209550"/>
                <a:gd name="connsiteY6" fmla="*/ 461512 h 466725"/>
                <a:gd name="connsiteX7" fmla="*/ 7144 w 209550"/>
                <a:gd name="connsiteY7" fmla="*/ 448177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9550" h="466725">
                  <a:moveTo>
                    <a:pt x="7144" y="448177"/>
                  </a:moveTo>
                  <a:cubicBezTo>
                    <a:pt x="28099" y="395789"/>
                    <a:pt x="84296" y="289109"/>
                    <a:pt x="95726" y="272917"/>
                  </a:cubicBezTo>
                  <a:cubicBezTo>
                    <a:pt x="102394" y="262439"/>
                    <a:pt x="103346" y="90037"/>
                    <a:pt x="104299" y="65272"/>
                  </a:cubicBezTo>
                  <a:cubicBezTo>
                    <a:pt x="105251" y="31934"/>
                    <a:pt x="130969" y="6217"/>
                    <a:pt x="156686" y="7169"/>
                  </a:cubicBezTo>
                  <a:cubicBezTo>
                    <a:pt x="182404" y="7169"/>
                    <a:pt x="206216" y="33839"/>
                    <a:pt x="206216" y="67177"/>
                  </a:cubicBezTo>
                  <a:cubicBezTo>
                    <a:pt x="206216" y="94799"/>
                    <a:pt x="179546" y="239579"/>
                    <a:pt x="140494" y="303397"/>
                  </a:cubicBezTo>
                  <a:cubicBezTo>
                    <a:pt x="130016" y="320542"/>
                    <a:pt x="57626" y="419602"/>
                    <a:pt x="22384" y="461512"/>
                  </a:cubicBezTo>
                  <a:cubicBezTo>
                    <a:pt x="17621" y="459607"/>
                    <a:pt x="9049" y="453892"/>
                    <a:pt x="7144" y="448177"/>
                  </a:cubicBezTo>
                  <a:close/>
                </a:path>
              </a:pathLst>
            </a:custGeom>
            <a:solidFill>
              <a:srgbClr val="0073A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6" name="任意多边形: 形状 85">
              <a:extLst>
                <a:ext uri="{FF2B5EF4-FFF2-40B4-BE49-F238E27FC236}">
                  <a16:creationId xmlns:a16="http://schemas.microsoft.com/office/drawing/2014/main" id="{BC12C902-0984-4194-AC8E-9335C7065080}"/>
                </a:ext>
              </a:extLst>
            </p:cNvPr>
            <p:cNvSpPr/>
            <p:nvPr/>
          </p:nvSpPr>
          <p:spPr>
            <a:xfrm>
              <a:off x="6867984" y="2222525"/>
              <a:ext cx="176451" cy="319818"/>
            </a:xfrm>
            <a:custGeom>
              <a:avLst/>
              <a:gdLst>
                <a:gd name="connsiteX0" fmla="*/ 41426 w 152400"/>
                <a:gd name="connsiteY0" fmla="*/ 146209 h 276225"/>
                <a:gd name="connsiteX1" fmla="*/ 22376 w 152400"/>
                <a:gd name="connsiteY1" fmla="*/ 28099 h 276225"/>
                <a:gd name="connsiteX2" fmla="*/ 44284 w 152400"/>
                <a:gd name="connsiteY2" fmla="*/ 7144 h 276225"/>
                <a:gd name="connsiteX3" fmla="*/ 55714 w 152400"/>
                <a:gd name="connsiteY3" fmla="*/ 7144 h 276225"/>
                <a:gd name="connsiteX4" fmla="*/ 83336 w 152400"/>
                <a:gd name="connsiteY4" fmla="*/ 25241 h 276225"/>
                <a:gd name="connsiteX5" fmla="*/ 110959 w 152400"/>
                <a:gd name="connsiteY5" fmla="*/ 7144 h 276225"/>
                <a:gd name="connsiteX6" fmla="*/ 121436 w 152400"/>
                <a:gd name="connsiteY6" fmla="*/ 7144 h 276225"/>
                <a:gd name="connsiteX7" fmla="*/ 133819 w 152400"/>
                <a:gd name="connsiteY7" fmla="*/ 84296 h 276225"/>
                <a:gd name="connsiteX8" fmla="*/ 114769 w 152400"/>
                <a:gd name="connsiteY8" fmla="*/ 144304 h 276225"/>
                <a:gd name="connsiteX9" fmla="*/ 150011 w 152400"/>
                <a:gd name="connsiteY9" fmla="*/ 241459 h 276225"/>
                <a:gd name="connsiteX10" fmla="*/ 8089 w 152400"/>
                <a:gd name="connsiteY10" fmla="*/ 275749 h 276225"/>
                <a:gd name="connsiteX11" fmla="*/ 41426 w 152400"/>
                <a:gd name="connsiteY11" fmla="*/ 146209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2400" h="276225">
                  <a:moveTo>
                    <a:pt x="41426" y="146209"/>
                  </a:moveTo>
                  <a:cubicBezTo>
                    <a:pt x="41426" y="146209"/>
                    <a:pt x="21424" y="58579"/>
                    <a:pt x="22376" y="28099"/>
                  </a:cubicBezTo>
                  <a:cubicBezTo>
                    <a:pt x="22376" y="16669"/>
                    <a:pt x="31901" y="7144"/>
                    <a:pt x="44284" y="7144"/>
                  </a:cubicBezTo>
                  <a:lnTo>
                    <a:pt x="55714" y="7144"/>
                  </a:lnTo>
                  <a:cubicBezTo>
                    <a:pt x="60476" y="17621"/>
                    <a:pt x="69049" y="25241"/>
                    <a:pt x="83336" y="25241"/>
                  </a:cubicBezTo>
                  <a:cubicBezTo>
                    <a:pt x="97624" y="25241"/>
                    <a:pt x="107149" y="17621"/>
                    <a:pt x="110959" y="7144"/>
                  </a:cubicBezTo>
                  <a:lnTo>
                    <a:pt x="121436" y="7144"/>
                  </a:lnTo>
                  <a:cubicBezTo>
                    <a:pt x="110006" y="31909"/>
                    <a:pt x="139534" y="37624"/>
                    <a:pt x="133819" y="84296"/>
                  </a:cubicBezTo>
                  <a:cubicBezTo>
                    <a:pt x="125246" y="114776"/>
                    <a:pt x="114769" y="144304"/>
                    <a:pt x="114769" y="144304"/>
                  </a:cubicBezTo>
                  <a:cubicBezTo>
                    <a:pt x="114769" y="144304"/>
                    <a:pt x="168109" y="220504"/>
                    <a:pt x="150011" y="241459"/>
                  </a:cubicBezTo>
                  <a:cubicBezTo>
                    <a:pt x="129056" y="265271"/>
                    <a:pt x="8089" y="275749"/>
                    <a:pt x="8089" y="275749"/>
                  </a:cubicBezTo>
                  <a:cubicBezTo>
                    <a:pt x="469" y="262414"/>
                    <a:pt x="41426" y="146209"/>
                    <a:pt x="41426" y="146209"/>
                  </a:cubicBezTo>
                  <a:close/>
                </a:path>
              </a:pathLst>
            </a:custGeom>
            <a:solidFill>
              <a:srgbClr val="05CD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7" name="任意多边形: 形状 86">
              <a:extLst>
                <a:ext uri="{FF2B5EF4-FFF2-40B4-BE49-F238E27FC236}">
                  <a16:creationId xmlns:a16="http://schemas.microsoft.com/office/drawing/2014/main" id="{E553F1ED-2EDF-474C-A096-933167C5E08C}"/>
                </a:ext>
              </a:extLst>
            </p:cNvPr>
            <p:cNvSpPr/>
            <p:nvPr/>
          </p:nvSpPr>
          <p:spPr>
            <a:xfrm>
              <a:off x="6930836" y="2180618"/>
              <a:ext cx="55141" cy="55141"/>
            </a:xfrm>
            <a:custGeom>
              <a:avLst/>
              <a:gdLst>
                <a:gd name="connsiteX0" fmla="*/ 41434 w 47625"/>
                <a:gd name="connsiteY0" fmla="*/ 49054 h 47625"/>
                <a:gd name="connsiteX1" fmla="*/ 7144 w 47625"/>
                <a:gd name="connsiteY1" fmla="*/ 45244 h 47625"/>
                <a:gd name="connsiteX2" fmla="*/ 17621 w 47625"/>
                <a:gd name="connsiteY2" fmla="*/ 7144 h 47625"/>
                <a:gd name="connsiteX3" fmla="*/ 40481 w 47625"/>
                <a:gd name="connsiteY3" fmla="*/ 10001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41434" y="49054"/>
                  </a:moveTo>
                  <a:lnTo>
                    <a:pt x="7144" y="45244"/>
                  </a:lnTo>
                  <a:lnTo>
                    <a:pt x="17621" y="7144"/>
                  </a:lnTo>
                  <a:lnTo>
                    <a:pt x="40481" y="10001"/>
                  </a:ln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8" name="任意多边形: 形状 87">
              <a:extLst>
                <a:ext uri="{FF2B5EF4-FFF2-40B4-BE49-F238E27FC236}">
                  <a16:creationId xmlns:a16="http://schemas.microsoft.com/office/drawing/2014/main" id="{F6977685-7555-408E-B4F5-9489BADDE823}"/>
                </a:ext>
              </a:extLst>
            </p:cNvPr>
            <p:cNvSpPr/>
            <p:nvPr/>
          </p:nvSpPr>
          <p:spPr>
            <a:xfrm>
              <a:off x="6938555" y="2180618"/>
              <a:ext cx="44113" cy="44113"/>
            </a:xfrm>
            <a:custGeom>
              <a:avLst/>
              <a:gdLst>
                <a:gd name="connsiteX0" fmla="*/ 33814 w 38100"/>
                <a:gd name="connsiteY0" fmla="*/ 10001 h 38100"/>
                <a:gd name="connsiteX1" fmla="*/ 10954 w 38100"/>
                <a:gd name="connsiteY1" fmla="*/ 7144 h 38100"/>
                <a:gd name="connsiteX2" fmla="*/ 7144 w 38100"/>
                <a:gd name="connsiteY2" fmla="*/ 18574 h 38100"/>
                <a:gd name="connsiteX3" fmla="*/ 27146 w 38100"/>
                <a:gd name="connsiteY3" fmla="*/ 36671 h 38100"/>
                <a:gd name="connsiteX4" fmla="*/ 33814 w 38100"/>
                <a:gd name="connsiteY4" fmla="*/ 34766 h 38100"/>
                <a:gd name="connsiteX5" fmla="*/ 33814 w 38100"/>
                <a:gd name="connsiteY5" fmla="*/ 10001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38100">
                  <a:moveTo>
                    <a:pt x="33814" y="10001"/>
                  </a:moveTo>
                  <a:lnTo>
                    <a:pt x="10954" y="7144"/>
                  </a:lnTo>
                  <a:lnTo>
                    <a:pt x="7144" y="18574"/>
                  </a:lnTo>
                  <a:cubicBezTo>
                    <a:pt x="11906" y="24289"/>
                    <a:pt x="18574" y="36671"/>
                    <a:pt x="27146" y="36671"/>
                  </a:cubicBezTo>
                  <a:cubicBezTo>
                    <a:pt x="30004" y="36671"/>
                    <a:pt x="31909" y="35719"/>
                    <a:pt x="33814" y="34766"/>
                  </a:cubicBezTo>
                  <a:lnTo>
                    <a:pt x="33814" y="10001"/>
                  </a:lnTo>
                  <a:close/>
                </a:path>
              </a:pathLst>
            </a:custGeom>
            <a:solidFill>
              <a:srgbClr val="FA968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9" name="任意多边形: 形状 88">
              <a:extLst>
                <a:ext uri="{FF2B5EF4-FFF2-40B4-BE49-F238E27FC236}">
                  <a16:creationId xmlns:a16="http://schemas.microsoft.com/office/drawing/2014/main" id="{5EE2295F-CBEF-42FE-944A-D9074A42F4CF}"/>
                </a:ext>
              </a:extLst>
            </p:cNvPr>
            <p:cNvSpPr/>
            <p:nvPr/>
          </p:nvSpPr>
          <p:spPr>
            <a:xfrm>
              <a:off x="6925321" y="2118860"/>
              <a:ext cx="77197" cy="99254"/>
            </a:xfrm>
            <a:custGeom>
              <a:avLst/>
              <a:gdLst>
                <a:gd name="connsiteX0" fmla="*/ 46196 w 66675"/>
                <a:gd name="connsiteY0" fmla="*/ 81439 h 85725"/>
                <a:gd name="connsiteX1" fmla="*/ 18574 w 66675"/>
                <a:gd name="connsiteY1" fmla="*/ 67151 h 85725"/>
                <a:gd name="connsiteX2" fmla="*/ 7144 w 66675"/>
                <a:gd name="connsiteY2" fmla="*/ 44291 h 85725"/>
                <a:gd name="connsiteX3" fmla="*/ 7144 w 66675"/>
                <a:gd name="connsiteY3" fmla="*/ 7144 h 85725"/>
                <a:gd name="connsiteX4" fmla="*/ 64294 w 66675"/>
                <a:gd name="connsiteY4" fmla="*/ 7144 h 85725"/>
                <a:gd name="connsiteX5" fmla="*/ 64294 w 66675"/>
                <a:gd name="connsiteY5" fmla="*/ 46196 h 85725"/>
                <a:gd name="connsiteX6" fmla="*/ 46196 w 66675"/>
                <a:gd name="connsiteY6" fmla="*/ 81439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675" h="85725">
                  <a:moveTo>
                    <a:pt x="46196" y="81439"/>
                  </a:moveTo>
                  <a:cubicBezTo>
                    <a:pt x="38576" y="81439"/>
                    <a:pt x="30004" y="77629"/>
                    <a:pt x="18574" y="67151"/>
                  </a:cubicBezTo>
                  <a:cubicBezTo>
                    <a:pt x="11906" y="61436"/>
                    <a:pt x="7144" y="50959"/>
                    <a:pt x="7144" y="44291"/>
                  </a:cubicBezTo>
                  <a:lnTo>
                    <a:pt x="7144" y="7144"/>
                  </a:lnTo>
                  <a:lnTo>
                    <a:pt x="64294" y="7144"/>
                  </a:lnTo>
                  <a:cubicBezTo>
                    <a:pt x="64294" y="7144"/>
                    <a:pt x="69056" y="27146"/>
                    <a:pt x="64294" y="46196"/>
                  </a:cubicBezTo>
                  <a:cubicBezTo>
                    <a:pt x="61436" y="62389"/>
                    <a:pt x="51911" y="81439"/>
                    <a:pt x="46196" y="81439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0" name="任意多边形: 形状 89">
              <a:extLst>
                <a:ext uri="{FF2B5EF4-FFF2-40B4-BE49-F238E27FC236}">
                  <a16:creationId xmlns:a16="http://schemas.microsoft.com/office/drawing/2014/main" id="{44F14B75-A565-4E5F-87E8-AB536C45BC96}"/>
                </a:ext>
              </a:extLst>
            </p:cNvPr>
            <p:cNvSpPr/>
            <p:nvPr/>
          </p:nvSpPr>
          <p:spPr>
            <a:xfrm>
              <a:off x="6922013" y="2136505"/>
              <a:ext cx="22056" cy="22056"/>
            </a:xfrm>
            <a:custGeom>
              <a:avLst/>
              <a:gdLst>
                <a:gd name="connsiteX0" fmla="*/ 7144 w 19050"/>
                <a:gd name="connsiteY0" fmla="*/ 7144 h 19050"/>
                <a:gd name="connsiteX1" fmla="*/ 17621 w 19050"/>
                <a:gd name="connsiteY1" fmla="*/ 7144 h 19050"/>
                <a:gd name="connsiteX2" fmla="*/ 17621 w 19050"/>
                <a:gd name="connsiteY2" fmla="*/ 11906 h 19050"/>
                <a:gd name="connsiteX3" fmla="*/ 7144 w 19050"/>
                <a:gd name="connsiteY3" fmla="*/ 11906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7144" y="7144"/>
                  </a:moveTo>
                  <a:lnTo>
                    <a:pt x="17621" y="7144"/>
                  </a:lnTo>
                  <a:lnTo>
                    <a:pt x="17621" y="11906"/>
                  </a:lnTo>
                  <a:lnTo>
                    <a:pt x="7144" y="11906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1" name="任意多边形: 形状 90">
              <a:extLst>
                <a:ext uri="{FF2B5EF4-FFF2-40B4-BE49-F238E27FC236}">
                  <a16:creationId xmlns:a16="http://schemas.microsoft.com/office/drawing/2014/main" id="{0C6A69E0-5513-493A-9C68-03F5550971A1}"/>
                </a:ext>
              </a:extLst>
            </p:cNvPr>
            <p:cNvSpPr/>
            <p:nvPr/>
          </p:nvSpPr>
          <p:spPr>
            <a:xfrm>
              <a:off x="6917602" y="2138711"/>
              <a:ext cx="33085" cy="44113"/>
            </a:xfrm>
            <a:custGeom>
              <a:avLst/>
              <a:gdLst>
                <a:gd name="connsiteX0" fmla="*/ 23336 w 28575"/>
                <a:gd name="connsiteY0" fmla="*/ 20479 h 38100"/>
                <a:gd name="connsiteX1" fmla="*/ 15716 w 28575"/>
                <a:gd name="connsiteY1" fmla="*/ 33814 h 38100"/>
                <a:gd name="connsiteX2" fmla="*/ 7144 w 28575"/>
                <a:gd name="connsiteY2" fmla="*/ 16669 h 38100"/>
                <a:gd name="connsiteX3" fmla="*/ 15716 w 28575"/>
                <a:gd name="connsiteY3" fmla="*/ 7144 h 38100"/>
                <a:gd name="connsiteX4" fmla="*/ 23336 w 28575"/>
                <a:gd name="connsiteY4" fmla="*/ 20479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38100">
                  <a:moveTo>
                    <a:pt x="23336" y="20479"/>
                  </a:moveTo>
                  <a:cubicBezTo>
                    <a:pt x="23336" y="28099"/>
                    <a:pt x="19526" y="33814"/>
                    <a:pt x="15716" y="33814"/>
                  </a:cubicBezTo>
                  <a:cubicBezTo>
                    <a:pt x="10954" y="33814"/>
                    <a:pt x="7144" y="24289"/>
                    <a:pt x="7144" y="16669"/>
                  </a:cubicBezTo>
                  <a:cubicBezTo>
                    <a:pt x="7144" y="9049"/>
                    <a:pt x="11906" y="7144"/>
                    <a:pt x="15716" y="7144"/>
                  </a:cubicBezTo>
                  <a:cubicBezTo>
                    <a:pt x="19526" y="8096"/>
                    <a:pt x="23336" y="13811"/>
                    <a:pt x="23336" y="20479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2" name="任意多边形: 形状 91">
              <a:extLst>
                <a:ext uri="{FF2B5EF4-FFF2-40B4-BE49-F238E27FC236}">
                  <a16:creationId xmlns:a16="http://schemas.microsoft.com/office/drawing/2014/main" id="{F09DF580-87E1-4F3D-8C56-E665B1154E2E}"/>
                </a:ext>
              </a:extLst>
            </p:cNvPr>
            <p:cNvSpPr/>
            <p:nvPr/>
          </p:nvSpPr>
          <p:spPr>
            <a:xfrm>
              <a:off x="6917526" y="2093120"/>
              <a:ext cx="99254" cy="66169"/>
            </a:xfrm>
            <a:custGeom>
              <a:avLst/>
              <a:gdLst>
                <a:gd name="connsiteX0" fmla="*/ 28164 w 85725"/>
                <a:gd name="connsiteY0" fmla="*/ 13182 h 57150"/>
                <a:gd name="connsiteX1" fmla="*/ 47214 w 85725"/>
                <a:gd name="connsiteY1" fmla="*/ 13182 h 57150"/>
                <a:gd name="connsiteX2" fmla="*/ 62454 w 85725"/>
                <a:gd name="connsiteY2" fmla="*/ 9372 h 57150"/>
                <a:gd name="connsiteX3" fmla="*/ 83409 w 85725"/>
                <a:gd name="connsiteY3" fmla="*/ 13182 h 57150"/>
                <a:gd name="connsiteX4" fmla="*/ 77694 w 85725"/>
                <a:gd name="connsiteY4" fmla="*/ 36995 h 57150"/>
                <a:gd name="connsiteX5" fmla="*/ 55787 w 85725"/>
                <a:gd name="connsiteY5" fmla="*/ 38900 h 57150"/>
                <a:gd name="connsiteX6" fmla="*/ 54834 w 85725"/>
                <a:gd name="connsiteY6" fmla="*/ 38900 h 57150"/>
                <a:gd name="connsiteX7" fmla="*/ 37689 w 85725"/>
                <a:gd name="connsiteY7" fmla="*/ 38900 h 57150"/>
                <a:gd name="connsiteX8" fmla="*/ 27212 w 85725"/>
                <a:gd name="connsiteY8" fmla="*/ 50330 h 57150"/>
                <a:gd name="connsiteX9" fmla="*/ 20544 w 85725"/>
                <a:gd name="connsiteY9" fmla="*/ 56997 h 57150"/>
                <a:gd name="connsiteX10" fmla="*/ 19592 w 85725"/>
                <a:gd name="connsiteY10" fmla="*/ 56997 h 57150"/>
                <a:gd name="connsiteX11" fmla="*/ 16734 w 85725"/>
                <a:gd name="connsiteY11" fmla="*/ 48425 h 57150"/>
                <a:gd name="connsiteX12" fmla="*/ 7209 w 85725"/>
                <a:gd name="connsiteY12" fmla="*/ 39852 h 57150"/>
                <a:gd name="connsiteX13" fmla="*/ 7209 w 85725"/>
                <a:gd name="connsiteY13" fmla="*/ 35090 h 57150"/>
                <a:gd name="connsiteX14" fmla="*/ 28164 w 85725"/>
                <a:gd name="connsiteY14" fmla="*/ 13182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5725" h="57150">
                  <a:moveTo>
                    <a:pt x="28164" y="13182"/>
                  </a:moveTo>
                  <a:lnTo>
                    <a:pt x="47214" y="13182"/>
                  </a:lnTo>
                  <a:cubicBezTo>
                    <a:pt x="52929" y="13182"/>
                    <a:pt x="57692" y="12230"/>
                    <a:pt x="62454" y="9372"/>
                  </a:cubicBezTo>
                  <a:cubicBezTo>
                    <a:pt x="70074" y="5562"/>
                    <a:pt x="78647" y="6515"/>
                    <a:pt x="83409" y="13182"/>
                  </a:cubicBezTo>
                  <a:cubicBezTo>
                    <a:pt x="88172" y="19850"/>
                    <a:pt x="90077" y="28422"/>
                    <a:pt x="77694" y="36995"/>
                  </a:cubicBezTo>
                  <a:cubicBezTo>
                    <a:pt x="71027" y="40805"/>
                    <a:pt x="62454" y="36995"/>
                    <a:pt x="55787" y="38900"/>
                  </a:cubicBezTo>
                  <a:cubicBezTo>
                    <a:pt x="55787" y="38900"/>
                    <a:pt x="54834" y="38900"/>
                    <a:pt x="54834" y="38900"/>
                  </a:cubicBezTo>
                  <a:lnTo>
                    <a:pt x="37689" y="38900"/>
                  </a:lnTo>
                  <a:cubicBezTo>
                    <a:pt x="31974" y="38900"/>
                    <a:pt x="27212" y="43662"/>
                    <a:pt x="27212" y="50330"/>
                  </a:cubicBezTo>
                  <a:cubicBezTo>
                    <a:pt x="27212" y="54140"/>
                    <a:pt x="24354" y="56997"/>
                    <a:pt x="20544" y="56997"/>
                  </a:cubicBezTo>
                  <a:lnTo>
                    <a:pt x="19592" y="56997"/>
                  </a:lnTo>
                  <a:lnTo>
                    <a:pt x="16734" y="48425"/>
                  </a:lnTo>
                  <a:lnTo>
                    <a:pt x="7209" y="39852"/>
                  </a:lnTo>
                  <a:lnTo>
                    <a:pt x="7209" y="35090"/>
                  </a:lnTo>
                  <a:cubicBezTo>
                    <a:pt x="6257" y="22707"/>
                    <a:pt x="15782" y="13182"/>
                    <a:pt x="28164" y="1318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3" name="任意多边形: 形状 92">
              <a:extLst>
                <a:ext uri="{FF2B5EF4-FFF2-40B4-BE49-F238E27FC236}">
                  <a16:creationId xmlns:a16="http://schemas.microsoft.com/office/drawing/2014/main" id="{47C19505-5BFF-47BA-9F49-FD930D6EE3C0}"/>
                </a:ext>
              </a:extLst>
            </p:cNvPr>
            <p:cNvSpPr/>
            <p:nvPr/>
          </p:nvSpPr>
          <p:spPr>
            <a:xfrm>
              <a:off x="6902163" y="2105626"/>
              <a:ext cx="99254" cy="66169"/>
            </a:xfrm>
            <a:custGeom>
              <a:avLst/>
              <a:gdLst>
                <a:gd name="connsiteX0" fmla="*/ 81439 w 85725"/>
                <a:gd name="connsiteY0" fmla="*/ 23336 h 57150"/>
                <a:gd name="connsiteX1" fmla="*/ 51911 w 85725"/>
                <a:gd name="connsiteY1" fmla="*/ 42386 h 57150"/>
                <a:gd name="connsiteX2" fmla="*/ 7144 w 85725"/>
                <a:gd name="connsiteY2" fmla="*/ 52864 h 57150"/>
                <a:gd name="connsiteX3" fmla="*/ 30956 w 85725"/>
                <a:gd name="connsiteY3" fmla="*/ 27146 h 57150"/>
                <a:gd name="connsiteX4" fmla="*/ 82391 w 85725"/>
                <a:gd name="connsiteY4" fmla="*/ 7144 h 57150"/>
                <a:gd name="connsiteX5" fmla="*/ 81439 w 85725"/>
                <a:gd name="connsiteY5" fmla="*/ 23336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5725" h="57150">
                  <a:moveTo>
                    <a:pt x="81439" y="23336"/>
                  </a:moveTo>
                  <a:cubicBezTo>
                    <a:pt x="77629" y="30956"/>
                    <a:pt x="79534" y="35719"/>
                    <a:pt x="51911" y="42386"/>
                  </a:cubicBezTo>
                  <a:cubicBezTo>
                    <a:pt x="24289" y="49054"/>
                    <a:pt x="17621" y="41434"/>
                    <a:pt x="7144" y="52864"/>
                  </a:cubicBezTo>
                  <a:cubicBezTo>
                    <a:pt x="7144" y="52864"/>
                    <a:pt x="15716" y="30956"/>
                    <a:pt x="30956" y="27146"/>
                  </a:cubicBezTo>
                  <a:cubicBezTo>
                    <a:pt x="46196" y="22384"/>
                    <a:pt x="70961" y="23336"/>
                    <a:pt x="82391" y="7144"/>
                  </a:cubicBezTo>
                  <a:cubicBezTo>
                    <a:pt x="82391" y="8096"/>
                    <a:pt x="84296" y="18574"/>
                    <a:pt x="81439" y="2333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4" name="任意多边形: 形状 93">
              <a:extLst>
                <a:ext uri="{FF2B5EF4-FFF2-40B4-BE49-F238E27FC236}">
                  <a16:creationId xmlns:a16="http://schemas.microsoft.com/office/drawing/2014/main" id="{9BE995FD-8A5D-49EF-B664-C86B5758F6E1}"/>
                </a:ext>
              </a:extLst>
            </p:cNvPr>
            <p:cNvSpPr/>
            <p:nvPr/>
          </p:nvSpPr>
          <p:spPr>
            <a:xfrm>
              <a:off x="6808207" y="2222416"/>
              <a:ext cx="132338" cy="363931"/>
            </a:xfrm>
            <a:custGeom>
              <a:avLst/>
              <a:gdLst>
                <a:gd name="connsiteX0" fmla="*/ 64480 w 114300"/>
                <a:gd name="connsiteY0" fmla="*/ 19620 h 314325"/>
                <a:gd name="connsiteX1" fmla="*/ 7330 w 114300"/>
                <a:gd name="connsiteY1" fmla="*/ 305370 h 314325"/>
                <a:gd name="connsiteX2" fmla="*/ 13998 w 114300"/>
                <a:gd name="connsiteY2" fmla="*/ 312038 h 314325"/>
                <a:gd name="connsiteX3" fmla="*/ 20665 w 114300"/>
                <a:gd name="connsiteY3" fmla="*/ 306323 h 314325"/>
                <a:gd name="connsiteX4" fmla="*/ 106390 w 114300"/>
                <a:gd name="connsiteY4" fmla="*/ 43433 h 314325"/>
                <a:gd name="connsiteX5" fmla="*/ 64480 w 114300"/>
                <a:gd name="connsiteY5" fmla="*/ 19620 h 31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300" h="314325">
                  <a:moveTo>
                    <a:pt x="64480" y="19620"/>
                  </a:moveTo>
                  <a:cubicBezTo>
                    <a:pt x="34953" y="71055"/>
                    <a:pt x="4473" y="177735"/>
                    <a:pt x="7330" y="305370"/>
                  </a:cubicBezTo>
                  <a:cubicBezTo>
                    <a:pt x="7330" y="309180"/>
                    <a:pt x="10188" y="312038"/>
                    <a:pt x="13998" y="312038"/>
                  </a:cubicBezTo>
                  <a:cubicBezTo>
                    <a:pt x="16855" y="312038"/>
                    <a:pt x="19713" y="310133"/>
                    <a:pt x="20665" y="306323"/>
                  </a:cubicBezTo>
                  <a:cubicBezTo>
                    <a:pt x="56860" y="123443"/>
                    <a:pt x="106390" y="43433"/>
                    <a:pt x="106390" y="43433"/>
                  </a:cubicBezTo>
                  <a:cubicBezTo>
                    <a:pt x="121630" y="14858"/>
                    <a:pt x="79720" y="-8002"/>
                    <a:pt x="64480" y="19620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5" name="任意多边形: 形状 94">
              <a:extLst>
                <a:ext uri="{FF2B5EF4-FFF2-40B4-BE49-F238E27FC236}">
                  <a16:creationId xmlns:a16="http://schemas.microsoft.com/office/drawing/2014/main" id="{E10F436A-4EB8-4F74-A651-59FBD1B0FB5B}"/>
                </a:ext>
              </a:extLst>
            </p:cNvPr>
            <p:cNvSpPr/>
            <p:nvPr/>
          </p:nvSpPr>
          <p:spPr>
            <a:xfrm>
              <a:off x="6801805" y="2568727"/>
              <a:ext cx="44113" cy="55141"/>
            </a:xfrm>
            <a:custGeom>
              <a:avLst/>
              <a:gdLst>
                <a:gd name="connsiteX0" fmla="*/ 30956 w 38100"/>
                <a:gd name="connsiteY0" fmla="*/ 48174 h 47625"/>
                <a:gd name="connsiteX1" fmla="*/ 20479 w 38100"/>
                <a:gd name="connsiteY1" fmla="*/ 32934 h 47625"/>
                <a:gd name="connsiteX2" fmla="*/ 19526 w 38100"/>
                <a:gd name="connsiteY2" fmla="*/ 46269 h 47625"/>
                <a:gd name="connsiteX3" fmla="*/ 8096 w 38100"/>
                <a:gd name="connsiteY3" fmla="*/ 47221 h 47625"/>
                <a:gd name="connsiteX4" fmla="*/ 9049 w 38100"/>
                <a:gd name="connsiteY4" fmla="*/ 14836 h 47625"/>
                <a:gd name="connsiteX5" fmla="*/ 23336 w 38100"/>
                <a:gd name="connsiteY5" fmla="*/ 8169 h 47625"/>
                <a:gd name="connsiteX6" fmla="*/ 30004 w 38100"/>
                <a:gd name="connsiteY6" fmla="*/ 30076 h 47625"/>
                <a:gd name="connsiteX7" fmla="*/ 30956 w 38100"/>
                <a:gd name="connsiteY7" fmla="*/ 4817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100" h="47625">
                  <a:moveTo>
                    <a:pt x="30956" y="48174"/>
                  </a:moveTo>
                  <a:cubicBezTo>
                    <a:pt x="27146" y="46269"/>
                    <a:pt x="24289" y="32934"/>
                    <a:pt x="20479" y="32934"/>
                  </a:cubicBezTo>
                  <a:cubicBezTo>
                    <a:pt x="18574" y="32934"/>
                    <a:pt x="19526" y="43411"/>
                    <a:pt x="19526" y="46269"/>
                  </a:cubicBezTo>
                  <a:cubicBezTo>
                    <a:pt x="19526" y="46269"/>
                    <a:pt x="12859" y="46269"/>
                    <a:pt x="8096" y="47221"/>
                  </a:cubicBezTo>
                  <a:cubicBezTo>
                    <a:pt x="7144" y="38649"/>
                    <a:pt x="6191" y="22456"/>
                    <a:pt x="9049" y="14836"/>
                  </a:cubicBezTo>
                  <a:cubicBezTo>
                    <a:pt x="11906" y="6264"/>
                    <a:pt x="16669" y="6264"/>
                    <a:pt x="23336" y="8169"/>
                  </a:cubicBezTo>
                  <a:cubicBezTo>
                    <a:pt x="30004" y="10074"/>
                    <a:pt x="30004" y="30076"/>
                    <a:pt x="30004" y="30076"/>
                  </a:cubicBezTo>
                  <a:cubicBezTo>
                    <a:pt x="30004" y="30076"/>
                    <a:pt x="34766" y="49126"/>
                    <a:pt x="30956" y="48174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6" name="任意多边形: 形状 95">
              <a:extLst>
                <a:ext uri="{FF2B5EF4-FFF2-40B4-BE49-F238E27FC236}">
                  <a16:creationId xmlns:a16="http://schemas.microsoft.com/office/drawing/2014/main" id="{BE4FCCB0-14D8-4673-BEF0-FA7614396DFA}"/>
                </a:ext>
              </a:extLst>
            </p:cNvPr>
            <p:cNvSpPr/>
            <p:nvPr/>
          </p:nvSpPr>
          <p:spPr>
            <a:xfrm>
              <a:off x="11054058" y="4247304"/>
              <a:ext cx="77197" cy="352903"/>
            </a:xfrm>
            <a:custGeom>
              <a:avLst/>
              <a:gdLst>
                <a:gd name="connsiteX0" fmla="*/ 7337 w 66675"/>
                <a:gd name="connsiteY0" fmla="*/ 59531 h 304800"/>
                <a:gd name="connsiteX1" fmla="*/ 27340 w 66675"/>
                <a:gd name="connsiteY1" fmla="*/ 247174 h 304800"/>
                <a:gd name="connsiteX2" fmla="*/ 34960 w 66675"/>
                <a:gd name="connsiteY2" fmla="*/ 303371 h 304800"/>
                <a:gd name="connsiteX3" fmla="*/ 66392 w 66675"/>
                <a:gd name="connsiteY3" fmla="*/ 56674 h 304800"/>
                <a:gd name="connsiteX4" fmla="*/ 34007 w 66675"/>
                <a:gd name="connsiteY4" fmla="*/ 7144 h 304800"/>
                <a:gd name="connsiteX5" fmla="*/ 7337 w 66675"/>
                <a:gd name="connsiteY5" fmla="*/ 59531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675" h="304800">
                  <a:moveTo>
                    <a:pt x="7337" y="59531"/>
                  </a:moveTo>
                  <a:cubicBezTo>
                    <a:pt x="8290" y="78581"/>
                    <a:pt x="19720" y="180499"/>
                    <a:pt x="27340" y="247174"/>
                  </a:cubicBezTo>
                  <a:cubicBezTo>
                    <a:pt x="31150" y="280511"/>
                    <a:pt x="32103" y="304324"/>
                    <a:pt x="34960" y="303371"/>
                  </a:cubicBezTo>
                  <a:cubicBezTo>
                    <a:pt x="42580" y="301466"/>
                    <a:pt x="67345" y="84296"/>
                    <a:pt x="66392" y="56674"/>
                  </a:cubicBezTo>
                  <a:cubicBezTo>
                    <a:pt x="64487" y="29051"/>
                    <a:pt x="50200" y="7144"/>
                    <a:pt x="34007" y="7144"/>
                  </a:cubicBezTo>
                  <a:cubicBezTo>
                    <a:pt x="17815" y="8096"/>
                    <a:pt x="5432" y="31909"/>
                    <a:pt x="7337" y="59531"/>
                  </a:cubicBezTo>
                  <a:close/>
                </a:path>
              </a:pathLst>
            </a:custGeom>
            <a:solidFill>
              <a:srgbClr val="FA968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7" name="任意多边形: 形状 96">
              <a:extLst>
                <a:ext uri="{FF2B5EF4-FFF2-40B4-BE49-F238E27FC236}">
                  <a16:creationId xmlns:a16="http://schemas.microsoft.com/office/drawing/2014/main" id="{7568E2DC-E7F6-48F9-A53D-6317A5C36D56}"/>
                </a:ext>
              </a:extLst>
            </p:cNvPr>
            <p:cNvSpPr/>
            <p:nvPr/>
          </p:nvSpPr>
          <p:spPr>
            <a:xfrm>
              <a:off x="11016495" y="3948325"/>
              <a:ext cx="132338" cy="595523"/>
            </a:xfrm>
            <a:custGeom>
              <a:avLst/>
              <a:gdLst>
                <a:gd name="connsiteX0" fmla="*/ 79785 w 114300"/>
                <a:gd name="connsiteY0" fmla="*/ 509210 h 514350"/>
                <a:gd name="connsiteX1" fmla="*/ 56925 w 114300"/>
                <a:gd name="connsiteY1" fmla="*/ 512068 h 514350"/>
                <a:gd name="connsiteX2" fmla="*/ 35970 w 114300"/>
                <a:gd name="connsiteY2" fmla="*/ 314900 h 514350"/>
                <a:gd name="connsiteX3" fmla="*/ 36922 w 114300"/>
                <a:gd name="connsiteY3" fmla="*/ 308233 h 514350"/>
                <a:gd name="connsiteX4" fmla="*/ 34065 w 114300"/>
                <a:gd name="connsiteY4" fmla="*/ 224413 h 514350"/>
                <a:gd name="connsiteX5" fmla="*/ 7395 w 114300"/>
                <a:gd name="connsiteY5" fmla="*/ 76775 h 514350"/>
                <a:gd name="connsiteX6" fmla="*/ 54067 w 114300"/>
                <a:gd name="connsiteY6" fmla="*/ 7243 h 514350"/>
                <a:gd name="connsiteX7" fmla="*/ 110265 w 114300"/>
                <a:gd name="connsiteY7" fmla="*/ 67250 h 514350"/>
                <a:gd name="connsiteX8" fmla="*/ 79785 w 114300"/>
                <a:gd name="connsiteY8" fmla="*/ 509210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300" h="514350">
                  <a:moveTo>
                    <a:pt x="79785" y="509210"/>
                  </a:moveTo>
                  <a:cubicBezTo>
                    <a:pt x="76927" y="509210"/>
                    <a:pt x="60735" y="511115"/>
                    <a:pt x="56925" y="512068"/>
                  </a:cubicBezTo>
                  <a:cubicBezTo>
                    <a:pt x="47400" y="445393"/>
                    <a:pt x="35017" y="334903"/>
                    <a:pt x="35970" y="314900"/>
                  </a:cubicBezTo>
                  <a:cubicBezTo>
                    <a:pt x="35970" y="312996"/>
                    <a:pt x="35970" y="311090"/>
                    <a:pt x="36922" y="308233"/>
                  </a:cubicBezTo>
                  <a:cubicBezTo>
                    <a:pt x="40732" y="280610"/>
                    <a:pt x="40732" y="252035"/>
                    <a:pt x="34065" y="224413"/>
                  </a:cubicBezTo>
                  <a:cubicBezTo>
                    <a:pt x="19777" y="162500"/>
                    <a:pt x="8347" y="94873"/>
                    <a:pt x="7395" y="76775"/>
                  </a:cubicBezTo>
                  <a:cubicBezTo>
                    <a:pt x="4537" y="40581"/>
                    <a:pt x="26445" y="9148"/>
                    <a:pt x="54067" y="7243"/>
                  </a:cubicBezTo>
                  <a:cubicBezTo>
                    <a:pt x="82642" y="5338"/>
                    <a:pt x="105502" y="31056"/>
                    <a:pt x="110265" y="67250"/>
                  </a:cubicBezTo>
                  <a:cubicBezTo>
                    <a:pt x="122647" y="154881"/>
                    <a:pt x="80737" y="508258"/>
                    <a:pt x="79785" y="50921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" name="任意多边形: 形状 97">
              <a:extLst>
                <a:ext uri="{FF2B5EF4-FFF2-40B4-BE49-F238E27FC236}">
                  <a16:creationId xmlns:a16="http://schemas.microsoft.com/office/drawing/2014/main" id="{21D6D48A-B3B6-4D55-AEB4-AFD80300B6E8}"/>
                </a:ext>
              </a:extLst>
            </p:cNvPr>
            <p:cNvSpPr/>
            <p:nvPr/>
          </p:nvSpPr>
          <p:spPr>
            <a:xfrm>
              <a:off x="11068995" y="4529626"/>
              <a:ext cx="88226" cy="99254"/>
            </a:xfrm>
            <a:custGeom>
              <a:avLst/>
              <a:gdLst>
                <a:gd name="connsiteX0" fmla="*/ 11581 w 76200"/>
                <a:gd name="connsiteY0" fmla="*/ 7144 h 85725"/>
                <a:gd name="connsiteX1" fmla="*/ 9676 w 76200"/>
                <a:gd name="connsiteY1" fmla="*/ 64294 h 85725"/>
                <a:gd name="connsiteX2" fmla="*/ 17296 w 76200"/>
                <a:gd name="connsiteY2" fmla="*/ 83344 h 85725"/>
                <a:gd name="connsiteX3" fmla="*/ 63016 w 76200"/>
                <a:gd name="connsiteY3" fmla="*/ 83344 h 85725"/>
                <a:gd name="connsiteX4" fmla="*/ 77303 w 76200"/>
                <a:gd name="connsiteY4" fmla="*/ 76676 h 85725"/>
                <a:gd name="connsiteX5" fmla="*/ 33489 w 76200"/>
                <a:gd name="connsiteY5" fmla="*/ 64294 h 85725"/>
                <a:gd name="connsiteX6" fmla="*/ 31584 w 76200"/>
                <a:gd name="connsiteY6" fmla="*/ 9049 h 85725"/>
                <a:gd name="connsiteX7" fmla="*/ 11581 w 76200"/>
                <a:gd name="connsiteY7" fmla="*/ 7144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200" h="85725">
                  <a:moveTo>
                    <a:pt x="11581" y="7144"/>
                  </a:moveTo>
                  <a:cubicBezTo>
                    <a:pt x="11581" y="7144"/>
                    <a:pt x="13486" y="54769"/>
                    <a:pt x="9676" y="64294"/>
                  </a:cubicBezTo>
                  <a:cubicBezTo>
                    <a:pt x="5866" y="73819"/>
                    <a:pt x="4914" y="83344"/>
                    <a:pt x="17296" y="83344"/>
                  </a:cubicBezTo>
                  <a:cubicBezTo>
                    <a:pt x="29678" y="83344"/>
                    <a:pt x="59206" y="83344"/>
                    <a:pt x="63016" y="83344"/>
                  </a:cubicBezTo>
                  <a:cubicBezTo>
                    <a:pt x="70636" y="83344"/>
                    <a:pt x="78256" y="82391"/>
                    <a:pt x="77303" y="76676"/>
                  </a:cubicBezTo>
                  <a:cubicBezTo>
                    <a:pt x="77303" y="71914"/>
                    <a:pt x="41109" y="70009"/>
                    <a:pt x="33489" y="64294"/>
                  </a:cubicBezTo>
                  <a:cubicBezTo>
                    <a:pt x="26821" y="58579"/>
                    <a:pt x="31584" y="9049"/>
                    <a:pt x="31584" y="9049"/>
                  </a:cubicBezTo>
                  <a:lnTo>
                    <a:pt x="11581" y="7144"/>
                  </a:lnTo>
                  <a:close/>
                </a:path>
              </a:pathLst>
            </a:custGeom>
            <a:solidFill>
              <a:srgbClr val="FA968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9" name="任意多边形: 形状 98">
              <a:extLst>
                <a:ext uri="{FF2B5EF4-FFF2-40B4-BE49-F238E27FC236}">
                  <a16:creationId xmlns:a16="http://schemas.microsoft.com/office/drawing/2014/main" id="{B0BEC273-4190-462B-8BFD-080EF721BA78}"/>
                </a:ext>
              </a:extLst>
            </p:cNvPr>
            <p:cNvSpPr/>
            <p:nvPr/>
          </p:nvSpPr>
          <p:spPr>
            <a:xfrm>
              <a:off x="11069217" y="4600207"/>
              <a:ext cx="88226" cy="33085"/>
            </a:xfrm>
            <a:custGeom>
              <a:avLst/>
              <a:gdLst>
                <a:gd name="connsiteX0" fmla="*/ 59968 w 76200"/>
                <a:gd name="connsiteY0" fmla="*/ 10001 h 28575"/>
                <a:gd name="connsiteX1" fmla="*/ 38061 w 76200"/>
                <a:gd name="connsiteY1" fmla="*/ 13811 h 28575"/>
                <a:gd name="connsiteX2" fmla="*/ 8533 w 76200"/>
                <a:gd name="connsiteY2" fmla="*/ 7144 h 28575"/>
                <a:gd name="connsiteX3" fmla="*/ 17105 w 76200"/>
                <a:gd name="connsiteY3" fmla="*/ 22384 h 28575"/>
                <a:gd name="connsiteX4" fmla="*/ 62825 w 76200"/>
                <a:gd name="connsiteY4" fmla="*/ 22384 h 28575"/>
                <a:gd name="connsiteX5" fmla="*/ 77113 w 76200"/>
                <a:gd name="connsiteY5" fmla="*/ 15716 h 28575"/>
                <a:gd name="connsiteX6" fmla="*/ 59968 w 76200"/>
                <a:gd name="connsiteY6" fmla="*/ 10001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200" h="28575">
                  <a:moveTo>
                    <a:pt x="59968" y="10001"/>
                  </a:moveTo>
                  <a:cubicBezTo>
                    <a:pt x="53300" y="12859"/>
                    <a:pt x="45680" y="13811"/>
                    <a:pt x="38061" y="13811"/>
                  </a:cubicBezTo>
                  <a:cubicBezTo>
                    <a:pt x="27583" y="13811"/>
                    <a:pt x="18058" y="10954"/>
                    <a:pt x="8533" y="7144"/>
                  </a:cubicBezTo>
                  <a:cubicBezTo>
                    <a:pt x="5675" y="14764"/>
                    <a:pt x="6628" y="22384"/>
                    <a:pt x="17105" y="22384"/>
                  </a:cubicBezTo>
                  <a:cubicBezTo>
                    <a:pt x="29488" y="22384"/>
                    <a:pt x="59015" y="22384"/>
                    <a:pt x="62825" y="22384"/>
                  </a:cubicBezTo>
                  <a:cubicBezTo>
                    <a:pt x="70446" y="22384"/>
                    <a:pt x="78065" y="21431"/>
                    <a:pt x="77113" y="15716"/>
                  </a:cubicBezTo>
                  <a:cubicBezTo>
                    <a:pt x="78065" y="13811"/>
                    <a:pt x="69493" y="11906"/>
                    <a:pt x="59968" y="10001"/>
                  </a:cubicBezTo>
                  <a:close/>
                </a:path>
              </a:pathLst>
            </a:custGeom>
            <a:solidFill>
              <a:srgbClr val="A03C1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0" name="任意多边形: 形状 99">
              <a:extLst>
                <a:ext uri="{FF2B5EF4-FFF2-40B4-BE49-F238E27FC236}">
                  <a16:creationId xmlns:a16="http://schemas.microsoft.com/office/drawing/2014/main" id="{B6291849-23D3-416D-8641-981A4910CC13}"/>
                </a:ext>
              </a:extLst>
            </p:cNvPr>
            <p:cNvSpPr/>
            <p:nvPr/>
          </p:nvSpPr>
          <p:spPr>
            <a:xfrm>
              <a:off x="11127009" y="4255024"/>
              <a:ext cx="77197" cy="352903"/>
            </a:xfrm>
            <a:custGeom>
              <a:avLst/>
              <a:gdLst>
                <a:gd name="connsiteX0" fmla="*/ 7195 w 66675"/>
                <a:gd name="connsiteY0" fmla="*/ 59531 h 304800"/>
                <a:gd name="connsiteX1" fmla="*/ 27198 w 66675"/>
                <a:gd name="connsiteY1" fmla="*/ 247174 h 304800"/>
                <a:gd name="connsiteX2" fmla="*/ 34818 w 66675"/>
                <a:gd name="connsiteY2" fmla="*/ 303371 h 304800"/>
                <a:gd name="connsiteX3" fmla="*/ 66250 w 66675"/>
                <a:gd name="connsiteY3" fmla="*/ 56674 h 304800"/>
                <a:gd name="connsiteX4" fmla="*/ 33865 w 66675"/>
                <a:gd name="connsiteY4" fmla="*/ 7144 h 304800"/>
                <a:gd name="connsiteX5" fmla="*/ 7195 w 66675"/>
                <a:gd name="connsiteY5" fmla="*/ 59531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675" h="304800">
                  <a:moveTo>
                    <a:pt x="7195" y="59531"/>
                  </a:moveTo>
                  <a:cubicBezTo>
                    <a:pt x="8148" y="78581"/>
                    <a:pt x="19578" y="180499"/>
                    <a:pt x="27198" y="247174"/>
                  </a:cubicBezTo>
                  <a:cubicBezTo>
                    <a:pt x="31008" y="280511"/>
                    <a:pt x="31960" y="304324"/>
                    <a:pt x="34818" y="303371"/>
                  </a:cubicBezTo>
                  <a:cubicBezTo>
                    <a:pt x="42438" y="301466"/>
                    <a:pt x="67203" y="84296"/>
                    <a:pt x="66250" y="56674"/>
                  </a:cubicBezTo>
                  <a:cubicBezTo>
                    <a:pt x="64345" y="29051"/>
                    <a:pt x="50058" y="7144"/>
                    <a:pt x="33865" y="7144"/>
                  </a:cubicBezTo>
                  <a:cubicBezTo>
                    <a:pt x="18625" y="8096"/>
                    <a:pt x="6243" y="31909"/>
                    <a:pt x="7195" y="59531"/>
                  </a:cubicBezTo>
                  <a:close/>
                </a:path>
              </a:pathLst>
            </a:custGeom>
            <a:solidFill>
              <a:srgbClr val="FA968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1" name="任意多边形: 形状 100">
              <a:extLst>
                <a:ext uri="{FF2B5EF4-FFF2-40B4-BE49-F238E27FC236}">
                  <a16:creationId xmlns:a16="http://schemas.microsoft.com/office/drawing/2014/main" id="{2630721A-6137-431D-8F81-BFC10956CDA6}"/>
                </a:ext>
              </a:extLst>
            </p:cNvPr>
            <p:cNvSpPr/>
            <p:nvPr/>
          </p:nvSpPr>
          <p:spPr>
            <a:xfrm>
              <a:off x="11090385" y="3956045"/>
              <a:ext cx="132338" cy="595523"/>
            </a:xfrm>
            <a:custGeom>
              <a:avLst/>
              <a:gdLst>
                <a:gd name="connsiteX0" fmla="*/ 79785 w 114300"/>
                <a:gd name="connsiteY0" fmla="*/ 509210 h 514350"/>
                <a:gd name="connsiteX1" fmla="*/ 56925 w 114300"/>
                <a:gd name="connsiteY1" fmla="*/ 512068 h 514350"/>
                <a:gd name="connsiteX2" fmla="*/ 35970 w 114300"/>
                <a:gd name="connsiteY2" fmla="*/ 314901 h 514350"/>
                <a:gd name="connsiteX3" fmla="*/ 36922 w 114300"/>
                <a:gd name="connsiteY3" fmla="*/ 308233 h 514350"/>
                <a:gd name="connsiteX4" fmla="*/ 34065 w 114300"/>
                <a:gd name="connsiteY4" fmla="*/ 224413 h 514350"/>
                <a:gd name="connsiteX5" fmla="*/ 7395 w 114300"/>
                <a:gd name="connsiteY5" fmla="*/ 76776 h 514350"/>
                <a:gd name="connsiteX6" fmla="*/ 54067 w 114300"/>
                <a:gd name="connsiteY6" fmla="*/ 7243 h 514350"/>
                <a:gd name="connsiteX7" fmla="*/ 110265 w 114300"/>
                <a:gd name="connsiteY7" fmla="*/ 67251 h 514350"/>
                <a:gd name="connsiteX8" fmla="*/ 79785 w 114300"/>
                <a:gd name="connsiteY8" fmla="*/ 509210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300" h="514350">
                  <a:moveTo>
                    <a:pt x="79785" y="509210"/>
                  </a:moveTo>
                  <a:cubicBezTo>
                    <a:pt x="76927" y="509210"/>
                    <a:pt x="60735" y="511116"/>
                    <a:pt x="56925" y="512068"/>
                  </a:cubicBezTo>
                  <a:cubicBezTo>
                    <a:pt x="47400" y="445393"/>
                    <a:pt x="35017" y="334903"/>
                    <a:pt x="35970" y="314901"/>
                  </a:cubicBezTo>
                  <a:cubicBezTo>
                    <a:pt x="35970" y="312995"/>
                    <a:pt x="35970" y="311091"/>
                    <a:pt x="36922" y="308233"/>
                  </a:cubicBezTo>
                  <a:cubicBezTo>
                    <a:pt x="40732" y="280610"/>
                    <a:pt x="40732" y="252035"/>
                    <a:pt x="34065" y="224413"/>
                  </a:cubicBezTo>
                  <a:cubicBezTo>
                    <a:pt x="19777" y="162501"/>
                    <a:pt x="8347" y="94873"/>
                    <a:pt x="7395" y="76776"/>
                  </a:cubicBezTo>
                  <a:cubicBezTo>
                    <a:pt x="4537" y="40580"/>
                    <a:pt x="26445" y="9148"/>
                    <a:pt x="54067" y="7243"/>
                  </a:cubicBezTo>
                  <a:cubicBezTo>
                    <a:pt x="82642" y="5338"/>
                    <a:pt x="105502" y="31055"/>
                    <a:pt x="110265" y="67251"/>
                  </a:cubicBezTo>
                  <a:cubicBezTo>
                    <a:pt x="122647" y="154881"/>
                    <a:pt x="79785" y="507305"/>
                    <a:pt x="79785" y="50921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2" name="任意多边形: 形状 101">
              <a:extLst>
                <a:ext uri="{FF2B5EF4-FFF2-40B4-BE49-F238E27FC236}">
                  <a16:creationId xmlns:a16="http://schemas.microsoft.com/office/drawing/2014/main" id="{AC52B07B-A4DA-43A0-ACF8-B07DB6836FF7}"/>
                </a:ext>
              </a:extLst>
            </p:cNvPr>
            <p:cNvSpPr/>
            <p:nvPr/>
          </p:nvSpPr>
          <p:spPr>
            <a:xfrm>
              <a:off x="11142567" y="4537346"/>
              <a:ext cx="99254" cy="99254"/>
            </a:xfrm>
            <a:custGeom>
              <a:avLst/>
              <a:gdLst>
                <a:gd name="connsiteX0" fmla="*/ 11855 w 85725"/>
                <a:gd name="connsiteY0" fmla="*/ 7144 h 85725"/>
                <a:gd name="connsiteX1" fmla="*/ 9950 w 85725"/>
                <a:gd name="connsiteY1" fmla="*/ 64294 h 85725"/>
                <a:gd name="connsiteX2" fmla="*/ 17570 w 85725"/>
                <a:gd name="connsiteY2" fmla="*/ 83344 h 85725"/>
                <a:gd name="connsiteX3" fmla="*/ 57575 w 85725"/>
                <a:gd name="connsiteY3" fmla="*/ 81439 h 85725"/>
                <a:gd name="connsiteX4" fmla="*/ 80435 w 85725"/>
                <a:gd name="connsiteY4" fmla="*/ 75724 h 85725"/>
                <a:gd name="connsiteX5" fmla="*/ 34715 w 85725"/>
                <a:gd name="connsiteY5" fmla="*/ 64294 h 85725"/>
                <a:gd name="connsiteX6" fmla="*/ 32810 w 85725"/>
                <a:gd name="connsiteY6" fmla="*/ 9049 h 85725"/>
                <a:gd name="connsiteX7" fmla="*/ 11855 w 85725"/>
                <a:gd name="connsiteY7" fmla="*/ 7144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725" h="85725">
                  <a:moveTo>
                    <a:pt x="11855" y="7144"/>
                  </a:moveTo>
                  <a:cubicBezTo>
                    <a:pt x="11855" y="7144"/>
                    <a:pt x="13760" y="54769"/>
                    <a:pt x="9950" y="64294"/>
                  </a:cubicBezTo>
                  <a:cubicBezTo>
                    <a:pt x="6140" y="73819"/>
                    <a:pt x="4235" y="84296"/>
                    <a:pt x="17570" y="83344"/>
                  </a:cubicBezTo>
                  <a:cubicBezTo>
                    <a:pt x="29953" y="82391"/>
                    <a:pt x="53765" y="82391"/>
                    <a:pt x="57575" y="81439"/>
                  </a:cubicBezTo>
                  <a:cubicBezTo>
                    <a:pt x="68053" y="80486"/>
                    <a:pt x="80435" y="80486"/>
                    <a:pt x="80435" y="75724"/>
                  </a:cubicBezTo>
                  <a:cubicBezTo>
                    <a:pt x="80435" y="70961"/>
                    <a:pt x="41383" y="70009"/>
                    <a:pt x="34715" y="64294"/>
                  </a:cubicBezTo>
                  <a:cubicBezTo>
                    <a:pt x="28048" y="58579"/>
                    <a:pt x="32810" y="9049"/>
                    <a:pt x="32810" y="9049"/>
                  </a:cubicBezTo>
                  <a:lnTo>
                    <a:pt x="11855" y="7144"/>
                  </a:lnTo>
                  <a:close/>
                </a:path>
              </a:pathLst>
            </a:custGeom>
            <a:solidFill>
              <a:srgbClr val="FA968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3" name="任意多边形: 形状 102">
              <a:extLst>
                <a:ext uri="{FF2B5EF4-FFF2-40B4-BE49-F238E27FC236}">
                  <a16:creationId xmlns:a16="http://schemas.microsoft.com/office/drawing/2014/main" id="{1FB81C1F-46B0-45AD-BE9E-772F956B7930}"/>
                </a:ext>
              </a:extLst>
            </p:cNvPr>
            <p:cNvSpPr/>
            <p:nvPr/>
          </p:nvSpPr>
          <p:spPr>
            <a:xfrm>
              <a:off x="11142033" y="4607927"/>
              <a:ext cx="99254" cy="33085"/>
            </a:xfrm>
            <a:custGeom>
              <a:avLst/>
              <a:gdLst>
                <a:gd name="connsiteX0" fmla="*/ 57084 w 85725"/>
                <a:gd name="connsiteY0" fmla="*/ 9049 h 28575"/>
                <a:gd name="connsiteX1" fmla="*/ 35177 w 85725"/>
                <a:gd name="connsiteY1" fmla="*/ 12859 h 28575"/>
                <a:gd name="connsiteX2" fmla="*/ 8507 w 85725"/>
                <a:gd name="connsiteY2" fmla="*/ 7144 h 28575"/>
                <a:gd name="connsiteX3" fmla="*/ 18032 w 85725"/>
                <a:gd name="connsiteY3" fmla="*/ 22384 h 28575"/>
                <a:gd name="connsiteX4" fmla="*/ 58037 w 85725"/>
                <a:gd name="connsiteY4" fmla="*/ 20479 h 28575"/>
                <a:gd name="connsiteX5" fmla="*/ 80897 w 85725"/>
                <a:gd name="connsiteY5" fmla="*/ 14764 h 28575"/>
                <a:gd name="connsiteX6" fmla="*/ 57084 w 85725"/>
                <a:gd name="connsiteY6" fmla="*/ 9049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28575">
                  <a:moveTo>
                    <a:pt x="57084" y="9049"/>
                  </a:moveTo>
                  <a:cubicBezTo>
                    <a:pt x="50417" y="11906"/>
                    <a:pt x="42797" y="12859"/>
                    <a:pt x="35177" y="12859"/>
                  </a:cubicBezTo>
                  <a:cubicBezTo>
                    <a:pt x="25652" y="12859"/>
                    <a:pt x="17079" y="10954"/>
                    <a:pt x="8507" y="7144"/>
                  </a:cubicBezTo>
                  <a:cubicBezTo>
                    <a:pt x="5649" y="14764"/>
                    <a:pt x="6602" y="23336"/>
                    <a:pt x="18032" y="22384"/>
                  </a:cubicBezTo>
                  <a:cubicBezTo>
                    <a:pt x="30414" y="21431"/>
                    <a:pt x="54227" y="21431"/>
                    <a:pt x="58037" y="20479"/>
                  </a:cubicBezTo>
                  <a:cubicBezTo>
                    <a:pt x="68514" y="19526"/>
                    <a:pt x="80897" y="19526"/>
                    <a:pt x="80897" y="14764"/>
                  </a:cubicBezTo>
                  <a:cubicBezTo>
                    <a:pt x="80897" y="11906"/>
                    <a:pt x="68514" y="10954"/>
                    <a:pt x="57084" y="9049"/>
                  </a:cubicBezTo>
                  <a:close/>
                </a:path>
              </a:pathLst>
            </a:custGeom>
            <a:solidFill>
              <a:srgbClr val="CD501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4" name="任意多边形: 形状 103">
              <a:extLst>
                <a:ext uri="{FF2B5EF4-FFF2-40B4-BE49-F238E27FC236}">
                  <a16:creationId xmlns:a16="http://schemas.microsoft.com/office/drawing/2014/main" id="{C65A05D1-145F-4346-80BB-96DA4A3A6761}"/>
                </a:ext>
              </a:extLst>
            </p:cNvPr>
            <p:cNvSpPr/>
            <p:nvPr/>
          </p:nvSpPr>
          <p:spPr>
            <a:xfrm>
              <a:off x="11086264" y="3588920"/>
              <a:ext cx="88226" cy="110282"/>
            </a:xfrm>
            <a:custGeom>
              <a:avLst/>
              <a:gdLst>
                <a:gd name="connsiteX0" fmla="*/ 50006 w 76200"/>
                <a:gd name="connsiteY0" fmla="*/ 88106 h 95250"/>
                <a:gd name="connsiteX1" fmla="*/ 19526 w 76200"/>
                <a:gd name="connsiteY1" fmla="*/ 72866 h 95250"/>
                <a:gd name="connsiteX2" fmla="*/ 7144 w 76200"/>
                <a:gd name="connsiteY2" fmla="*/ 48101 h 95250"/>
                <a:gd name="connsiteX3" fmla="*/ 7144 w 76200"/>
                <a:gd name="connsiteY3" fmla="*/ 7144 h 95250"/>
                <a:gd name="connsiteX4" fmla="*/ 70961 w 76200"/>
                <a:gd name="connsiteY4" fmla="*/ 7144 h 95250"/>
                <a:gd name="connsiteX5" fmla="*/ 70961 w 76200"/>
                <a:gd name="connsiteY5" fmla="*/ 50959 h 95250"/>
                <a:gd name="connsiteX6" fmla="*/ 50006 w 76200"/>
                <a:gd name="connsiteY6" fmla="*/ 88106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200" h="95250">
                  <a:moveTo>
                    <a:pt x="50006" y="88106"/>
                  </a:moveTo>
                  <a:cubicBezTo>
                    <a:pt x="41434" y="88106"/>
                    <a:pt x="31909" y="84296"/>
                    <a:pt x="19526" y="72866"/>
                  </a:cubicBezTo>
                  <a:cubicBezTo>
                    <a:pt x="11906" y="66199"/>
                    <a:pt x="7144" y="55721"/>
                    <a:pt x="7144" y="48101"/>
                  </a:cubicBezTo>
                  <a:lnTo>
                    <a:pt x="7144" y="7144"/>
                  </a:lnTo>
                  <a:lnTo>
                    <a:pt x="70961" y="7144"/>
                  </a:lnTo>
                  <a:cubicBezTo>
                    <a:pt x="70961" y="7144"/>
                    <a:pt x="75724" y="29051"/>
                    <a:pt x="70961" y="50959"/>
                  </a:cubicBezTo>
                  <a:cubicBezTo>
                    <a:pt x="67151" y="66199"/>
                    <a:pt x="56674" y="88106"/>
                    <a:pt x="50006" y="88106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5" name="任意多边形: 形状 104">
              <a:extLst>
                <a:ext uri="{FF2B5EF4-FFF2-40B4-BE49-F238E27FC236}">
                  <a16:creationId xmlns:a16="http://schemas.microsoft.com/office/drawing/2014/main" id="{CE1096B4-5758-4BD3-B49C-13900E04B046}"/>
                </a:ext>
              </a:extLst>
            </p:cNvPr>
            <p:cNvSpPr/>
            <p:nvPr/>
          </p:nvSpPr>
          <p:spPr>
            <a:xfrm>
              <a:off x="10877831" y="3660603"/>
              <a:ext cx="231592" cy="220564"/>
            </a:xfrm>
            <a:custGeom>
              <a:avLst/>
              <a:gdLst>
                <a:gd name="connsiteX0" fmla="*/ 7144 w 200025"/>
                <a:gd name="connsiteY0" fmla="*/ 15716 h 190500"/>
                <a:gd name="connsiteX1" fmla="*/ 13811 w 200025"/>
                <a:gd name="connsiteY1" fmla="*/ 7144 h 190500"/>
                <a:gd name="connsiteX2" fmla="*/ 21431 w 200025"/>
                <a:gd name="connsiteY2" fmla="*/ 12859 h 190500"/>
                <a:gd name="connsiteX3" fmla="*/ 21431 w 200025"/>
                <a:gd name="connsiteY3" fmla="*/ 12859 h 190500"/>
                <a:gd name="connsiteX4" fmla="*/ 44291 w 200025"/>
                <a:gd name="connsiteY4" fmla="*/ 84296 h 190500"/>
                <a:gd name="connsiteX5" fmla="*/ 85249 w 200025"/>
                <a:gd name="connsiteY5" fmla="*/ 142399 h 190500"/>
                <a:gd name="connsiteX6" fmla="*/ 90011 w 200025"/>
                <a:gd name="connsiteY6" fmla="*/ 143351 h 190500"/>
                <a:gd name="connsiteX7" fmla="*/ 145256 w 200025"/>
                <a:gd name="connsiteY7" fmla="*/ 77629 h 190500"/>
                <a:gd name="connsiteX8" fmla="*/ 149066 w 200025"/>
                <a:gd name="connsiteY8" fmla="*/ 66199 h 190500"/>
                <a:gd name="connsiteX9" fmla="*/ 181451 w 200025"/>
                <a:gd name="connsiteY9" fmla="*/ 50006 h 190500"/>
                <a:gd name="connsiteX10" fmla="*/ 7144 w 200025"/>
                <a:gd name="connsiteY10" fmla="*/ 15716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0025" h="190500">
                  <a:moveTo>
                    <a:pt x="7144" y="15716"/>
                  </a:moveTo>
                  <a:cubicBezTo>
                    <a:pt x="7144" y="11906"/>
                    <a:pt x="10001" y="8096"/>
                    <a:pt x="13811" y="7144"/>
                  </a:cubicBezTo>
                  <a:cubicBezTo>
                    <a:pt x="17621" y="7144"/>
                    <a:pt x="20479" y="9049"/>
                    <a:pt x="21431" y="12859"/>
                  </a:cubicBezTo>
                  <a:lnTo>
                    <a:pt x="21431" y="12859"/>
                  </a:lnTo>
                  <a:cubicBezTo>
                    <a:pt x="28099" y="37624"/>
                    <a:pt x="34766" y="61436"/>
                    <a:pt x="44291" y="84296"/>
                  </a:cubicBezTo>
                  <a:cubicBezTo>
                    <a:pt x="62389" y="131921"/>
                    <a:pt x="79534" y="138589"/>
                    <a:pt x="85249" y="142399"/>
                  </a:cubicBezTo>
                  <a:cubicBezTo>
                    <a:pt x="86201" y="142399"/>
                    <a:pt x="89059" y="143351"/>
                    <a:pt x="90011" y="143351"/>
                  </a:cubicBezTo>
                  <a:cubicBezTo>
                    <a:pt x="108109" y="147161"/>
                    <a:pt x="139541" y="108109"/>
                    <a:pt x="145256" y="77629"/>
                  </a:cubicBezTo>
                  <a:cubicBezTo>
                    <a:pt x="145256" y="75724"/>
                    <a:pt x="149066" y="65246"/>
                    <a:pt x="149066" y="66199"/>
                  </a:cubicBezTo>
                  <a:cubicBezTo>
                    <a:pt x="153829" y="52864"/>
                    <a:pt x="168116" y="46196"/>
                    <a:pt x="181451" y="50006"/>
                  </a:cubicBezTo>
                  <a:cubicBezTo>
                    <a:pt x="262414" y="79534"/>
                    <a:pt x="35719" y="361474"/>
                    <a:pt x="7144" y="15716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6" name="任意多边形: 形状 105">
              <a:extLst>
                <a:ext uri="{FF2B5EF4-FFF2-40B4-BE49-F238E27FC236}">
                  <a16:creationId xmlns:a16="http://schemas.microsoft.com/office/drawing/2014/main" id="{3CE86032-2299-42BF-A84F-610E401AC1BA}"/>
                </a:ext>
              </a:extLst>
            </p:cNvPr>
            <p:cNvSpPr/>
            <p:nvPr/>
          </p:nvSpPr>
          <p:spPr>
            <a:xfrm>
              <a:off x="11029705" y="3709127"/>
              <a:ext cx="198508" cy="352903"/>
            </a:xfrm>
            <a:custGeom>
              <a:avLst/>
              <a:gdLst>
                <a:gd name="connsiteX0" fmla="*/ 11226 w 171450"/>
                <a:gd name="connsiteY0" fmla="*/ 266224 h 304800"/>
                <a:gd name="connsiteX1" fmla="*/ 168388 w 171450"/>
                <a:gd name="connsiteY1" fmla="*/ 304324 h 304800"/>
                <a:gd name="connsiteX2" fmla="*/ 132193 w 171450"/>
                <a:gd name="connsiteY2" fmla="*/ 161449 h 304800"/>
                <a:gd name="connsiteX3" fmla="*/ 153149 w 171450"/>
                <a:gd name="connsiteY3" fmla="*/ 32861 h 304800"/>
                <a:gd name="connsiteX4" fmla="*/ 127431 w 171450"/>
                <a:gd name="connsiteY4" fmla="*/ 7144 h 304800"/>
                <a:gd name="connsiteX5" fmla="*/ 42658 w 171450"/>
                <a:gd name="connsiteY5" fmla="*/ 7144 h 304800"/>
                <a:gd name="connsiteX6" fmla="*/ 17893 w 171450"/>
                <a:gd name="connsiteY6" fmla="*/ 30004 h 304800"/>
                <a:gd name="connsiteX7" fmla="*/ 51231 w 171450"/>
                <a:gd name="connsiteY7" fmla="*/ 157639 h 304800"/>
                <a:gd name="connsiteX8" fmla="*/ 11226 w 171450"/>
                <a:gd name="connsiteY8" fmla="*/ 266224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1450" h="304800">
                  <a:moveTo>
                    <a:pt x="11226" y="266224"/>
                  </a:moveTo>
                  <a:cubicBezTo>
                    <a:pt x="34086" y="292894"/>
                    <a:pt x="168388" y="304324"/>
                    <a:pt x="168388" y="304324"/>
                  </a:cubicBezTo>
                  <a:cubicBezTo>
                    <a:pt x="177913" y="292894"/>
                    <a:pt x="132193" y="161449"/>
                    <a:pt x="132193" y="161449"/>
                  </a:cubicBezTo>
                  <a:cubicBezTo>
                    <a:pt x="132193" y="161449"/>
                    <a:pt x="154101" y="67151"/>
                    <a:pt x="153149" y="32861"/>
                  </a:cubicBezTo>
                  <a:cubicBezTo>
                    <a:pt x="153149" y="18574"/>
                    <a:pt x="140766" y="7144"/>
                    <a:pt x="127431" y="7144"/>
                  </a:cubicBezTo>
                  <a:lnTo>
                    <a:pt x="42658" y="7144"/>
                  </a:lnTo>
                  <a:cubicBezTo>
                    <a:pt x="29324" y="7144"/>
                    <a:pt x="18846" y="17621"/>
                    <a:pt x="17893" y="30004"/>
                  </a:cubicBezTo>
                  <a:cubicBezTo>
                    <a:pt x="15988" y="56674"/>
                    <a:pt x="51231" y="157639"/>
                    <a:pt x="51231" y="157639"/>
                  </a:cubicBezTo>
                  <a:cubicBezTo>
                    <a:pt x="51231" y="157639"/>
                    <a:pt x="-8776" y="243364"/>
                    <a:pt x="11226" y="266224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7" name="任意多边形: 形状 106">
              <a:extLst>
                <a:ext uri="{FF2B5EF4-FFF2-40B4-BE49-F238E27FC236}">
                  <a16:creationId xmlns:a16="http://schemas.microsoft.com/office/drawing/2014/main" id="{E60A96CB-B008-44D7-AFD6-C32B58BBEC50}"/>
                </a:ext>
              </a:extLst>
            </p:cNvPr>
            <p:cNvSpPr/>
            <p:nvPr/>
          </p:nvSpPr>
          <p:spPr>
            <a:xfrm>
              <a:off x="11017855" y="3710231"/>
              <a:ext cx="209536" cy="352903"/>
            </a:xfrm>
            <a:custGeom>
              <a:avLst/>
              <a:gdLst>
                <a:gd name="connsiteX0" fmla="*/ 142429 w 180975"/>
                <a:gd name="connsiteY0" fmla="*/ 160496 h 304800"/>
                <a:gd name="connsiteX1" fmla="*/ 163384 w 180975"/>
                <a:gd name="connsiteY1" fmla="*/ 30004 h 304800"/>
                <a:gd name="connsiteX2" fmla="*/ 139571 w 180975"/>
                <a:gd name="connsiteY2" fmla="*/ 7144 h 304800"/>
                <a:gd name="connsiteX3" fmla="*/ 127189 w 180975"/>
                <a:gd name="connsiteY3" fmla="*/ 7144 h 304800"/>
                <a:gd name="connsiteX4" fmla="*/ 96709 w 180975"/>
                <a:gd name="connsiteY4" fmla="*/ 27146 h 304800"/>
                <a:gd name="connsiteX5" fmla="*/ 66229 w 180975"/>
                <a:gd name="connsiteY5" fmla="*/ 7144 h 304800"/>
                <a:gd name="connsiteX6" fmla="*/ 54799 w 180975"/>
                <a:gd name="connsiteY6" fmla="*/ 7144 h 304800"/>
                <a:gd name="connsiteX7" fmla="*/ 40511 w 180975"/>
                <a:gd name="connsiteY7" fmla="*/ 91916 h 304800"/>
                <a:gd name="connsiteX8" fmla="*/ 61466 w 180975"/>
                <a:gd name="connsiteY8" fmla="*/ 157639 h 304800"/>
                <a:gd name="connsiteX9" fmla="*/ 8126 w 180975"/>
                <a:gd name="connsiteY9" fmla="*/ 266224 h 304800"/>
                <a:gd name="connsiteX10" fmla="*/ 179576 w 180975"/>
                <a:gd name="connsiteY10" fmla="*/ 303371 h 304800"/>
                <a:gd name="connsiteX11" fmla="*/ 142429 w 180975"/>
                <a:gd name="connsiteY11" fmla="*/ 160496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0975" h="304800">
                  <a:moveTo>
                    <a:pt x="142429" y="160496"/>
                  </a:moveTo>
                  <a:cubicBezTo>
                    <a:pt x="142429" y="160496"/>
                    <a:pt x="164336" y="63341"/>
                    <a:pt x="163384" y="30004"/>
                  </a:cubicBezTo>
                  <a:cubicBezTo>
                    <a:pt x="163384" y="16669"/>
                    <a:pt x="152906" y="7144"/>
                    <a:pt x="139571" y="7144"/>
                  </a:cubicBezTo>
                  <a:lnTo>
                    <a:pt x="127189" y="7144"/>
                  </a:lnTo>
                  <a:cubicBezTo>
                    <a:pt x="122426" y="18574"/>
                    <a:pt x="111949" y="27146"/>
                    <a:pt x="96709" y="27146"/>
                  </a:cubicBezTo>
                  <a:cubicBezTo>
                    <a:pt x="80516" y="27146"/>
                    <a:pt x="70991" y="18574"/>
                    <a:pt x="66229" y="7144"/>
                  </a:cubicBezTo>
                  <a:lnTo>
                    <a:pt x="54799" y="7144"/>
                  </a:lnTo>
                  <a:cubicBezTo>
                    <a:pt x="68134" y="34766"/>
                    <a:pt x="63371" y="70961"/>
                    <a:pt x="40511" y="91916"/>
                  </a:cubicBezTo>
                  <a:cubicBezTo>
                    <a:pt x="50036" y="125254"/>
                    <a:pt x="61466" y="157639"/>
                    <a:pt x="61466" y="157639"/>
                  </a:cubicBezTo>
                  <a:cubicBezTo>
                    <a:pt x="61466" y="157639"/>
                    <a:pt x="-1399" y="251936"/>
                    <a:pt x="8126" y="266224"/>
                  </a:cubicBezTo>
                  <a:cubicBezTo>
                    <a:pt x="27176" y="295751"/>
                    <a:pt x="179576" y="303371"/>
                    <a:pt x="179576" y="303371"/>
                  </a:cubicBezTo>
                  <a:cubicBezTo>
                    <a:pt x="189101" y="289084"/>
                    <a:pt x="142429" y="160496"/>
                    <a:pt x="142429" y="160496"/>
                  </a:cubicBezTo>
                  <a:close/>
                </a:path>
              </a:pathLst>
            </a:custGeom>
            <a:solidFill>
              <a:srgbClr val="FFFAD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8" name="任意多边形: 形状 107">
              <a:extLst>
                <a:ext uri="{FF2B5EF4-FFF2-40B4-BE49-F238E27FC236}">
                  <a16:creationId xmlns:a16="http://schemas.microsoft.com/office/drawing/2014/main" id="{769DF263-7DFF-4B7D-A557-1B6A8A5A08B8}"/>
                </a:ext>
              </a:extLst>
            </p:cNvPr>
            <p:cNvSpPr/>
            <p:nvPr/>
          </p:nvSpPr>
          <p:spPr>
            <a:xfrm>
              <a:off x="11106115" y="3662809"/>
              <a:ext cx="55141" cy="66169"/>
            </a:xfrm>
            <a:custGeom>
              <a:avLst/>
              <a:gdLst>
                <a:gd name="connsiteX0" fmla="*/ 7144 w 47625"/>
                <a:gd name="connsiteY0" fmla="*/ 53816 h 57150"/>
                <a:gd name="connsiteX1" fmla="*/ 45244 w 47625"/>
                <a:gd name="connsiteY1" fmla="*/ 50006 h 57150"/>
                <a:gd name="connsiteX2" fmla="*/ 32861 w 47625"/>
                <a:gd name="connsiteY2" fmla="*/ 7144 h 57150"/>
                <a:gd name="connsiteX3" fmla="*/ 8096 w 47625"/>
                <a:gd name="connsiteY3" fmla="*/ 10001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57150">
                  <a:moveTo>
                    <a:pt x="7144" y="53816"/>
                  </a:moveTo>
                  <a:lnTo>
                    <a:pt x="45244" y="50006"/>
                  </a:lnTo>
                  <a:lnTo>
                    <a:pt x="32861" y="7144"/>
                  </a:lnTo>
                  <a:lnTo>
                    <a:pt x="8096" y="10001"/>
                  </a:ln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9" name="任意多边形: 形状 108">
              <a:extLst>
                <a:ext uri="{FF2B5EF4-FFF2-40B4-BE49-F238E27FC236}">
                  <a16:creationId xmlns:a16="http://schemas.microsoft.com/office/drawing/2014/main" id="{AF457605-68B1-4088-8A58-5008D629B53A}"/>
                </a:ext>
              </a:extLst>
            </p:cNvPr>
            <p:cNvSpPr/>
            <p:nvPr/>
          </p:nvSpPr>
          <p:spPr>
            <a:xfrm>
              <a:off x="11106115" y="3662809"/>
              <a:ext cx="44113" cy="55141"/>
            </a:xfrm>
            <a:custGeom>
              <a:avLst/>
              <a:gdLst>
                <a:gd name="connsiteX0" fmla="*/ 8096 w 38100"/>
                <a:gd name="connsiteY0" fmla="*/ 10001 h 47625"/>
                <a:gd name="connsiteX1" fmla="*/ 32861 w 38100"/>
                <a:gd name="connsiteY1" fmla="*/ 7144 h 47625"/>
                <a:gd name="connsiteX2" fmla="*/ 36671 w 38100"/>
                <a:gd name="connsiteY2" fmla="*/ 20479 h 47625"/>
                <a:gd name="connsiteX3" fmla="*/ 14764 w 38100"/>
                <a:gd name="connsiteY3" fmla="*/ 40481 h 47625"/>
                <a:gd name="connsiteX4" fmla="*/ 7144 w 38100"/>
                <a:gd name="connsiteY4" fmla="*/ 38576 h 47625"/>
                <a:gd name="connsiteX5" fmla="*/ 8096 w 38100"/>
                <a:gd name="connsiteY5" fmla="*/ 10001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47625">
                  <a:moveTo>
                    <a:pt x="8096" y="10001"/>
                  </a:moveTo>
                  <a:lnTo>
                    <a:pt x="32861" y="7144"/>
                  </a:lnTo>
                  <a:lnTo>
                    <a:pt x="36671" y="20479"/>
                  </a:lnTo>
                  <a:cubicBezTo>
                    <a:pt x="30956" y="27146"/>
                    <a:pt x="24289" y="40481"/>
                    <a:pt x="14764" y="40481"/>
                  </a:cubicBezTo>
                  <a:cubicBezTo>
                    <a:pt x="11906" y="40481"/>
                    <a:pt x="9049" y="39529"/>
                    <a:pt x="7144" y="38576"/>
                  </a:cubicBezTo>
                  <a:lnTo>
                    <a:pt x="8096" y="10001"/>
                  </a:lnTo>
                  <a:close/>
                </a:path>
              </a:pathLst>
            </a:custGeom>
            <a:solidFill>
              <a:srgbClr val="FA968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0" name="任意多边形: 形状 109">
              <a:extLst>
                <a:ext uri="{FF2B5EF4-FFF2-40B4-BE49-F238E27FC236}">
                  <a16:creationId xmlns:a16="http://schemas.microsoft.com/office/drawing/2014/main" id="{0CC127AB-B546-41C4-83CF-3A75207ACB7B}"/>
                </a:ext>
              </a:extLst>
            </p:cNvPr>
            <p:cNvSpPr/>
            <p:nvPr/>
          </p:nvSpPr>
          <p:spPr>
            <a:xfrm>
              <a:off x="11074057" y="3554595"/>
              <a:ext cx="110282" cy="77197"/>
            </a:xfrm>
            <a:custGeom>
              <a:avLst/>
              <a:gdLst>
                <a:gd name="connsiteX0" fmla="*/ 28165 w 95250"/>
                <a:gd name="connsiteY0" fmla="*/ 16788 h 66675"/>
                <a:gd name="connsiteX1" fmla="*/ 49119 w 95250"/>
                <a:gd name="connsiteY1" fmla="*/ 15835 h 66675"/>
                <a:gd name="connsiteX2" fmla="*/ 66265 w 95250"/>
                <a:gd name="connsiteY2" fmla="*/ 10120 h 66675"/>
                <a:gd name="connsiteX3" fmla="*/ 89124 w 95250"/>
                <a:gd name="connsiteY3" fmla="*/ 12978 h 66675"/>
                <a:gd name="connsiteX4" fmla="*/ 84362 w 95250"/>
                <a:gd name="connsiteY4" fmla="*/ 40600 h 66675"/>
                <a:gd name="connsiteX5" fmla="*/ 60549 w 95250"/>
                <a:gd name="connsiteY5" fmla="*/ 43458 h 66675"/>
                <a:gd name="connsiteX6" fmla="*/ 59597 w 95250"/>
                <a:gd name="connsiteY6" fmla="*/ 43458 h 66675"/>
                <a:gd name="connsiteX7" fmla="*/ 40547 w 95250"/>
                <a:gd name="connsiteY7" fmla="*/ 44410 h 66675"/>
                <a:gd name="connsiteX8" fmla="*/ 30069 w 95250"/>
                <a:gd name="connsiteY8" fmla="*/ 57745 h 66675"/>
                <a:gd name="connsiteX9" fmla="*/ 27212 w 95250"/>
                <a:gd name="connsiteY9" fmla="*/ 67270 h 66675"/>
                <a:gd name="connsiteX10" fmla="*/ 18640 w 95250"/>
                <a:gd name="connsiteY10" fmla="*/ 55840 h 66675"/>
                <a:gd name="connsiteX11" fmla="*/ 10067 w 95250"/>
                <a:gd name="connsiteY11" fmla="*/ 49173 h 66675"/>
                <a:gd name="connsiteX12" fmla="*/ 7209 w 95250"/>
                <a:gd name="connsiteY12" fmla="*/ 43458 h 66675"/>
                <a:gd name="connsiteX13" fmla="*/ 7209 w 95250"/>
                <a:gd name="connsiteY13" fmla="*/ 42505 h 66675"/>
                <a:gd name="connsiteX14" fmla="*/ 28165 w 95250"/>
                <a:gd name="connsiteY14" fmla="*/ 16788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5250" h="66675">
                  <a:moveTo>
                    <a:pt x="28165" y="16788"/>
                  </a:moveTo>
                  <a:lnTo>
                    <a:pt x="49119" y="15835"/>
                  </a:lnTo>
                  <a:cubicBezTo>
                    <a:pt x="54834" y="15835"/>
                    <a:pt x="61502" y="13930"/>
                    <a:pt x="66265" y="10120"/>
                  </a:cubicBezTo>
                  <a:cubicBezTo>
                    <a:pt x="73884" y="5358"/>
                    <a:pt x="83409" y="6310"/>
                    <a:pt x="89124" y="12978"/>
                  </a:cubicBezTo>
                  <a:cubicBezTo>
                    <a:pt x="94840" y="20598"/>
                    <a:pt x="98649" y="30123"/>
                    <a:pt x="84362" y="40600"/>
                  </a:cubicBezTo>
                  <a:cubicBezTo>
                    <a:pt x="77694" y="45363"/>
                    <a:pt x="67217" y="41553"/>
                    <a:pt x="60549" y="43458"/>
                  </a:cubicBezTo>
                  <a:cubicBezTo>
                    <a:pt x="60549" y="43458"/>
                    <a:pt x="59597" y="43458"/>
                    <a:pt x="59597" y="43458"/>
                  </a:cubicBezTo>
                  <a:lnTo>
                    <a:pt x="40547" y="44410"/>
                  </a:lnTo>
                  <a:cubicBezTo>
                    <a:pt x="33880" y="44410"/>
                    <a:pt x="30069" y="51078"/>
                    <a:pt x="30069" y="57745"/>
                  </a:cubicBezTo>
                  <a:cubicBezTo>
                    <a:pt x="30069" y="61555"/>
                    <a:pt x="27212" y="67270"/>
                    <a:pt x="27212" y="67270"/>
                  </a:cubicBezTo>
                  <a:lnTo>
                    <a:pt x="18640" y="55840"/>
                  </a:lnTo>
                  <a:lnTo>
                    <a:pt x="10067" y="49173"/>
                  </a:lnTo>
                  <a:cubicBezTo>
                    <a:pt x="8162" y="47268"/>
                    <a:pt x="7209" y="45363"/>
                    <a:pt x="7209" y="43458"/>
                  </a:cubicBezTo>
                  <a:lnTo>
                    <a:pt x="7209" y="42505"/>
                  </a:lnTo>
                  <a:cubicBezTo>
                    <a:pt x="6257" y="28218"/>
                    <a:pt x="15782" y="17740"/>
                    <a:pt x="28165" y="16788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1" name="任意多边形: 形状 110">
              <a:extLst>
                <a:ext uri="{FF2B5EF4-FFF2-40B4-BE49-F238E27FC236}">
                  <a16:creationId xmlns:a16="http://schemas.microsoft.com/office/drawing/2014/main" id="{CC75B7E0-B16B-47E3-A434-33F34BB22F79}"/>
                </a:ext>
              </a:extLst>
            </p:cNvPr>
            <p:cNvSpPr/>
            <p:nvPr/>
          </p:nvSpPr>
          <p:spPr>
            <a:xfrm>
              <a:off x="11366046" y="3593048"/>
              <a:ext cx="55141" cy="88226"/>
            </a:xfrm>
            <a:custGeom>
              <a:avLst/>
              <a:gdLst>
                <a:gd name="connsiteX0" fmla="*/ 14100 w 47625"/>
                <a:gd name="connsiteY0" fmla="*/ 39773 h 76200"/>
                <a:gd name="connsiteX1" fmla="*/ 8385 w 47625"/>
                <a:gd name="connsiteY1" fmla="*/ 64538 h 76200"/>
                <a:gd name="connsiteX2" fmla="*/ 25530 w 47625"/>
                <a:gd name="connsiteY2" fmla="*/ 65491 h 76200"/>
                <a:gd name="connsiteX3" fmla="*/ 43628 w 47625"/>
                <a:gd name="connsiteY3" fmla="*/ 35963 h 76200"/>
                <a:gd name="connsiteX4" fmla="*/ 43628 w 47625"/>
                <a:gd name="connsiteY4" fmla="*/ 8341 h 76200"/>
                <a:gd name="connsiteX5" fmla="*/ 33150 w 47625"/>
                <a:gd name="connsiteY5" fmla="*/ 26438 h 76200"/>
                <a:gd name="connsiteX6" fmla="*/ 24578 w 47625"/>
                <a:gd name="connsiteY6" fmla="*/ 40726 h 76200"/>
                <a:gd name="connsiteX7" fmla="*/ 22673 w 47625"/>
                <a:gd name="connsiteY7" fmla="*/ 19771 h 76200"/>
                <a:gd name="connsiteX8" fmla="*/ 14100 w 47625"/>
                <a:gd name="connsiteY8" fmla="*/ 39773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625" h="76200">
                  <a:moveTo>
                    <a:pt x="14100" y="39773"/>
                  </a:moveTo>
                  <a:cubicBezTo>
                    <a:pt x="14100" y="39773"/>
                    <a:pt x="3623" y="59776"/>
                    <a:pt x="8385" y="64538"/>
                  </a:cubicBezTo>
                  <a:cubicBezTo>
                    <a:pt x="13148" y="69301"/>
                    <a:pt x="17910" y="72158"/>
                    <a:pt x="25530" y="65491"/>
                  </a:cubicBezTo>
                  <a:cubicBezTo>
                    <a:pt x="33150" y="58823"/>
                    <a:pt x="40770" y="45488"/>
                    <a:pt x="43628" y="35963"/>
                  </a:cubicBezTo>
                  <a:cubicBezTo>
                    <a:pt x="46485" y="26438"/>
                    <a:pt x="44580" y="10246"/>
                    <a:pt x="43628" y="8341"/>
                  </a:cubicBezTo>
                  <a:cubicBezTo>
                    <a:pt x="38865" y="2626"/>
                    <a:pt x="35055" y="18818"/>
                    <a:pt x="33150" y="26438"/>
                  </a:cubicBezTo>
                  <a:cubicBezTo>
                    <a:pt x="31245" y="34058"/>
                    <a:pt x="28388" y="43583"/>
                    <a:pt x="24578" y="40726"/>
                  </a:cubicBezTo>
                  <a:cubicBezTo>
                    <a:pt x="20767" y="38821"/>
                    <a:pt x="26482" y="23581"/>
                    <a:pt x="22673" y="19771"/>
                  </a:cubicBezTo>
                  <a:cubicBezTo>
                    <a:pt x="19815" y="17866"/>
                    <a:pt x="14100" y="39773"/>
                    <a:pt x="14100" y="39773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2" name="任意多边形: 形状 111">
              <a:extLst>
                <a:ext uri="{FF2B5EF4-FFF2-40B4-BE49-F238E27FC236}">
                  <a16:creationId xmlns:a16="http://schemas.microsoft.com/office/drawing/2014/main" id="{F6367281-116A-4EC1-8CE8-62A0E2B2610B}"/>
                </a:ext>
              </a:extLst>
            </p:cNvPr>
            <p:cNvSpPr/>
            <p:nvPr/>
          </p:nvSpPr>
          <p:spPr>
            <a:xfrm>
              <a:off x="10849676" y="3593052"/>
              <a:ext cx="55141" cy="88226"/>
            </a:xfrm>
            <a:custGeom>
              <a:avLst/>
              <a:gdLst>
                <a:gd name="connsiteX0" fmla="*/ 38128 w 47625"/>
                <a:gd name="connsiteY0" fmla="*/ 40723 h 76200"/>
                <a:gd name="connsiteX1" fmla="*/ 42891 w 47625"/>
                <a:gd name="connsiteY1" fmla="*/ 65488 h 76200"/>
                <a:gd name="connsiteX2" fmla="*/ 25746 w 47625"/>
                <a:gd name="connsiteY2" fmla="*/ 65488 h 76200"/>
                <a:gd name="connsiteX3" fmla="*/ 8601 w 47625"/>
                <a:gd name="connsiteY3" fmla="*/ 35960 h 76200"/>
                <a:gd name="connsiteX4" fmla="*/ 9553 w 47625"/>
                <a:gd name="connsiteY4" fmla="*/ 8338 h 76200"/>
                <a:gd name="connsiteX5" fmla="*/ 19078 w 47625"/>
                <a:gd name="connsiteY5" fmla="*/ 27388 h 76200"/>
                <a:gd name="connsiteX6" fmla="*/ 27651 w 47625"/>
                <a:gd name="connsiteY6" fmla="*/ 42628 h 76200"/>
                <a:gd name="connsiteX7" fmla="*/ 29556 w 47625"/>
                <a:gd name="connsiteY7" fmla="*/ 21673 h 76200"/>
                <a:gd name="connsiteX8" fmla="*/ 38128 w 47625"/>
                <a:gd name="connsiteY8" fmla="*/ 40723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625" h="76200">
                  <a:moveTo>
                    <a:pt x="38128" y="40723"/>
                  </a:moveTo>
                  <a:cubicBezTo>
                    <a:pt x="38128" y="40723"/>
                    <a:pt x="47653" y="60726"/>
                    <a:pt x="42891" y="65488"/>
                  </a:cubicBezTo>
                  <a:cubicBezTo>
                    <a:pt x="38128" y="70251"/>
                    <a:pt x="33366" y="73108"/>
                    <a:pt x="25746" y="65488"/>
                  </a:cubicBezTo>
                  <a:cubicBezTo>
                    <a:pt x="18126" y="57868"/>
                    <a:pt x="11458" y="44533"/>
                    <a:pt x="8601" y="35960"/>
                  </a:cubicBezTo>
                  <a:cubicBezTo>
                    <a:pt x="5743" y="27388"/>
                    <a:pt x="7648" y="10243"/>
                    <a:pt x="9553" y="8338"/>
                  </a:cubicBezTo>
                  <a:cubicBezTo>
                    <a:pt x="14316" y="2623"/>
                    <a:pt x="17173" y="18816"/>
                    <a:pt x="19078" y="27388"/>
                  </a:cubicBezTo>
                  <a:cubicBezTo>
                    <a:pt x="20983" y="35008"/>
                    <a:pt x="23841" y="44533"/>
                    <a:pt x="27651" y="42628"/>
                  </a:cubicBezTo>
                  <a:cubicBezTo>
                    <a:pt x="31461" y="40723"/>
                    <a:pt x="26698" y="25483"/>
                    <a:pt x="29556" y="21673"/>
                  </a:cubicBezTo>
                  <a:cubicBezTo>
                    <a:pt x="33366" y="17863"/>
                    <a:pt x="38128" y="40723"/>
                    <a:pt x="38128" y="40723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3" name="任意多边形: 形状 112">
              <a:extLst>
                <a:ext uri="{FF2B5EF4-FFF2-40B4-BE49-F238E27FC236}">
                  <a16:creationId xmlns:a16="http://schemas.microsoft.com/office/drawing/2014/main" id="{840EA93E-251C-4744-9CA5-AEF147A1CB39}"/>
                </a:ext>
              </a:extLst>
            </p:cNvPr>
            <p:cNvSpPr/>
            <p:nvPr/>
          </p:nvSpPr>
          <p:spPr>
            <a:xfrm>
              <a:off x="11154639" y="3654689"/>
              <a:ext cx="242621" cy="220564"/>
            </a:xfrm>
            <a:custGeom>
              <a:avLst/>
              <a:gdLst>
                <a:gd name="connsiteX0" fmla="*/ 86201 w 209550"/>
                <a:gd name="connsiteY0" fmla="*/ 132267 h 190500"/>
                <a:gd name="connsiteX1" fmla="*/ 145256 w 209550"/>
                <a:gd name="connsiteY1" fmla="*/ 116074 h 190500"/>
                <a:gd name="connsiteX2" fmla="*/ 190976 w 209550"/>
                <a:gd name="connsiteY2" fmla="*/ 12252 h 190500"/>
                <a:gd name="connsiteX3" fmla="*/ 190976 w 209550"/>
                <a:gd name="connsiteY3" fmla="*/ 12252 h 190500"/>
                <a:gd name="connsiteX4" fmla="*/ 206216 w 209550"/>
                <a:gd name="connsiteY4" fmla="*/ 16062 h 190500"/>
                <a:gd name="connsiteX5" fmla="*/ 12859 w 209550"/>
                <a:gd name="connsiteY5" fmla="*/ 109407 h 190500"/>
                <a:gd name="connsiteX6" fmla="*/ 7144 w 209550"/>
                <a:gd name="connsiteY6" fmla="*/ 81785 h 190500"/>
                <a:gd name="connsiteX7" fmla="*/ 32861 w 209550"/>
                <a:gd name="connsiteY7" fmla="*/ 54162 h 190500"/>
                <a:gd name="connsiteX8" fmla="*/ 60484 w 209550"/>
                <a:gd name="connsiteY8" fmla="*/ 79880 h 190500"/>
                <a:gd name="connsiteX9" fmla="*/ 86201 w 209550"/>
                <a:gd name="connsiteY9" fmla="*/ 132267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90500">
                  <a:moveTo>
                    <a:pt x="86201" y="132267"/>
                  </a:moveTo>
                  <a:cubicBezTo>
                    <a:pt x="109061" y="157985"/>
                    <a:pt x="126206" y="144649"/>
                    <a:pt x="145256" y="116074"/>
                  </a:cubicBezTo>
                  <a:cubicBezTo>
                    <a:pt x="153829" y="101787"/>
                    <a:pt x="163354" y="90357"/>
                    <a:pt x="190976" y="12252"/>
                  </a:cubicBezTo>
                  <a:lnTo>
                    <a:pt x="190976" y="12252"/>
                  </a:lnTo>
                  <a:cubicBezTo>
                    <a:pt x="193834" y="3680"/>
                    <a:pt x="207169" y="6537"/>
                    <a:pt x="206216" y="16062"/>
                  </a:cubicBezTo>
                  <a:cubicBezTo>
                    <a:pt x="179546" y="252282"/>
                    <a:pt x="50959" y="215135"/>
                    <a:pt x="12859" y="109407"/>
                  </a:cubicBezTo>
                  <a:cubicBezTo>
                    <a:pt x="10001" y="101787"/>
                    <a:pt x="8096" y="94167"/>
                    <a:pt x="7144" y="81785"/>
                  </a:cubicBezTo>
                  <a:cubicBezTo>
                    <a:pt x="7144" y="67497"/>
                    <a:pt x="18574" y="55115"/>
                    <a:pt x="32861" y="54162"/>
                  </a:cubicBezTo>
                  <a:cubicBezTo>
                    <a:pt x="47149" y="54162"/>
                    <a:pt x="59531" y="65592"/>
                    <a:pt x="60484" y="79880"/>
                  </a:cubicBezTo>
                  <a:cubicBezTo>
                    <a:pt x="60484" y="90357"/>
                    <a:pt x="70961" y="115122"/>
                    <a:pt x="86201" y="132267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4" name="任意多边形: 形状 113">
              <a:extLst>
                <a:ext uri="{FF2B5EF4-FFF2-40B4-BE49-F238E27FC236}">
                  <a16:creationId xmlns:a16="http://schemas.microsoft.com/office/drawing/2014/main" id="{B6C2538A-3911-41EA-958B-2C84B7C0F6A9}"/>
                </a:ext>
              </a:extLst>
            </p:cNvPr>
            <p:cNvSpPr/>
            <p:nvPr/>
          </p:nvSpPr>
          <p:spPr>
            <a:xfrm>
              <a:off x="11004671" y="3590023"/>
              <a:ext cx="253649" cy="363931"/>
            </a:xfrm>
            <a:custGeom>
              <a:avLst/>
              <a:gdLst>
                <a:gd name="connsiteX0" fmla="*/ 180486 w 219075"/>
                <a:gd name="connsiteY0" fmla="*/ 144304 h 314325"/>
                <a:gd name="connsiteX1" fmla="*/ 170009 w 219075"/>
                <a:gd name="connsiteY1" fmla="*/ 118586 h 314325"/>
                <a:gd name="connsiteX2" fmla="*/ 143338 w 219075"/>
                <a:gd name="connsiteY2" fmla="*/ 65246 h 314325"/>
                <a:gd name="connsiteX3" fmla="*/ 129051 w 219075"/>
                <a:gd name="connsiteY3" fmla="*/ 26194 h 314325"/>
                <a:gd name="connsiteX4" fmla="*/ 130956 w 219075"/>
                <a:gd name="connsiteY4" fmla="*/ 7144 h 314325"/>
                <a:gd name="connsiteX5" fmla="*/ 67138 w 219075"/>
                <a:gd name="connsiteY5" fmla="*/ 7144 h 314325"/>
                <a:gd name="connsiteX6" fmla="*/ 67138 w 219075"/>
                <a:gd name="connsiteY6" fmla="*/ 7144 h 314325"/>
                <a:gd name="connsiteX7" fmla="*/ 47136 w 219075"/>
                <a:gd name="connsiteY7" fmla="*/ 47149 h 314325"/>
                <a:gd name="connsiteX8" fmla="*/ 13798 w 219075"/>
                <a:gd name="connsiteY8" fmla="*/ 90964 h 314325"/>
                <a:gd name="connsiteX9" fmla="*/ 51898 w 219075"/>
                <a:gd name="connsiteY9" fmla="*/ 202406 h 314325"/>
                <a:gd name="connsiteX10" fmla="*/ 97618 w 219075"/>
                <a:gd name="connsiteY10" fmla="*/ 302419 h 314325"/>
                <a:gd name="connsiteX11" fmla="*/ 205251 w 219075"/>
                <a:gd name="connsiteY11" fmla="*/ 247174 h 314325"/>
                <a:gd name="connsiteX12" fmla="*/ 180486 w 219075"/>
                <a:gd name="connsiteY12" fmla="*/ 144304 h 31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9075" h="314325">
                  <a:moveTo>
                    <a:pt x="180486" y="144304"/>
                  </a:moveTo>
                  <a:cubicBezTo>
                    <a:pt x="172866" y="138589"/>
                    <a:pt x="169056" y="129064"/>
                    <a:pt x="170009" y="118586"/>
                  </a:cubicBezTo>
                  <a:cubicBezTo>
                    <a:pt x="170961" y="98584"/>
                    <a:pt x="158578" y="80486"/>
                    <a:pt x="143338" y="65246"/>
                  </a:cubicBezTo>
                  <a:cubicBezTo>
                    <a:pt x="132861" y="55721"/>
                    <a:pt x="127146" y="40481"/>
                    <a:pt x="129051" y="26194"/>
                  </a:cubicBezTo>
                  <a:lnTo>
                    <a:pt x="130956" y="7144"/>
                  </a:lnTo>
                  <a:lnTo>
                    <a:pt x="67138" y="7144"/>
                  </a:lnTo>
                  <a:lnTo>
                    <a:pt x="67138" y="7144"/>
                  </a:lnTo>
                  <a:cubicBezTo>
                    <a:pt x="67138" y="23336"/>
                    <a:pt x="59518" y="37624"/>
                    <a:pt x="47136" y="47149"/>
                  </a:cubicBezTo>
                  <a:cubicBezTo>
                    <a:pt x="32848" y="57626"/>
                    <a:pt x="20466" y="72866"/>
                    <a:pt x="13798" y="90964"/>
                  </a:cubicBezTo>
                  <a:cubicBezTo>
                    <a:pt x="-3347" y="135731"/>
                    <a:pt x="13798" y="185261"/>
                    <a:pt x="51898" y="202406"/>
                  </a:cubicBezTo>
                  <a:cubicBezTo>
                    <a:pt x="41421" y="245269"/>
                    <a:pt x="60471" y="288131"/>
                    <a:pt x="97618" y="302419"/>
                  </a:cubicBezTo>
                  <a:cubicBezTo>
                    <a:pt x="138576" y="318611"/>
                    <a:pt x="187153" y="293846"/>
                    <a:pt x="205251" y="247174"/>
                  </a:cubicBezTo>
                  <a:cubicBezTo>
                    <a:pt x="220491" y="209074"/>
                    <a:pt x="209061" y="166211"/>
                    <a:pt x="180486" y="144304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5" name="任意多边形: 形状 114">
              <a:extLst>
                <a:ext uri="{FF2B5EF4-FFF2-40B4-BE49-F238E27FC236}">
                  <a16:creationId xmlns:a16="http://schemas.microsoft.com/office/drawing/2014/main" id="{4ED363DC-C61F-4326-876E-C974F4029FC1}"/>
                </a:ext>
              </a:extLst>
            </p:cNvPr>
            <p:cNvSpPr/>
            <p:nvPr/>
          </p:nvSpPr>
          <p:spPr>
            <a:xfrm>
              <a:off x="7286411" y="2936712"/>
              <a:ext cx="242621" cy="231592"/>
            </a:xfrm>
            <a:custGeom>
              <a:avLst/>
              <a:gdLst>
                <a:gd name="connsiteX0" fmla="*/ 209623 w 209550"/>
                <a:gd name="connsiteY0" fmla="*/ 169450 h 200025"/>
                <a:gd name="connsiteX1" fmla="*/ 161998 w 209550"/>
                <a:gd name="connsiteY1" fmla="*/ 152305 h 200025"/>
                <a:gd name="connsiteX2" fmla="*/ 88656 w 209550"/>
                <a:gd name="connsiteY2" fmla="*/ 93250 h 200025"/>
                <a:gd name="connsiteX3" fmla="*/ 26743 w 209550"/>
                <a:gd name="connsiteY3" fmla="*/ 8478 h 200025"/>
                <a:gd name="connsiteX4" fmla="*/ 7693 w 209550"/>
                <a:gd name="connsiteY4" fmla="*/ 40863 h 200025"/>
                <a:gd name="connsiteX5" fmla="*/ 126756 w 209550"/>
                <a:gd name="connsiteY5" fmla="*/ 180880 h 200025"/>
                <a:gd name="connsiteX6" fmla="*/ 147711 w 209550"/>
                <a:gd name="connsiteY6" fmla="*/ 188500 h 200025"/>
                <a:gd name="connsiteX7" fmla="*/ 208671 w 209550"/>
                <a:gd name="connsiteY7" fmla="*/ 201835 h 200025"/>
                <a:gd name="connsiteX8" fmla="*/ 208671 w 209550"/>
                <a:gd name="connsiteY8" fmla="*/ 16945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9550" h="200025">
                  <a:moveTo>
                    <a:pt x="209623" y="169450"/>
                  </a:moveTo>
                  <a:cubicBezTo>
                    <a:pt x="192478" y="164688"/>
                    <a:pt x="175333" y="159925"/>
                    <a:pt x="161998" y="152305"/>
                  </a:cubicBezTo>
                  <a:cubicBezTo>
                    <a:pt x="134376" y="138018"/>
                    <a:pt x="110563" y="121825"/>
                    <a:pt x="88656" y="93250"/>
                  </a:cubicBezTo>
                  <a:cubicBezTo>
                    <a:pt x="50556" y="41815"/>
                    <a:pt x="60081" y="-1047"/>
                    <a:pt x="26743" y="8478"/>
                  </a:cubicBezTo>
                  <a:cubicBezTo>
                    <a:pt x="13408" y="12288"/>
                    <a:pt x="4836" y="26575"/>
                    <a:pt x="7693" y="40863"/>
                  </a:cubicBezTo>
                  <a:cubicBezTo>
                    <a:pt x="17218" y="90393"/>
                    <a:pt x="59128" y="151353"/>
                    <a:pt x="126756" y="180880"/>
                  </a:cubicBezTo>
                  <a:lnTo>
                    <a:pt x="147711" y="188500"/>
                  </a:lnTo>
                  <a:cubicBezTo>
                    <a:pt x="165808" y="195168"/>
                    <a:pt x="186763" y="199930"/>
                    <a:pt x="208671" y="201835"/>
                  </a:cubicBezTo>
                  <a:lnTo>
                    <a:pt x="208671" y="169450"/>
                  </a:ln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6" name="任意多边形: 形状 115">
              <a:extLst>
                <a:ext uri="{FF2B5EF4-FFF2-40B4-BE49-F238E27FC236}">
                  <a16:creationId xmlns:a16="http://schemas.microsoft.com/office/drawing/2014/main" id="{14C68991-0F0F-4091-A85A-77675DDACEA7}"/>
                </a:ext>
              </a:extLst>
            </p:cNvPr>
            <p:cNvSpPr/>
            <p:nvPr/>
          </p:nvSpPr>
          <p:spPr>
            <a:xfrm>
              <a:off x="7287513" y="2936654"/>
              <a:ext cx="242621" cy="242621"/>
            </a:xfrm>
            <a:custGeom>
              <a:avLst/>
              <a:gdLst>
                <a:gd name="connsiteX0" fmla="*/ 208671 w 209550"/>
                <a:gd name="connsiteY0" fmla="*/ 168547 h 209550"/>
                <a:gd name="connsiteX1" fmla="*/ 88656 w 209550"/>
                <a:gd name="connsiteY1" fmla="*/ 91395 h 209550"/>
                <a:gd name="connsiteX2" fmla="*/ 26743 w 209550"/>
                <a:gd name="connsiteY2" fmla="*/ 8527 h 209550"/>
                <a:gd name="connsiteX3" fmla="*/ 7693 w 209550"/>
                <a:gd name="connsiteY3" fmla="*/ 40912 h 209550"/>
                <a:gd name="connsiteX4" fmla="*/ 123898 w 209550"/>
                <a:gd name="connsiteY4" fmla="*/ 184740 h 209550"/>
                <a:gd name="connsiteX5" fmla="*/ 208671 w 209550"/>
                <a:gd name="connsiteY5" fmla="*/ 207600 h 209550"/>
                <a:gd name="connsiteX6" fmla="*/ 208671 w 209550"/>
                <a:gd name="connsiteY6" fmla="*/ 168547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550" h="209550">
                  <a:moveTo>
                    <a:pt x="208671" y="168547"/>
                  </a:moveTo>
                  <a:cubicBezTo>
                    <a:pt x="161046" y="155212"/>
                    <a:pt x="119136" y="132352"/>
                    <a:pt x="88656" y="91395"/>
                  </a:cubicBezTo>
                  <a:cubicBezTo>
                    <a:pt x="50556" y="39960"/>
                    <a:pt x="60081" y="-998"/>
                    <a:pt x="26743" y="8527"/>
                  </a:cubicBezTo>
                  <a:cubicBezTo>
                    <a:pt x="13408" y="12337"/>
                    <a:pt x="4836" y="26625"/>
                    <a:pt x="7693" y="40912"/>
                  </a:cubicBezTo>
                  <a:cubicBezTo>
                    <a:pt x="17218" y="90442"/>
                    <a:pt x="56271" y="155212"/>
                    <a:pt x="123898" y="184740"/>
                  </a:cubicBezTo>
                  <a:cubicBezTo>
                    <a:pt x="134376" y="187597"/>
                    <a:pt x="160093" y="203790"/>
                    <a:pt x="208671" y="207600"/>
                  </a:cubicBezTo>
                  <a:lnTo>
                    <a:pt x="208671" y="168547"/>
                  </a:lnTo>
                  <a:close/>
                </a:path>
              </a:pathLst>
            </a:custGeom>
            <a:solidFill>
              <a:srgbClr val="0073A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7" name="任意多边形: 形状 116">
              <a:extLst>
                <a:ext uri="{FF2B5EF4-FFF2-40B4-BE49-F238E27FC236}">
                  <a16:creationId xmlns:a16="http://schemas.microsoft.com/office/drawing/2014/main" id="{A22163D7-167F-494D-B160-E3D39D3BC9CA}"/>
                </a:ext>
              </a:extLst>
            </p:cNvPr>
            <p:cNvSpPr/>
            <p:nvPr/>
          </p:nvSpPr>
          <p:spPr>
            <a:xfrm>
              <a:off x="7502097" y="3015454"/>
              <a:ext cx="77197" cy="231592"/>
            </a:xfrm>
            <a:custGeom>
              <a:avLst/>
              <a:gdLst>
                <a:gd name="connsiteX0" fmla="*/ 39529 w 66675"/>
                <a:gd name="connsiteY0" fmla="*/ 193834 h 200025"/>
                <a:gd name="connsiteX1" fmla="*/ 7144 w 66675"/>
                <a:gd name="connsiteY1" fmla="*/ 103346 h 200025"/>
                <a:gd name="connsiteX2" fmla="*/ 28099 w 66675"/>
                <a:gd name="connsiteY2" fmla="*/ 7144 h 200025"/>
                <a:gd name="connsiteX3" fmla="*/ 66199 w 66675"/>
                <a:gd name="connsiteY3" fmla="*/ 58579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200025">
                  <a:moveTo>
                    <a:pt x="39529" y="193834"/>
                  </a:moveTo>
                  <a:lnTo>
                    <a:pt x="7144" y="103346"/>
                  </a:lnTo>
                  <a:lnTo>
                    <a:pt x="28099" y="7144"/>
                  </a:lnTo>
                  <a:lnTo>
                    <a:pt x="66199" y="58579"/>
                  </a:lnTo>
                </a:path>
              </a:pathLst>
            </a:custGeom>
            <a:solidFill>
              <a:srgbClr val="C8E6E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8" name="任意多边形: 形状 117">
              <a:extLst>
                <a:ext uri="{FF2B5EF4-FFF2-40B4-BE49-F238E27FC236}">
                  <a16:creationId xmlns:a16="http://schemas.microsoft.com/office/drawing/2014/main" id="{6C62A86E-FEDC-44AC-AD60-3A394206C7C1}"/>
                </a:ext>
              </a:extLst>
            </p:cNvPr>
            <p:cNvSpPr/>
            <p:nvPr/>
          </p:nvSpPr>
          <p:spPr>
            <a:xfrm>
              <a:off x="7438133" y="3036407"/>
              <a:ext cx="143367" cy="209536"/>
            </a:xfrm>
            <a:custGeom>
              <a:avLst/>
              <a:gdLst>
                <a:gd name="connsiteX0" fmla="*/ 94774 w 123825"/>
                <a:gd name="connsiteY0" fmla="*/ 175736 h 180975"/>
                <a:gd name="connsiteX1" fmla="*/ 7144 w 123825"/>
                <a:gd name="connsiteY1" fmla="*/ 142399 h 180975"/>
                <a:gd name="connsiteX2" fmla="*/ 32861 w 123825"/>
                <a:gd name="connsiteY2" fmla="*/ 7144 h 180975"/>
                <a:gd name="connsiteX3" fmla="*/ 121444 w 123825"/>
                <a:gd name="connsiteY3" fmla="*/ 40481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825" h="180975">
                  <a:moveTo>
                    <a:pt x="94774" y="175736"/>
                  </a:moveTo>
                  <a:lnTo>
                    <a:pt x="7144" y="142399"/>
                  </a:lnTo>
                  <a:lnTo>
                    <a:pt x="32861" y="7144"/>
                  </a:lnTo>
                  <a:lnTo>
                    <a:pt x="121444" y="40481"/>
                  </a:lnTo>
                  <a:close/>
                </a:path>
              </a:pathLst>
            </a:custGeom>
            <a:solidFill>
              <a:srgbClr val="E4F2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9" name="任意多边形: 形状 118">
              <a:extLst>
                <a:ext uri="{FF2B5EF4-FFF2-40B4-BE49-F238E27FC236}">
                  <a16:creationId xmlns:a16="http://schemas.microsoft.com/office/drawing/2014/main" id="{04AAD7F2-0876-44EE-966E-33906BE514D0}"/>
                </a:ext>
              </a:extLst>
            </p:cNvPr>
            <p:cNvSpPr/>
            <p:nvPr/>
          </p:nvSpPr>
          <p:spPr>
            <a:xfrm>
              <a:off x="7475629" y="3446656"/>
              <a:ext cx="66169" cy="121310"/>
            </a:xfrm>
            <a:custGeom>
              <a:avLst/>
              <a:gdLst>
                <a:gd name="connsiteX0" fmla="*/ 25241 w 57150"/>
                <a:gd name="connsiteY0" fmla="*/ 7144 h 104775"/>
                <a:gd name="connsiteX1" fmla="*/ 7144 w 57150"/>
                <a:gd name="connsiteY1" fmla="*/ 39529 h 104775"/>
                <a:gd name="connsiteX2" fmla="*/ 10001 w 57150"/>
                <a:gd name="connsiteY2" fmla="*/ 90011 h 104775"/>
                <a:gd name="connsiteX3" fmla="*/ 10954 w 57150"/>
                <a:gd name="connsiteY3" fmla="*/ 95726 h 104775"/>
                <a:gd name="connsiteX4" fmla="*/ 10954 w 57150"/>
                <a:gd name="connsiteY4" fmla="*/ 96679 h 104775"/>
                <a:gd name="connsiteX5" fmla="*/ 50006 w 57150"/>
                <a:gd name="connsiteY5" fmla="*/ 90964 h 104775"/>
                <a:gd name="connsiteX6" fmla="*/ 25241 w 57150"/>
                <a:gd name="connsiteY6" fmla="*/ 7144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104775">
                  <a:moveTo>
                    <a:pt x="25241" y="7144"/>
                  </a:moveTo>
                  <a:lnTo>
                    <a:pt x="7144" y="39529"/>
                  </a:lnTo>
                  <a:lnTo>
                    <a:pt x="10001" y="90011"/>
                  </a:lnTo>
                  <a:cubicBezTo>
                    <a:pt x="10954" y="91916"/>
                    <a:pt x="10954" y="93821"/>
                    <a:pt x="10954" y="95726"/>
                  </a:cubicBezTo>
                  <a:lnTo>
                    <a:pt x="10954" y="96679"/>
                  </a:lnTo>
                  <a:cubicBezTo>
                    <a:pt x="24289" y="99536"/>
                    <a:pt x="41434" y="97631"/>
                    <a:pt x="50006" y="90964"/>
                  </a:cubicBezTo>
                  <a:cubicBezTo>
                    <a:pt x="37624" y="72866"/>
                    <a:pt x="35719" y="58579"/>
                    <a:pt x="25241" y="7144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0" name="任意多边形: 形状 119">
              <a:extLst>
                <a:ext uri="{FF2B5EF4-FFF2-40B4-BE49-F238E27FC236}">
                  <a16:creationId xmlns:a16="http://schemas.microsoft.com/office/drawing/2014/main" id="{ABA2D778-0B1D-493D-BE77-73E5073391FB}"/>
                </a:ext>
              </a:extLst>
            </p:cNvPr>
            <p:cNvSpPr/>
            <p:nvPr/>
          </p:nvSpPr>
          <p:spPr>
            <a:xfrm>
              <a:off x="7474526" y="3541499"/>
              <a:ext cx="121310" cy="44113"/>
            </a:xfrm>
            <a:custGeom>
              <a:avLst/>
              <a:gdLst>
                <a:gd name="connsiteX0" fmla="*/ 49054 w 104775"/>
                <a:gd name="connsiteY0" fmla="*/ 7144 h 38100"/>
                <a:gd name="connsiteX1" fmla="*/ 8096 w 104775"/>
                <a:gd name="connsiteY1" fmla="*/ 7144 h 38100"/>
                <a:gd name="connsiteX2" fmla="*/ 7144 w 104775"/>
                <a:gd name="connsiteY2" fmla="*/ 26194 h 38100"/>
                <a:gd name="connsiteX3" fmla="*/ 11906 w 104775"/>
                <a:gd name="connsiteY3" fmla="*/ 31909 h 38100"/>
                <a:gd name="connsiteX4" fmla="*/ 101441 w 104775"/>
                <a:gd name="connsiteY4" fmla="*/ 33814 h 38100"/>
                <a:gd name="connsiteX5" fmla="*/ 49054 w 104775"/>
                <a:gd name="connsiteY5" fmla="*/ 7144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75" h="38100">
                  <a:moveTo>
                    <a:pt x="49054" y="7144"/>
                  </a:moveTo>
                  <a:cubicBezTo>
                    <a:pt x="35719" y="10954"/>
                    <a:pt x="19526" y="10001"/>
                    <a:pt x="8096" y="7144"/>
                  </a:cubicBezTo>
                  <a:cubicBezTo>
                    <a:pt x="8096" y="10954"/>
                    <a:pt x="7144" y="22384"/>
                    <a:pt x="7144" y="26194"/>
                  </a:cubicBezTo>
                  <a:cubicBezTo>
                    <a:pt x="7144" y="29051"/>
                    <a:pt x="9049" y="30956"/>
                    <a:pt x="11906" y="31909"/>
                  </a:cubicBezTo>
                  <a:cubicBezTo>
                    <a:pt x="11906" y="31909"/>
                    <a:pt x="101441" y="37624"/>
                    <a:pt x="101441" y="33814"/>
                  </a:cubicBezTo>
                  <a:cubicBezTo>
                    <a:pt x="102394" y="10954"/>
                    <a:pt x="55721" y="10954"/>
                    <a:pt x="49054" y="7144"/>
                  </a:cubicBezTo>
                  <a:close/>
                </a:path>
              </a:pathLst>
            </a:custGeom>
            <a:solidFill>
              <a:srgbClr val="55879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1" name="任意多边形: 形状 120">
              <a:extLst>
                <a:ext uri="{FF2B5EF4-FFF2-40B4-BE49-F238E27FC236}">
                  <a16:creationId xmlns:a16="http://schemas.microsoft.com/office/drawing/2014/main" id="{EC008C86-A69A-4506-ACDB-981487A741B2}"/>
                </a:ext>
              </a:extLst>
            </p:cNvPr>
            <p:cNvSpPr/>
            <p:nvPr/>
          </p:nvSpPr>
          <p:spPr>
            <a:xfrm>
              <a:off x="7292561" y="3179684"/>
              <a:ext cx="253649" cy="341874"/>
            </a:xfrm>
            <a:custGeom>
              <a:avLst/>
              <a:gdLst>
                <a:gd name="connsiteX0" fmla="*/ 210979 w 219075"/>
                <a:gd name="connsiteY0" fmla="*/ 76753 h 295275"/>
                <a:gd name="connsiteX1" fmla="*/ 203359 w 219075"/>
                <a:gd name="connsiteY1" fmla="*/ 69133 h 295275"/>
                <a:gd name="connsiteX2" fmla="*/ 90964 w 219075"/>
                <a:gd name="connsiteY2" fmla="*/ 9126 h 295275"/>
                <a:gd name="connsiteX3" fmla="*/ 66199 w 219075"/>
                <a:gd name="connsiteY3" fmla="*/ 12936 h 295275"/>
                <a:gd name="connsiteX4" fmla="*/ 16669 w 219075"/>
                <a:gd name="connsiteY4" fmla="*/ 52941 h 295275"/>
                <a:gd name="connsiteX5" fmla="*/ 8096 w 219075"/>
                <a:gd name="connsiteY5" fmla="*/ 75801 h 295275"/>
                <a:gd name="connsiteX6" fmla="*/ 9049 w 219075"/>
                <a:gd name="connsiteY6" fmla="*/ 82468 h 295275"/>
                <a:gd name="connsiteX7" fmla="*/ 7144 w 219075"/>
                <a:gd name="connsiteY7" fmla="*/ 87231 h 295275"/>
                <a:gd name="connsiteX8" fmla="*/ 136684 w 219075"/>
                <a:gd name="connsiteY8" fmla="*/ 110091 h 295275"/>
                <a:gd name="connsiteX9" fmla="*/ 148114 w 219075"/>
                <a:gd name="connsiteY9" fmla="*/ 132951 h 295275"/>
                <a:gd name="connsiteX10" fmla="*/ 162401 w 219075"/>
                <a:gd name="connsiteY10" fmla="*/ 292018 h 295275"/>
                <a:gd name="connsiteX11" fmla="*/ 197644 w 219075"/>
                <a:gd name="connsiteY11" fmla="*/ 288208 h 295275"/>
                <a:gd name="connsiteX12" fmla="*/ 205264 w 219075"/>
                <a:gd name="connsiteY12" fmla="*/ 122473 h 295275"/>
                <a:gd name="connsiteX13" fmla="*/ 210979 w 219075"/>
                <a:gd name="connsiteY13" fmla="*/ 76753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19075" h="295275">
                  <a:moveTo>
                    <a:pt x="210979" y="76753"/>
                  </a:moveTo>
                  <a:cubicBezTo>
                    <a:pt x="210979" y="76753"/>
                    <a:pt x="206216" y="70086"/>
                    <a:pt x="203359" y="69133"/>
                  </a:cubicBezTo>
                  <a:cubicBezTo>
                    <a:pt x="187166" y="51036"/>
                    <a:pt x="151924" y="35796"/>
                    <a:pt x="90964" y="9126"/>
                  </a:cubicBezTo>
                  <a:cubicBezTo>
                    <a:pt x="82391" y="5316"/>
                    <a:pt x="72866" y="7221"/>
                    <a:pt x="66199" y="12936"/>
                  </a:cubicBezTo>
                  <a:cubicBezTo>
                    <a:pt x="50006" y="27223"/>
                    <a:pt x="33814" y="39606"/>
                    <a:pt x="16669" y="52941"/>
                  </a:cubicBezTo>
                  <a:cubicBezTo>
                    <a:pt x="10001" y="58656"/>
                    <a:pt x="6191" y="67228"/>
                    <a:pt x="8096" y="75801"/>
                  </a:cubicBezTo>
                  <a:cubicBezTo>
                    <a:pt x="8096" y="77706"/>
                    <a:pt x="9049" y="80564"/>
                    <a:pt x="9049" y="82468"/>
                  </a:cubicBezTo>
                  <a:cubicBezTo>
                    <a:pt x="9049" y="85326"/>
                    <a:pt x="7144" y="84373"/>
                    <a:pt x="7144" y="87231"/>
                  </a:cubicBezTo>
                  <a:cubicBezTo>
                    <a:pt x="48101" y="96756"/>
                    <a:pt x="96679" y="98661"/>
                    <a:pt x="136684" y="110091"/>
                  </a:cubicBezTo>
                  <a:cubicBezTo>
                    <a:pt x="146209" y="112948"/>
                    <a:pt x="150971" y="123426"/>
                    <a:pt x="148114" y="132951"/>
                  </a:cubicBezTo>
                  <a:cubicBezTo>
                    <a:pt x="128111" y="186291"/>
                    <a:pt x="162401" y="292018"/>
                    <a:pt x="162401" y="292018"/>
                  </a:cubicBezTo>
                  <a:cubicBezTo>
                    <a:pt x="175736" y="292971"/>
                    <a:pt x="188119" y="292971"/>
                    <a:pt x="197644" y="288208"/>
                  </a:cubicBezTo>
                  <a:cubicBezTo>
                    <a:pt x="198596" y="285351"/>
                    <a:pt x="203359" y="139618"/>
                    <a:pt x="205264" y="122473"/>
                  </a:cubicBezTo>
                  <a:cubicBezTo>
                    <a:pt x="209074" y="105328"/>
                    <a:pt x="217646" y="88183"/>
                    <a:pt x="210979" y="76753"/>
                  </a:cubicBezTo>
                  <a:close/>
                </a:path>
              </a:pathLst>
            </a:custGeom>
            <a:solidFill>
              <a:srgbClr val="46738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2" name="任意多边形: 形状 121">
              <a:extLst>
                <a:ext uri="{FF2B5EF4-FFF2-40B4-BE49-F238E27FC236}">
                  <a16:creationId xmlns:a16="http://schemas.microsoft.com/office/drawing/2014/main" id="{CD3FD7E8-5AAD-4CCC-BDE2-D8213CB0F44C}"/>
                </a:ext>
              </a:extLst>
            </p:cNvPr>
            <p:cNvSpPr/>
            <p:nvPr/>
          </p:nvSpPr>
          <p:spPr>
            <a:xfrm>
              <a:off x="7186431" y="2933538"/>
              <a:ext cx="209536" cy="341874"/>
            </a:xfrm>
            <a:custGeom>
              <a:avLst/>
              <a:gdLst>
                <a:gd name="connsiteX0" fmla="*/ 180723 w 180975"/>
                <a:gd name="connsiteY0" fmla="*/ 234104 h 295275"/>
                <a:gd name="connsiteX1" fmla="*/ 31180 w 180975"/>
                <a:gd name="connsiteY1" fmla="*/ 288396 h 295275"/>
                <a:gd name="connsiteX2" fmla="*/ 22608 w 180975"/>
                <a:gd name="connsiteY2" fmla="*/ 203624 h 295275"/>
                <a:gd name="connsiteX3" fmla="*/ 7368 w 180975"/>
                <a:gd name="connsiteY3" fmla="*/ 48366 h 295275"/>
                <a:gd name="connsiteX4" fmla="*/ 30228 w 180975"/>
                <a:gd name="connsiteY4" fmla="*/ 19791 h 295275"/>
                <a:gd name="connsiteX5" fmla="*/ 115000 w 180975"/>
                <a:gd name="connsiteY5" fmla="*/ 7409 h 295275"/>
                <a:gd name="connsiteX6" fmla="*/ 143575 w 180975"/>
                <a:gd name="connsiteY6" fmla="*/ 26459 h 295275"/>
                <a:gd name="connsiteX7" fmla="*/ 160720 w 180975"/>
                <a:gd name="connsiteY7" fmla="*/ 155046 h 295275"/>
                <a:gd name="connsiteX8" fmla="*/ 180723 w 180975"/>
                <a:gd name="connsiteY8" fmla="*/ 234104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0975" h="295275">
                  <a:moveTo>
                    <a:pt x="180723" y="234104"/>
                  </a:moveTo>
                  <a:lnTo>
                    <a:pt x="31180" y="288396"/>
                  </a:lnTo>
                  <a:cubicBezTo>
                    <a:pt x="19750" y="277919"/>
                    <a:pt x="26418" y="256964"/>
                    <a:pt x="22608" y="203624"/>
                  </a:cubicBezTo>
                  <a:cubicBezTo>
                    <a:pt x="18798" y="145521"/>
                    <a:pt x="11178" y="82656"/>
                    <a:pt x="7368" y="48366"/>
                  </a:cubicBezTo>
                  <a:cubicBezTo>
                    <a:pt x="5463" y="34079"/>
                    <a:pt x="15940" y="21696"/>
                    <a:pt x="30228" y="19791"/>
                  </a:cubicBezTo>
                  <a:lnTo>
                    <a:pt x="115000" y="7409"/>
                  </a:lnTo>
                  <a:cubicBezTo>
                    <a:pt x="128335" y="5504"/>
                    <a:pt x="140718" y="14076"/>
                    <a:pt x="143575" y="26459"/>
                  </a:cubicBezTo>
                  <a:cubicBezTo>
                    <a:pt x="149290" y="53129"/>
                    <a:pt x="150243" y="110279"/>
                    <a:pt x="160720" y="155046"/>
                  </a:cubicBezTo>
                  <a:cubicBezTo>
                    <a:pt x="171198" y="202671"/>
                    <a:pt x="180723" y="234104"/>
                    <a:pt x="180723" y="234104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3" name="任意多边形: 形状 122">
              <a:extLst>
                <a:ext uri="{FF2B5EF4-FFF2-40B4-BE49-F238E27FC236}">
                  <a16:creationId xmlns:a16="http://schemas.microsoft.com/office/drawing/2014/main" id="{6D6F82D7-8EB0-4852-8C4B-6C2297B681D8}"/>
                </a:ext>
              </a:extLst>
            </p:cNvPr>
            <p:cNvSpPr/>
            <p:nvPr/>
          </p:nvSpPr>
          <p:spPr>
            <a:xfrm>
              <a:off x="7186607" y="2933583"/>
              <a:ext cx="220564" cy="330846"/>
            </a:xfrm>
            <a:custGeom>
              <a:avLst/>
              <a:gdLst>
                <a:gd name="connsiteX0" fmla="*/ 116753 w 190500"/>
                <a:gd name="connsiteY0" fmla="*/ 7369 h 285750"/>
                <a:gd name="connsiteX1" fmla="*/ 94846 w 190500"/>
                <a:gd name="connsiteY1" fmla="*/ 10226 h 285750"/>
                <a:gd name="connsiteX2" fmla="*/ 74843 w 190500"/>
                <a:gd name="connsiteY2" fmla="*/ 33087 h 285750"/>
                <a:gd name="connsiteX3" fmla="*/ 50078 w 190500"/>
                <a:gd name="connsiteY3" fmla="*/ 15942 h 285750"/>
                <a:gd name="connsiteX4" fmla="*/ 28171 w 190500"/>
                <a:gd name="connsiteY4" fmla="*/ 18799 h 285750"/>
                <a:gd name="connsiteX5" fmla="*/ 7216 w 190500"/>
                <a:gd name="connsiteY5" fmla="*/ 45469 h 285750"/>
                <a:gd name="connsiteX6" fmla="*/ 22456 w 190500"/>
                <a:gd name="connsiteY6" fmla="*/ 202632 h 285750"/>
                <a:gd name="connsiteX7" fmla="*/ 31028 w 190500"/>
                <a:gd name="connsiteY7" fmla="*/ 287404 h 285750"/>
                <a:gd name="connsiteX8" fmla="*/ 188191 w 190500"/>
                <a:gd name="connsiteY8" fmla="*/ 234064 h 285750"/>
                <a:gd name="connsiteX9" fmla="*/ 144376 w 190500"/>
                <a:gd name="connsiteY9" fmla="*/ 27371 h 285750"/>
                <a:gd name="connsiteX10" fmla="*/ 116753 w 190500"/>
                <a:gd name="connsiteY10" fmla="*/ 7369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0500" h="285750">
                  <a:moveTo>
                    <a:pt x="116753" y="7369"/>
                  </a:moveTo>
                  <a:lnTo>
                    <a:pt x="94846" y="10226"/>
                  </a:lnTo>
                  <a:cubicBezTo>
                    <a:pt x="91988" y="21657"/>
                    <a:pt x="91036" y="31182"/>
                    <a:pt x="74843" y="33087"/>
                  </a:cubicBezTo>
                  <a:cubicBezTo>
                    <a:pt x="58651" y="34992"/>
                    <a:pt x="56746" y="26419"/>
                    <a:pt x="50078" y="15942"/>
                  </a:cubicBezTo>
                  <a:lnTo>
                    <a:pt x="28171" y="18799"/>
                  </a:lnTo>
                  <a:cubicBezTo>
                    <a:pt x="14836" y="20704"/>
                    <a:pt x="6263" y="32134"/>
                    <a:pt x="7216" y="45469"/>
                  </a:cubicBezTo>
                  <a:cubicBezTo>
                    <a:pt x="11026" y="78807"/>
                    <a:pt x="17693" y="143576"/>
                    <a:pt x="22456" y="202632"/>
                  </a:cubicBezTo>
                  <a:cubicBezTo>
                    <a:pt x="26266" y="255972"/>
                    <a:pt x="18646" y="275022"/>
                    <a:pt x="31028" y="287404"/>
                  </a:cubicBezTo>
                  <a:cubicBezTo>
                    <a:pt x="93893" y="273117"/>
                    <a:pt x="170093" y="262639"/>
                    <a:pt x="188191" y="234064"/>
                  </a:cubicBezTo>
                  <a:cubicBezTo>
                    <a:pt x="188191" y="234064"/>
                    <a:pt x="157711" y="125479"/>
                    <a:pt x="144376" y="27371"/>
                  </a:cubicBezTo>
                  <a:cubicBezTo>
                    <a:pt x="143423" y="15942"/>
                    <a:pt x="129136" y="5464"/>
                    <a:pt x="116753" y="7369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4" name="任意多边形: 形状 123">
              <a:extLst>
                <a:ext uri="{FF2B5EF4-FFF2-40B4-BE49-F238E27FC236}">
                  <a16:creationId xmlns:a16="http://schemas.microsoft.com/office/drawing/2014/main" id="{6488F543-407F-40A8-8B96-AB2A7C6081EF}"/>
                </a:ext>
              </a:extLst>
            </p:cNvPr>
            <p:cNvSpPr/>
            <p:nvPr/>
          </p:nvSpPr>
          <p:spPr>
            <a:xfrm>
              <a:off x="7219775" y="2843414"/>
              <a:ext cx="44113" cy="77197"/>
            </a:xfrm>
            <a:custGeom>
              <a:avLst/>
              <a:gdLst>
                <a:gd name="connsiteX0" fmla="*/ 34766 w 38100"/>
                <a:gd name="connsiteY0" fmla="*/ 62389 h 66675"/>
                <a:gd name="connsiteX1" fmla="*/ 32861 w 38100"/>
                <a:gd name="connsiteY1" fmla="*/ 62389 h 66675"/>
                <a:gd name="connsiteX2" fmla="*/ 9049 w 38100"/>
                <a:gd name="connsiteY2" fmla="*/ 41434 h 66675"/>
                <a:gd name="connsiteX3" fmla="*/ 7144 w 38100"/>
                <a:gd name="connsiteY3" fmla="*/ 8096 h 66675"/>
                <a:gd name="connsiteX4" fmla="*/ 31909 w 38100"/>
                <a:gd name="connsiteY4" fmla="*/ 7144 h 66675"/>
                <a:gd name="connsiteX5" fmla="*/ 34766 w 38100"/>
                <a:gd name="connsiteY5" fmla="*/ 62389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66675">
                  <a:moveTo>
                    <a:pt x="34766" y="62389"/>
                  </a:moveTo>
                  <a:lnTo>
                    <a:pt x="32861" y="62389"/>
                  </a:lnTo>
                  <a:cubicBezTo>
                    <a:pt x="20479" y="63341"/>
                    <a:pt x="10001" y="53816"/>
                    <a:pt x="9049" y="41434"/>
                  </a:cubicBezTo>
                  <a:lnTo>
                    <a:pt x="7144" y="8096"/>
                  </a:lnTo>
                  <a:lnTo>
                    <a:pt x="31909" y="7144"/>
                  </a:lnTo>
                  <a:lnTo>
                    <a:pt x="34766" y="62389"/>
                  </a:lnTo>
                  <a:close/>
                </a:path>
              </a:pathLst>
            </a:custGeom>
            <a:solidFill>
              <a:srgbClr val="A5694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5" name="任意多边形: 形状 124">
              <a:extLst>
                <a:ext uri="{FF2B5EF4-FFF2-40B4-BE49-F238E27FC236}">
                  <a16:creationId xmlns:a16="http://schemas.microsoft.com/office/drawing/2014/main" id="{E1872221-F14E-4DAD-B74A-00413523B0D5}"/>
                </a:ext>
              </a:extLst>
            </p:cNvPr>
            <p:cNvSpPr/>
            <p:nvPr/>
          </p:nvSpPr>
          <p:spPr>
            <a:xfrm>
              <a:off x="7240728" y="2901863"/>
              <a:ext cx="55141" cy="66169"/>
            </a:xfrm>
            <a:custGeom>
              <a:avLst/>
              <a:gdLst>
                <a:gd name="connsiteX0" fmla="*/ 43339 w 47625"/>
                <a:gd name="connsiteY0" fmla="*/ 52864 h 57150"/>
                <a:gd name="connsiteX1" fmla="*/ 15716 w 47625"/>
                <a:gd name="connsiteY1" fmla="*/ 57626 h 57150"/>
                <a:gd name="connsiteX2" fmla="*/ 7144 w 47625"/>
                <a:gd name="connsiteY2" fmla="*/ 53816 h 57150"/>
                <a:gd name="connsiteX3" fmla="*/ 15716 w 47625"/>
                <a:gd name="connsiteY3" fmla="*/ 7144 h 57150"/>
                <a:gd name="connsiteX4" fmla="*/ 46196 w 47625"/>
                <a:gd name="connsiteY4" fmla="*/ 9049 h 57150"/>
                <a:gd name="connsiteX5" fmla="*/ 49054 w 47625"/>
                <a:gd name="connsiteY5" fmla="*/ 36671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7625" h="57150">
                  <a:moveTo>
                    <a:pt x="43339" y="52864"/>
                  </a:moveTo>
                  <a:lnTo>
                    <a:pt x="15716" y="57626"/>
                  </a:lnTo>
                  <a:lnTo>
                    <a:pt x="7144" y="53816"/>
                  </a:lnTo>
                  <a:lnTo>
                    <a:pt x="15716" y="7144"/>
                  </a:lnTo>
                  <a:lnTo>
                    <a:pt x="46196" y="9049"/>
                  </a:lnTo>
                  <a:lnTo>
                    <a:pt x="49054" y="36671"/>
                  </a:ln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6" name="任意多边形: 形状 125">
              <a:extLst>
                <a:ext uri="{FF2B5EF4-FFF2-40B4-BE49-F238E27FC236}">
                  <a16:creationId xmlns:a16="http://schemas.microsoft.com/office/drawing/2014/main" id="{6847FA54-7311-4803-9851-027EE7BA74A8}"/>
                </a:ext>
              </a:extLst>
            </p:cNvPr>
            <p:cNvSpPr/>
            <p:nvPr/>
          </p:nvSpPr>
          <p:spPr>
            <a:xfrm>
              <a:off x="7246243" y="2901863"/>
              <a:ext cx="55141" cy="55141"/>
            </a:xfrm>
            <a:custGeom>
              <a:avLst/>
              <a:gdLst>
                <a:gd name="connsiteX0" fmla="*/ 41434 w 47625"/>
                <a:gd name="connsiteY0" fmla="*/ 9049 h 47625"/>
                <a:gd name="connsiteX1" fmla="*/ 10954 w 47625"/>
                <a:gd name="connsiteY1" fmla="*/ 7144 h 47625"/>
                <a:gd name="connsiteX2" fmla="*/ 7144 w 47625"/>
                <a:gd name="connsiteY2" fmla="*/ 26194 h 47625"/>
                <a:gd name="connsiteX3" fmla="*/ 33814 w 47625"/>
                <a:gd name="connsiteY3" fmla="*/ 40481 h 47625"/>
                <a:gd name="connsiteX4" fmla="*/ 43339 w 47625"/>
                <a:gd name="connsiteY4" fmla="*/ 36671 h 47625"/>
                <a:gd name="connsiteX5" fmla="*/ 41434 w 47625"/>
                <a:gd name="connsiteY5" fmla="*/ 9049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7625" h="47625">
                  <a:moveTo>
                    <a:pt x="41434" y="9049"/>
                  </a:moveTo>
                  <a:lnTo>
                    <a:pt x="10954" y="7144"/>
                  </a:lnTo>
                  <a:lnTo>
                    <a:pt x="7144" y="26194"/>
                  </a:lnTo>
                  <a:cubicBezTo>
                    <a:pt x="14764" y="33814"/>
                    <a:pt x="23336" y="41434"/>
                    <a:pt x="33814" y="40481"/>
                  </a:cubicBezTo>
                  <a:cubicBezTo>
                    <a:pt x="37624" y="40481"/>
                    <a:pt x="40481" y="38576"/>
                    <a:pt x="43339" y="36671"/>
                  </a:cubicBezTo>
                  <a:lnTo>
                    <a:pt x="41434" y="9049"/>
                  </a:lnTo>
                  <a:close/>
                </a:path>
              </a:pathLst>
            </a:custGeom>
            <a:solidFill>
              <a:srgbClr val="FA968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7" name="任意多边形: 形状 126">
              <a:extLst>
                <a:ext uri="{FF2B5EF4-FFF2-40B4-BE49-F238E27FC236}">
                  <a16:creationId xmlns:a16="http://schemas.microsoft.com/office/drawing/2014/main" id="{100B4A0A-1B42-49CC-AEBE-76B0CF5516BA}"/>
                </a:ext>
              </a:extLst>
            </p:cNvPr>
            <p:cNvSpPr/>
            <p:nvPr/>
          </p:nvSpPr>
          <p:spPr>
            <a:xfrm>
              <a:off x="7228597" y="2834591"/>
              <a:ext cx="88226" cy="110282"/>
            </a:xfrm>
            <a:custGeom>
              <a:avLst/>
              <a:gdLst>
                <a:gd name="connsiteX0" fmla="*/ 49054 w 76200"/>
                <a:gd name="connsiteY0" fmla="*/ 88106 h 95250"/>
                <a:gd name="connsiteX1" fmla="*/ 49054 w 76200"/>
                <a:gd name="connsiteY1" fmla="*/ 88106 h 95250"/>
                <a:gd name="connsiteX2" fmla="*/ 10001 w 76200"/>
                <a:gd name="connsiteY2" fmla="*/ 52864 h 95250"/>
                <a:gd name="connsiteX3" fmla="*/ 7144 w 76200"/>
                <a:gd name="connsiteY3" fmla="*/ 10954 h 95250"/>
                <a:gd name="connsiteX4" fmla="*/ 70961 w 76200"/>
                <a:gd name="connsiteY4" fmla="*/ 7144 h 95250"/>
                <a:gd name="connsiteX5" fmla="*/ 69056 w 76200"/>
                <a:gd name="connsiteY5" fmla="*/ 61436 h 95250"/>
                <a:gd name="connsiteX6" fmla="*/ 49054 w 76200"/>
                <a:gd name="connsiteY6" fmla="*/ 88106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200" h="95250">
                  <a:moveTo>
                    <a:pt x="49054" y="88106"/>
                  </a:moveTo>
                  <a:lnTo>
                    <a:pt x="49054" y="88106"/>
                  </a:lnTo>
                  <a:cubicBezTo>
                    <a:pt x="28099" y="89059"/>
                    <a:pt x="10954" y="73819"/>
                    <a:pt x="10001" y="52864"/>
                  </a:cubicBezTo>
                  <a:lnTo>
                    <a:pt x="7144" y="10954"/>
                  </a:lnTo>
                  <a:lnTo>
                    <a:pt x="70961" y="7144"/>
                  </a:lnTo>
                  <a:cubicBezTo>
                    <a:pt x="70961" y="7144"/>
                    <a:pt x="72866" y="39529"/>
                    <a:pt x="69056" y="61436"/>
                  </a:cubicBezTo>
                  <a:cubicBezTo>
                    <a:pt x="67151" y="78581"/>
                    <a:pt x="59531" y="87154"/>
                    <a:pt x="49054" y="88106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8" name="任意多边形: 形状 127">
              <a:extLst>
                <a:ext uri="{FF2B5EF4-FFF2-40B4-BE49-F238E27FC236}">
                  <a16:creationId xmlns:a16="http://schemas.microsoft.com/office/drawing/2014/main" id="{6D7F882C-FF03-49DD-9836-9F2FF6D95BBC}"/>
                </a:ext>
              </a:extLst>
            </p:cNvPr>
            <p:cNvSpPr/>
            <p:nvPr/>
          </p:nvSpPr>
          <p:spPr>
            <a:xfrm>
              <a:off x="7225710" y="2856790"/>
              <a:ext cx="22056" cy="22056"/>
            </a:xfrm>
            <a:custGeom>
              <a:avLst/>
              <a:gdLst>
                <a:gd name="connsiteX0" fmla="*/ 7543 w 19050"/>
                <a:gd name="connsiteY0" fmla="*/ 8257 h 19050"/>
                <a:gd name="connsiteX1" fmla="*/ 19905 w 19050"/>
                <a:gd name="connsiteY1" fmla="*/ 7543 h 19050"/>
                <a:gd name="connsiteX2" fmla="*/ 20234 w 19050"/>
                <a:gd name="connsiteY2" fmla="*/ 13249 h 19050"/>
                <a:gd name="connsiteX3" fmla="*/ 7873 w 19050"/>
                <a:gd name="connsiteY3" fmla="*/ 13962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7543" y="8257"/>
                  </a:moveTo>
                  <a:lnTo>
                    <a:pt x="19905" y="7543"/>
                  </a:lnTo>
                  <a:lnTo>
                    <a:pt x="20234" y="13249"/>
                  </a:lnTo>
                  <a:lnTo>
                    <a:pt x="7873" y="13962"/>
                  </a:lnTo>
                  <a:close/>
                </a:path>
              </a:pathLst>
            </a:custGeom>
            <a:solidFill>
              <a:srgbClr val="A5694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9" name="任意多边形: 形状 128">
              <a:extLst>
                <a:ext uri="{FF2B5EF4-FFF2-40B4-BE49-F238E27FC236}">
                  <a16:creationId xmlns:a16="http://schemas.microsoft.com/office/drawing/2014/main" id="{7CEECBB7-FF81-4A33-B042-9A3041B62EE8}"/>
                </a:ext>
              </a:extLst>
            </p:cNvPr>
            <p:cNvSpPr/>
            <p:nvPr/>
          </p:nvSpPr>
          <p:spPr>
            <a:xfrm>
              <a:off x="7221981" y="2861059"/>
              <a:ext cx="33085" cy="44113"/>
            </a:xfrm>
            <a:custGeom>
              <a:avLst/>
              <a:gdLst>
                <a:gd name="connsiteX0" fmla="*/ 26194 w 28575"/>
                <a:gd name="connsiteY0" fmla="*/ 21431 h 38100"/>
                <a:gd name="connsiteX1" fmla="*/ 18574 w 28575"/>
                <a:gd name="connsiteY1" fmla="*/ 36671 h 38100"/>
                <a:gd name="connsiteX2" fmla="*/ 7144 w 28575"/>
                <a:gd name="connsiteY2" fmla="*/ 18574 h 38100"/>
                <a:gd name="connsiteX3" fmla="*/ 16669 w 28575"/>
                <a:gd name="connsiteY3" fmla="*/ 7144 h 38100"/>
                <a:gd name="connsiteX4" fmla="*/ 26194 w 28575"/>
                <a:gd name="connsiteY4" fmla="*/ 21431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38100">
                  <a:moveTo>
                    <a:pt x="26194" y="21431"/>
                  </a:moveTo>
                  <a:cubicBezTo>
                    <a:pt x="26194" y="30004"/>
                    <a:pt x="23336" y="36671"/>
                    <a:pt x="18574" y="36671"/>
                  </a:cubicBezTo>
                  <a:cubicBezTo>
                    <a:pt x="13811" y="36671"/>
                    <a:pt x="8096" y="26194"/>
                    <a:pt x="7144" y="18574"/>
                  </a:cubicBezTo>
                  <a:cubicBezTo>
                    <a:pt x="7144" y="10001"/>
                    <a:pt x="11906" y="8096"/>
                    <a:pt x="16669" y="7144"/>
                  </a:cubicBezTo>
                  <a:cubicBezTo>
                    <a:pt x="21431" y="7144"/>
                    <a:pt x="25241" y="13811"/>
                    <a:pt x="26194" y="21431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0" name="任意多边形: 形状 129">
              <a:extLst>
                <a:ext uri="{FF2B5EF4-FFF2-40B4-BE49-F238E27FC236}">
                  <a16:creationId xmlns:a16="http://schemas.microsoft.com/office/drawing/2014/main" id="{4C60739A-F591-4CA6-8AD5-99E78756BEC8}"/>
                </a:ext>
              </a:extLst>
            </p:cNvPr>
            <p:cNvSpPr/>
            <p:nvPr/>
          </p:nvSpPr>
          <p:spPr>
            <a:xfrm>
              <a:off x="7219698" y="2809297"/>
              <a:ext cx="99254" cy="77197"/>
            </a:xfrm>
            <a:custGeom>
              <a:avLst/>
              <a:gdLst>
                <a:gd name="connsiteX0" fmla="*/ 84362 w 85725"/>
                <a:gd name="connsiteY0" fmla="*/ 46135 h 66675"/>
                <a:gd name="connsiteX1" fmla="*/ 84362 w 85725"/>
                <a:gd name="connsiteY1" fmla="*/ 29942 h 66675"/>
                <a:gd name="connsiteX2" fmla="*/ 75789 w 85725"/>
                <a:gd name="connsiteY2" fmla="*/ 8035 h 66675"/>
                <a:gd name="connsiteX3" fmla="*/ 51024 w 85725"/>
                <a:gd name="connsiteY3" fmla="*/ 11845 h 66675"/>
                <a:gd name="connsiteX4" fmla="*/ 29117 w 85725"/>
                <a:gd name="connsiteY4" fmla="*/ 12797 h 66675"/>
                <a:gd name="connsiteX5" fmla="*/ 7209 w 85725"/>
                <a:gd name="connsiteY5" fmla="*/ 37562 h 66675"/>
                <a:gd name="connsiteX6" fmla="*/ 7209 w 85725"/>
                <a:gd name="connsiteY6" fmla="*/ 42325 h 66675"/>
                <a:gd name="connsiteX7" fmla="*/ 18639 w 85725"/>
                <a:gd name="connsiteY7" fmla="*/ 51850 h 66675"/>
                <a:gd name="connsiteX8" fmla="*/ 22449 w 85725"/>
                <a:gd name="connsiteY8" fmla="*/ 61375 h 66675"/>
                <a:gd name="connsiteX9" fmla="*/ 23402 w 85725"/>
                <a:gd name="connsiteY9" fmla="*/ 61375 h 66675"/>
                <a:gd name="connsiteX10" fmla="*/ 31022 w 85725"/>
                <a:gd name="connsiteY10" fmla="*/ 53755 h 66675"/>
                <a:gd name="connsiteX11" fmla="*/ 42452 w 85725"/>
                <a:gd name="connsiteY11" fmla="*/ 40420 h 66675"/>
                <a:gd name="connsiteX12" fmla="*/ 61502 w 85725"/>
                <a:gd name="connsiteY12" fmla="*/ 39467 h 66675"/>
                <a:gd name="connsiteX13" fmla="*/ 79599 w 85725"/>
                <a:gd name="connsiteY13" fmla="*/ 53755 h 66675"/>
                <a:gd name="connsiteX14" fmla="*/ 79599 w 85725"/>
                <a:gd name="connsiteY14" fmla="*/ 61375 h 66675"/>
                <a:gd name="connsiteX15" fmla="*/ 84362 w 85725"/>
                <a:gd name="connsiteY15" fmla="*/ 4613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5725" h="66675">
                  <a:moveTo>
                    <a:pt x="84362" y="46135"/>
                  </a:moveTo>
                  <a:cubicBezTo>
                    <a:pt x="85314" y="40420"/>
                    <a:pt x="85314" y="35657"/>
                    <a:pt x="84362" y="29942"/>
                  </a:cubicBezTo>
                  <a:cubicBezTo>
                    <a:pt x="84362" y="29942"/>
                    <a:pt x="83409" y="11845"/>
                    <a:pt x="75789" y="8035"/>
                  </a:cubicBezTo>
                  <a:cubicBezTo>
                    <a:pt x="69122" y="5177"/>
                    <a:pt x="57692" y="9940"/>
                    <a:pt x="51024" y="11845"/>
                  </a:cubicBezTo>
                  <a:cubicBezTo>
                    <a:pt x="46262" y="13750"/>
                    <a:pt x="29117" y="12797"/>
                    <a:pt x="29117" y="12797"/>
                  </a:cubicBezTo>
                  <a:cubicBezTo>
                    <a:pt x="15782" y="13750"/>
                    <a:pt x="6257" y="24227"/>
                    <a:pt x="7209" y="37562"/>
                  </a:cubicBezTo>
                  <a:lnTo>
                    <a:pt x="7209" y="42325"/>
                  </a:lnTo>
                  <a:lnTo>
                    <a:pt x="18639" y="51850"/>
                  </a:lnTo>
                  <a:lnTo>
                    <a:pt x="22449" y="61375"/>
                  </a:lnTo>
                  <a:lnTo>
                    <a:pt x="23402" y="61375"/>
                  </a:lnTo>
                  <a:cubicBezTo>
                    <a:pt x="27212" y="61375"/>
                    <a:pt x="31022" y="57565"/>
                    <a:pt x="31022" y="53755"/>
                  </a:cubicBezTo>
                  <a:cubicBezTo>
                    <a:pt x="31022" y="47087"/>
                    <a:pt x="35784" y="41372"/>
                    <a:pt x="42452" y="40420"/>
                  </a:cubicBezTo>
                  <a:lnTo>
                    <a:pt x="61502" y="39467"/>
                  </a:lnTo>
                  <a:cubicBezTo>
                    <a:pt x="72932" y="38515"/>
                    <a:pt x="79599" y="44230"/>
                    <a:pt x="79599" y="53755"/>
                  </a:cubicBezTo>
                  <a:lnTo>
                    <a:pt x="79599" y="61375"/>
                  </a:lnTo>
                  <a:lnTo>
                    <a:pt x="84362" y="46135"/>
                  </a:lnTo>
                  <a:close/>
                </a:path>
              </a:pathLst>
            </a:custGeom>
            <a:solidFill>
              <a:srgbClr val="A5694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1" name="任意多边形: 形状 130">
              <a:extLst>
                <a:ext uri="{FF2B5EF4-FFF2-40B4-BE49-F238E27FC236}">
                  <a16:creationId xmlns:a16="http://schemas.microsoft.com/office/drawing/2014/main" id="{DDE9E6EF-F6F0-4232-AB3D-43CFB6D7180C}"/>
                </a:ext>
              </a:extLst>
            </p:cNvPr>
            <p:cNvSpPr/>
            <p:nvPr/>
          </p:nvSpPr>
          <p:spPr>
            <a:xfrm>
              <a:off x="7176129" y="2950473"/>
              <a:ext cx="352903" cy="242621"/>
            </a:xfrm>
            <a:custGeom>
              <a:avLst/>
              <a:gdLst>
                <a:gd name="connsiteX0" fmla="*/ 88656 w 304800"/>
                <a:gd name="connsiteY0" fmla="*/ 92794 h 209550"/>
                <a:gd name="connsiteX1" fmla="*/ 161998 w 304800"/>
                <a:gd name="connsiteY1" fmla="*/ 151849 h 209550"/>
                <a:gd name="connsiteX2" fmla="*/ 291538 w 304800"/>
                <a:gd name="connsiteY2" fmla="*/ 182329 h 209550"/>
                <a:gd name="connsiteX3" fmla="*/ 291538 w 304800"/>
                <a:gd name="connsiteY3" fmla="*/ 198521 h 209550"/>
                <a:gd name="connsiteX4" fmla="*/ 147711 w 304800"/>
                <a:gd name="connsiteY4" fmla="*/ 188996 h 209550"/>
                <a:gd name="connsiteX5" fmla="*/ 126756 w 304800"/>
                <a:gd name="connsiteY5" fmla="*/ 181376 h 209550"/>
                <a:gd name="connsiteX6" fmla="*/ 7693 w 304800"/>
                <a:gd name="connsiteY6" fmla="*/ 41359 h 209550"/>
                <a:gd name="connsiteX7" fmla="*/ 26743 w 304800"/>
                <a:gd name="connsiteY7" fmla="*/ 8974 h 209550"/>
                <a:gd name="connsiteX8" fmla="*/ 88656 w 304800"/>
                <a:gd name="connsiteY8" fmla="*/ 92794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4800" h="209550">
                  <a:moveTo>
                    <a:pt x="88656" y="92794"/>
                  </a:moveTo>
                  <a:cubicBezTo>
                    <a:pt x="109611" y="121369"/>
                    <a:pt x="134376" y="137561"/>
                    <a:pt x="161998" y="151849"/>
                  </a:cubicBezTo>
                  <a:cubicBezTo>
                    <a:pt x="208671" y="177566"/>
                    <a:pt x="301063" y="182329"/>
                    <a:pt x="291538" y="182329"/>
                  </a:cubicBezTo>
                  <a:cubicBezTo>
                    <a:pt x="300111" y="182329"/>
                    <a:pt x="300111" y="197569"/>
                    <a:pt x="291538" y="198521"/>
                  </a:cubicBezTo>
                  <a:cubicBezTo>
                    <a:pt x="243913" y="206141"/>
                    <a:pt x="188668" y="204236"/>
                    <a:pt x="147711" y="188996"/>
                  </a:cubicBezTo>
                  <a:lnTo>
                    <a:pt x="126756" y="181376"/>
                  </a:lnTo>
                  <a:cubicBezTo>
                    <a:pt x="60081" y="151849"/>
                    <a:pt x="18171" y="90889"/>
                    <a:pt x="7693" y="41359"/>
                  </a:cubicBezTo>
                  <a:cubicBezTo>
                    <a:pt x="4836" y="27071"/>
                    <a:pt x="13408" y="12784"/>
                    <a:pt x="26743" y="8974"/>
                  </a:cubicBezTo>
                  <a:cubicBezTo>
                    <a:pt x="60081" y="-2456"/>
                    <a:pt x="50556" y="41359"/>
                    <a:pt x="88656" y="92794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2" name="任意多边形: 形状 131">
              <a:extLst>
                <a:ext uri="{FF2B5EF4-FFF2-40B4-BE49-F238E27FC236}">
                  <a16:creationId xmlns:a16="http://schemas.microsoft.com/office/drawing/2014/main" id="{C27C031C-BDF8-4482-92EE-D7C6BE92B4CC}"/>
                </a:ext>
              </a:extLst>
            </p:cNvPr>
            <p:cNvSpPr/>
            <p:nvPr/>
          </p:nvSpPr>
          <p:spPr>
            <a:xfrm>
              <a:off x="7176129" y="2949888"/>
              <a:ext cx="308790" cy="242621"/>
            </a:xfrm>
            <a:custGeom>
              <a:avLst/>
              <a:gdLst>
                <a:gd name="connsiteX0" fmla="*/ 262011 w 266700"/>
                <a:gd name="connsiteY0" fmla="*/ 179025 h 209550"/>
                <a:gd name="connsiteX1" fmla="*/ 88656 w 266700"/>
                <a:gd name="connsiteY1" fmla="*/ 91395 h 209550"/>
                <a:gd name="connsiteX2" fmla="*/ 26743 w 266700"/>
                <a:gd name="connsiteY2" fmla="*/ 8527 h 209550"/>
                <a:gd name="connsiteX3" fmla="*/ 7693 w 266700"/>
                <a:gd name="connsiteY3" fmla="*/ 40912 h 209550"/>
                <a:gd name="connsiteX4" fmla="*/ 123898 w 266700"/>
                <a:gd name="connsiteY4" fmla="*/ 184740 h 209550"/>
                <a:gd name="connsiteX5" fmla="*/ 253438 w 266700"/>
                <a:gd name="connsiteY5" fmla="*/ 208552 h 209550"/>
                <a:gd name="connsiteX6" fmla="*/ 262011 w 266700"/>
                <a:gd name="connsiteY6" fmla="*/ 179025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6700" h="209550">
                  <a:moveTo>
                    <a:pt x="262011" y="179025"/>
                  </a:moveTo>
                  <a:cubicBezTo>
                    <a:pt x="193431" y="170452"/>
                    <a:pt x="130566" y="146640"/>
                    <a:pt x="88656" y="91395"/>
                  </a:cubicBezTo>
                  <a:cubicBezTo>
                    <a:pt x="50556" y="39960"/>
                    <a:pt x="60081" y="-998"/>
                    <a:pt x="26743" y="8527"/>
                  </a:cubicBezTo>
                  <a:cubicBezTo>
                    <a:pt x="13408" y="12337"/>
                    <a:pt x="4836" y="26625"/>
                    <a:pt x="7693" y="40912"/>
                  </a:cubicBezTo>
                  <a:cubicBezTo>
                    <a:pt x="17218" y="90442"/>
                    <a:pt x="56271" y="155212"/>
                    <a:pt x="123898" y="184740"/>
                  </a:cubicBezTo>
                  <a:cubicBezTo>
                    <a:pt x="137233" y="188550"/>
                    <a:pt x="174381" y="212362"/>
                    <a:pt x="253438" y="208552"/>
                  </a:cubicBezTo>
                  <a:lnTo>
                    <a:pt x="262011" y="179025"/>
                  </a:lnTo>
                  <a:close/>
                </a:path>
              </a:pathLst>
            </a:custGeom>
            <a:solidFill>
              <a:srgbClr val="0073A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3" name="任意多边形: 形状 132">
              <a:extLst>
                <a:ext uri="{FF2B5EF4-FFF2-40B4-BE49-F238E27FC236}">
                  <a16:creationId xmlns:a16="http://schemas.microsoft.com/office/drawing/2014/main" id="{69D2FFFD-BB8A-45F1-B5B8-3ABC292A9DCA}"/>
                </a:ext>
              </a:extLst>
            </p:cNvPr>
            <p:cNvSpPr/>
            <p:nvPr/>
          </p:nvSpPr>
          <p:spPr>
            <a:xfrm>
              <a:off x="7386300" y="3473124"/>
              <a:ext cx="55141" cy="110282"/>
            </a:xfrm>
            <a:custGeom>
              <a:avLst/>
              <a:gdLst>
                <a:gd name="connsiteX0" fmla="*/ 32861 w 47625"/>
                <a:gd name="connsiteY0" fmla="*/ 7144 h 95250"/>
                <a:gd name="connsiteX1" fmla="*/ 12859 w 47625"/>
                <a:gd name="connsiteY1" fmla="*/ 17621 h 95250"/>
                <a:gd name="connsiteX2" fmla="*/ 7144 w 47625"/>
                <a:gd name="connsiteY2" fmla="*/ 92869 h 95250"/>
                <a:gd name="connsiteX3" fmla="*/ 48101 w 47625"/>
                <a:gd name="connsiteY3" fmla="*/ 91916 h 95250"/>
                <a:gd name="connsiteX4" fmla="*/ 32861 w 47625"/>
                <a:gd name="connsiteY4" fmla="*/ 7144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95250">
                  <a:moveTo>
                    <a:pt x="32861" y="7144"/>
                  </a:moveTo>
                  <a:lnTo>
                    <a:pt x="12859" y="17621"/>
                  </a:lnTo>
                  <a:lnTo>
                    <a:pt x="7144" y="92869"/>
                  </a:lnTo>
                  <a:cubicBezTo>
                    <a:pt x="20479" y="97631"/>
                    <a:pt x="38576" y="97631"/>
                    <a:pt x="48101" y="91916"/>
                  </a:cubicBezTo>
                  <a:cubicBezTo>
                    <a:pt x="38576" y="72866"/>
                    <a:pt x="63341" y="30956"/>
                    <a:pt x="32861" y="7144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4" name="任意多边形: 形状 133">
              <a:extLst>
                <a:ext uri="{FF2B5EF4-FFF2-40B4-BE49-F238E27FC236}">
                  <a16:creationId xmlns:a16="http://schemas.microsoft.com/office/drawing/2014/main" id="{05209C3A-5DA4-4F83-BC82-FDE7C0E62666}"/>
                </a:ext>
              </a:extLst>
            </p:cNvPr>
            <p:cNvSpPr/>
            <p:nvPr/>
          </p:nvSpPr>
          <p:spPr>
            <a:xfrm>
              <a:off x="7386300" y="3569070"/>
              <a:ext cx="121310" cy="44113"/>
            </a:xfrm>
            <a:custGeom>
              <a:avLst/>
              <a:gdLst>
                <a:gd name="connsiteX0" fmla="*/ 48101 w 104775"/>
                <a:gd name="connsiteY0" fmla="*/ 7144 h 38100"/>
                <a:gd name="connsiteX1" fmla="*/ 7144 w 104775"/>
                <a:gd name="connsiteY1" fmla="*/ 9049 h 38100"/>
                <a:gd name="connsiteX2" fmla="*/ 7144 w 104775"/>
                <a:gd name="connsiteY2" fmla="*/ 28099 h 38100"/>
                <a:gd name="connsiteX3" fmla="*/ 11906 w 104775"/>
                <a:gd name="connsiteY3" fmla="*/ 33814 h 38100"/>
                <a:gd name="connsiteX4" fmla="*/ 101441 w 104775"/>
                <a:gd name="connsiteY4" fmla="*/ 30956 h 38100"/>
                <a:gd name="connsiteX5" fmla="*/ 48101 w 104775"/>
                <a:gd name="connsiteY5" fmla="*/ 7144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75" h="38100">
                  <a:moveTo>
                    <a:pt x="48101" y="7144"/>
                  </a:moveTo>
                  <a:cubicBezTo>
                    <a:pt x="34766" y="11906"/>
                    <a:pt x="18574" y="11906"/>
                    <a:pt x="7144" y="9049"/>
                  </a:cubicBezTo>
                  <a:cubicBezTo>
                    <a:pt x="7144" y="12859"/>
                    <a:pt x="7144" y="24289"/>
                    <a:pt x="7144" y="28099"/>
                  </a:cubicBezTo>
                  <a:cubicBezTo>
                    <a:pt x="7144" y="30956"/>
                    <a:pt x="9049" y="32861"/>
                    <a:pt x="11906" y="33814"/>
                  </a:cubicBezTo>
                  <a:cubicBezTo>
                    <a:pt x="11906" y="33814"/>
                    <a:pt x="101441" y="34766"/>
                    <a:pt x="101441" y="30956"/>
                  </a:cubicBezTo>
                  <a:cubicBezTo>
                    <a:pt x="101441" y="8096"/>
                    <a:pt x="54769" y="10954"/>
                    <a:pt x="48101" y="7144"/>
                  </a:cubicBezTo>
                  <a:close/>
                </a:path>
              </a:pathLst>
            </a:custGeom>
            <a:solidFill>
              <a:srgbClr val="55879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5" name="任意多边形: 形状 134">
              <a:extLst>
                <a:ext uri="{FF2B5EF4-FFF2-40B4-BE49-F238E27FC236}">
                  <a16:creationId xmlns:a16="http://schemas.microsoft.com/office/drawing/2014/main" id="{C1BADA9E-9DB5-4734-B547-9108188B3449}"/>
                </a:ext>
              </a:extLst>
            </p:cNvPr>
            <p:cNvSpPr/>
            <p:nvPr/>
          </p:nvSpPr>
          <p:spPr>
            <a:xfrm>
              <a:off x="7234111" y="3201514"/>
              <a:ext cx="253649" cy="341874"/>
            </a:xfrm>
            <a:custGeom>
              <a:avLst/>
              <a:gdLst>
                <a:gd name="connsiteX0" fmla="*/ 216694 w 219075"/>
                <a:gd name="connsiteY0" fmla="*/ 94095 h 295275"/>
                <a:gd name="connsiteX1" fmla="*/ 210026 w 219075"/>
                <a:gd name="connsiteY1" fmla="*/ 85522 h 295275"/>
                <a:gd name="connsiteX2" fmla="*/ 97631 w 219075"/>
                <a:gd name="connsiteY2" fmla="*/ 10275 h 295275"/>
                <a:gd name="connsiteX3" fmla="*/ 72866 w 219075"/>
                <a:gd name="connsiteY3" fmla="*/ 11227 h 295275"/>
                <a:gd name="connsiteX4" fmla="*/ 19526 w 219075"/>
                <a:gd name="connsiteY4" fmla="*/ 45517 h 295275"/>
                <a:gd name="connsiteX5" fmla="*/ 8096 w 219075"/>
                <a:gd name="connsiteY5" fmla="*/ 67425 h 295275"/>
                <a:gd name="connsiteX6" fmla="*/ 9049 w 219075"/>
                <a:gd name="connsiteY6" fmla="*/ 74092 h 295275"/>
                <a:gd name="connsiteX7" fmla="*/ 7144 w 219075"/>
                <a:gd name="connsiteY7" fmla="*/ 78855 h 295275"/>
                <a:gd name="connsiteX8" fmla="*/ 150971 w 219075"/>
                <a:gd name="connsiteY8" fmla="*/ 116002 h 295275"/>
                <a:gd name="connsiteX9" fmla="*/ 159544 w 219075"/>
                <a:gd name="connsiteY9" fmla="*/ 139815 h 295275"/>
                <a:gd name="connsiteX10" fmla="*/ 140494 w 219075"/>
                <a:gd name="connsiteY10" fmla="*/ 279832 h 295275"/>
                <a:gd name="connsiteX11" fmla="*/ 181451 w 219075"/>
                <a:gd name="connsiteY11" fmla="*/ 288405 h 295275"/>
                <a:gd name="connsiteX12" fmla="*/ 208121 w 219075"/>
                <a:gd name="connsiteY12" fmla="*/ 139815 h 295275"/>
                <a:gd name="connsiteX13" fmla="*/ 216694 w 219075"/>
                <a:gd name="connsiteY13" fmla="*/ 94095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19075" h="295275">
                  <a:moveTo>
                    <a:pt x="216694" y="94095"/>
                  </a:moveTo>
                  <a:cubicBezTo>
                    <a:pt x="216694" y="94095"/>
                    <a:pt x="211931" y="87427"/>
                    <a:pt x="210026" y="85522"/>
                  </a:cubicBezTo>
                  <a:cubicBezTo>
                    <a:pt x="195739" y="65520"/>
                    <a:pt x="154781" y="41707"/>
                    <a:pt x="97631" y="10275"/>
                  </a:cubicBezTo>
                  <a:cubicBezTo>
                    <a:pt x="90011" y="5512"/>
                    <a:pt x="79534" y="6465"/>
                    <a:pt x="72866" y="11227"/>
                  </a:cubicBezTo>
                  <a:cubicBezTo>
                    <a:pt x="55721" y="23610"/>
                    <a:pt x="37624" y="35040"/>
                    <a:pt x="19526" y="45517"/>
                  </a:cubicBezTo>
                  <a:cubicBezTo>
                    <a:pt x="11906" y="50280"/>
                    <a:pt x="8096" y="58852"/>
                    <a:pt x="8096" y="67425"/>
                  </a:cubicBezTo>
                  <a:cubicBezTo>
                    <a:pt x="8096" y="69330"/>
                    <a:pt x="8096" y="72187"/>
                    <a:pt x="9049" y="74092"/>
                  </a:cubicBezTo>
                  <a:cubicBezTo>
                    <a:pt x="9049" y="76950"/>
                    <a:pt x="7144" y="75997"/>
                    <a:pt x="7144" y="78855"/>
                  </a:cubicBezTo>
                  <a:cubicBezTo>
                    <a:pt x="47149" y="93142"/>
                    <a:pt x="112871" y="99810"/>
                    <a:pt x="150971" y="116002"/>
                  </a:cubicBezTo>
                  <a:cubicBezTo>
                    <a:pt x="160496" y="119812"/>
                    <a:pt x="164306" y="130290"/>
                    <a:pt x="159544" y="139815"/>
                  </a:cubicBezTo>
                  <a:cubicBezTo>
                    <a:pt x="133826" y="191250"/>
                    <a:pt x="140494" y="279832"/>
                    <a:pt x="140494" y="279832"/>
                  </a:cubicBezTo>
                  <a:cubicBezTo>
                    <a:pt x="151924" y="287452"/>
                    <a:pt x="166211" y="290310"/>
                    <a:pt x="181451" y="288405"/>
                  </a:cubicBezTo>
                  <a:cubicBezTo>
                    <a:pt x="182404" y="285547"/>
                    <a:pt x="203359" y="161722"/>
                    <a:pt x="208121" y="139815"/>
                  </a:cubicBezTo>
                  <a:cubicBezTo>
                    <a:pt x="211931" y="121717"/>
                    <a:pt x="222409" y="106477"/>
                    <a:pt x="216694" y="94095"/>
                  </a:cubicBezTo>
                  <a:close/>
                </a:path>
              </a:pathLst>
            </a:custGeom>
            <a:solidFill>
              <a:srgbClr val="55879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6" name="任意多边形: 形状 135">
              <a:extLst>
                <a:ext uri="{FF2B5EF4-FFF2-40B4-BE49-F238E27FC236}">
                  <a16:creationId xmlns:a16="http://schemas.microsoft.com/office/drawing/2014/main" id="{F7C07573-33BE-43DE-90CE-E38A8371244A}"/>
                </a:ext>
              </a:extLst>
            </p:cNvPr>
            <p:cNvSpPr/>
            <p:nvPr/>
          </p:nvSpPr>
          <p:spPr>
            <a:xfrm>
              <a:off x="7206541" y="3180945"/>
              <a:ext cx="165423" cy="121310"/>
            </a:xfrm>
            <a:custGeom>
              <a:avLst/>
              <a:gdLst>
                <a:gd name="connsiteX0" fmla="*/ 7144 w 142875"/>
                <a:gd name="connsiteY0" fmla="*/ 16610 h 104775"/>
                <a:gd name="connsiteX1" fmla="*/ 9049 w 142875"/>
                <a:gd name="connsiteY1" fmla="*/ 61377 h 104775"/>
                <a:gd name="connsiteX2" fmla="*/ 30956 w 142875"/>
                <a:gd name="connsiteY2" fmla="*/ 98525 h 104775"/>
                <a:gd name="connsiteX3" fmla="*/ 144304 w 142875"/>
                <a:gd name="connsiteY3" fmla="*/ 42327 h 104775"/>
                <a:gd name="connsiteX4" fmla="*/ 7144 w 142875"/>
                <a:gd name="connsiteY4" fmla="*/ 16610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875" h="104775">
                  <a:moveTo>
                    <a:pt x="7144" y="16610"/>
                  </a:moveTo>
                  <a:cubicBezTo>
                    <a:pt x="16669" y="37565"/>
                    <a:pt x="5239" y="43280"/>
                    <a:pt x="9049" y="61377"/>
                  </a:cubicBezTo>
                  <a:cubicBezTo>
                    <a:pt x="13811" y="86142"/>
                    <a:pt x="23336" y="94715"/>
                    <a:pt x="30956" y="98525"/>
                  </a:cubicBezTo>
                  <a:cubicBezTo>
                    <a:pt x="46196" y="55662"/>
                    <a:pt x="60484" y="46137"/>
                    <a:pt x="144304" y="42327"/>
                  </a:cubicBezTo>
                  <a:cubicBezTo>
                    <a:pt x="119539" y="4227"/>
                    <a:pt x="71914" y="-535"/>
                    <a:pt x="7144" y="1661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7" name="任意多边形: 形状 136">
              <a:extLst>
                <a:ext uri="{FF2B5EF4-FFF2-40B4-BE49-F238E27FC236}">
                  <a16:creationId xmlns:a16="http://schemas.microsoft.com/office/drawing/2014/main" id="{353562EF-D69C-43EA-943D-A96089E4DCC8}"/>
                </a:ext>
              </a:extLst>
            </p:cNvPr>
            <p:cNvSpPr/>
            <p:nvPr/>
          </p:nvSpPr>
          <p:spPr>
            <a:xfrm>
              <a:off x="7229700" y="2932741"/>
              <a:ext cx="55141" cy="66169"/>
            </a:xfrm>
            <a:custGeom>
              <a:avLst/>
              <a:gdLst>
                <a:gd name="connsiteX0" fmla="*/ 17621 w 47625"/>
                <a:gd name="connsiteY0" fmla="*/ 7144 h 57150"/>
                <a:gd name="connsiteX1" fmla="*/ 41434 w 47625"/>
                <a:gd name="connsiteY1" fmla="*/ 33814 h 57150"/>
                <a:gd name="connsiteX2" fmla="*/ 34766 w 47625"/>
                <a:gd name="connsiteY2" fmla="*/ 51911 h 57150"/>
                <a:gd name="connsiteX3" fmla="*/ 7144 w 47625"/>
                <a:gd name="connsiteY3" fmla="*/ 18574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57150">
                  <a:moveTo>
                    <a:pt x="17621" y="7144"/>
                  </a:moveTo>
                  <a:lnTo>
                    <a:pt x="41434" y="33814"/>
                  </a:lnTo>
                  <a:lnTo>
                    <a:pt x="34766" y="51911"/>
                  </a:lnTo>
                  <a:lnTo>
                    <a:pt x="7144" y="18574"/>
                  </a:lnTo>
                  <a:close/>
                </a:path>
              </a:pathLst>
            </a:custGeom>
            <a:solidFill>
              <a:srgbClr val="E1FA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8" name="任意多边形: 形状 137">
              <a:extLst>
                <a:ext uri="{FF2B5EF4-FFF2-40B4-BE49-F238E27FC236}">
                  <a16:creationId xmlns:a16="http://schemas.microsoft.com/office/drawing/2014/main" id="{92951F03-531E-4433-BCD0-957568B89449}"/>
                </a:ext>
              </a:extLst>
            </p:cNvPr>
            <p:cNvSpPr/>
            <p:nvPr/>
          </p:nvSpPr>
          <p:spPr>
            <a:xfrm>
              <a:off x="7273813" y="2932741"/>
              <a:ext cx="44113" cy="55141"/>
            </a:xfrm>
            <a:custGeom>
              <a:avLst/>
              <a:gdLst>
                <a:gd name="connsiteX0" fmla="*/ 20479 w 38100"/>
                <a:gd name="connsiteY0" fmla="*/ 7144 h 47625"/>
                <a:gd name="connsiteX1" fmla="*/ 7144 w 38100"/>
                <a:gd name="connsiteY1" fmla="*/ 32861 h 47625"/>
                <a:gd name="connsiteX2" fmla="*/ 17621 w 38100"/>
                <a:gd name="connsiteY2" fmla="*/ 46196 h 47625"/>
                <a:gd name="connsiteX3" fmla="*/ 32861 w 38100"/>
                <a:gd name="connsiteY3" fmla="*/ 9049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47625">
                  <a:moveTo>
                    <a:pt x="20479" y="7144"/>
                  </a:moveTo>
                  <a:lnTo>
                    <a:pt x="7144" y="32861"/>
                  </a:lnTo>
                  <a:lnTo>
                    <a:pt x="17621" y="46196"/>
                  </a:lnTo>
                  <a:lnTo>
                    <a:pt x="32861" y="9049"/>
                  </a:lnTo>
                  <a:close/>
                </a:path>
              </a:pathLst>
            </a:custGeom>
            <a:solidFill>
              <a:srgbClr val="E1FA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9" name="任意多边形: 形状 138">
              <a:extLst>
                <a:ext uri="{FF2B5EF4-FFF2-40B4-BE49-F238E27FC236}">
                  <a16:creationId xmlns:a16="http://schemas.microsoft.com/office/drawing/2014/main" id="{907C2463-D8F6-4515-B541-7A61CD549F4A}"/>
                </a:ext>
              </a:extLst>
            </p:cNvPr>
            <p:cNvSpPr/>
            <p:nvPr/>
          </p:nvSpPr>
          <p:spPr>
            <a:xfrm>
              <a:off x="7488863" y="3131184"/>
              <a:ext cx="77197" cy="55141"/>
            </a:xfrm>
            <a:custGeom>
              <a:avLst/>
              <a:gdLst>
                <a:gd name="connsiteX0" fmla="*/ 7144 w 66675"/>
                <a:gd name="connsiteY0" fmla="*/ 24345 h 47625"/>
                <a:gd name="connsiteX1" fmla="*/ 27146 w 66675"/>
                <a:gd name="connsiteY1" fmla="*/ 7200 h 47625"/>
                <a:gd name="connsiteX2" fmla="*/ 24289 w 66675"/>
                <a:gd name="connsiteY2" fmla="*/ 17678 h 47625"/>
                <a:gd name="connsiteX3" fmla="*/ 51911 w 66675"/>
                <a:gd name="connsiteY3" fmla="*/ 11010 h 47625"/>
                <a:gd name="connsiteX4" fmla="*/ 34766 w 66675"/>
                <a:gd name="connsiteY4" fmla="*/ 21488 h 47625"/>
                <a:gd name="connsiteX5" fmla="*/ 59531 w 66675"/>
                <a:gd name="connsiteY5" fmla="*/ 19583 h 47625"/>
                <a:gd name="connsiteX6" fmla="*/ 36671 w 66675"/>
                <a:gd name="connsiteY6" fmla="*/ 28155 h 47625"/>
                <a:gd name="connsiteX7" fmla="*/ 57626 w 66675"/>
                <a:gd name="connsiteY7" fmla="*/ 32918 h 47625"/>
                <a:gd name="connsiteX8" fmla="*/ 35719 w 66675"/>
                <a:gd name="connsiteY8" fmla="*/ 34823 h 47625"/>
                <a:gd name="connsiteX9" fmla="*/ 49054 w 66675"/>
                <a:gd name="connsiteY9" fmla="*/ 42443 h 47625"/>
                <a:gd name="connsiteX10" fmla="*/ 32861 w 66675"/>
                <a:gd name="connsiteY10" fmla="*/ 40538 h 47625"/>
                <a:gd name="connsiteX11" fmla="*/ 8096 w 66675"/>
                <a:gd name="connsiteY11" fmla="*/ 43395 h 47625"/>
                <a:gd name="connsiteX12" fmla="*/ 7144 w 66675"/>
                <a:gd name="connsiteY12" fmla="*/ 2434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6675" h="47625">
                  <a:moveTo>
                    <a:pt x="7144" y="24345"/>
                  </a:moveTo>
                  <a:cubicBezTo>
                    <a:pt x="7144" y="24345"/>
                    <a:pt x="23336" y="8153"/>
                    <a:pt x="27146" y="7200"/>
                  </a:cubicBezTo>
                  <a:cubicBezTo>
                    <a:pt x="31909" y="6248"/>
                    <a:pt x="24289" y="17678"/>
                    <a:pt x="24289" y="17678"/>
                  </a:cubicBezTo>
                  <a:cubicBezTo>
                    <a:pt x="24289" y="17678"/>
                    <a:pt x="49054" y="8153"/>
                    <a:pt x="51911" y="11010"/>
                  </a:cubicBezTo>
                  <a:cubicBezTo>
                    <a:pt x="54769" y="13868"/>
                    <a:pt x="34766" y="21488"/>
                    <a:pt x="34766" y="21488"/>
                  </a:cubicBezTo>
                  <a:cubicBezTo>
                    <a:pt x="34766" y="21488"/>
                    <a:pt x="57626" y="15773"/>
                    <a:pt x="59531" y="19583"/>
                  </a:cubicBezTo>
                  <a:cubicBezTo>
                    <a:pt x="61436" y="23393"/>
                    <a:pt x="36671" y="28155"/>
                    <a:pt x="36671" y="28155"/>
                  </a:cubicBezTo>
                  <a:cubicBezTo>
                    <a:pt x="36671" y="28155"/>
                    <a:pt x="58579" y="29108"/>
                    <a:pt x="57626" y="32918"/>
                  </a:cubicBezTo>
                  <a:cubicBezTo>
                    <a:pt x="56674" y="35775"/>
                    <a:pt x="35719" y="34823"/>
                    <a:pt x="35719" y="34823"/>
                  </a:cubicBezTo>
                  <a:cubicBezTo>
                    <a:pt x="35719" y="34823"/>
                    <a:pt x="50006" y="41490"/>
                    <a:pt x="49054" y="42443"/>
                  </a:cubicBezTo>
                  <a:cubicBezTo>
                    <a:pt x="47149" y="45300"/>
                    <a:pt x="32861" y="40538"/>
                    <a:pt x="32861" y="40538"/>
                  </a:cubicBezTo>
                  <a:cubicBezTo>
                    <a:pt x="25241" y="42443"/>
                    <a:pt x="16669" y="43395"/>
                    <a:pt x="8096" y="43395"/>
                  </a:cubicBezTo>
                  <a:lnTo>
                    <a:pt x="7144" y="24345"/>
                  </a:ln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0" name="任意多边形: 形状 139">
              <a:extLst>
                <a:ext uri="{FF2B5EF4-FFF2-40B4-BE49-F238E27FC236}">
                  <a16:creationId xmlns:a16="http://schemas.microsoft.com/office/drawing/2014/main" id="{7B73F769-811E-452A-AC39-0A205A2C2C1F}"/>
                </a:ext>
              </a:extLst>
            </p:cNvPr>
            <p:cNvSpPr/>
            <p:nvPr userDrawn="1"/>
          </p:nvSpPr>
          <p:spPr>
            <a:xfrm>
              <a:off x="8949785" y="2555577"/>
              <a:ext cx="33085" cy="99254"/>
            </a:xfrm>
            <a:custGeom>
              <a:avLst/>
              <a:gdLst>
                <a:gd name="connsiteX0" fmla="*/ 7416 w 28575"/>
                <a:gd name="connsiteY0" fmla="*/ 7144 h 85725"/>
                <a:gd name="connsiteX1" fmla="*/ 9321 w 28575"/>
                <a:gd name="connsiteY1" fmla="*/ 37624 h 85725"/>
                <a:gd name="connsiteX2" fmla="*/ 19799 w 28575"/>
                <a:gd name="connsiteY2" fmla="*/ 85249 h 85725"/>
                <a:gd name="connsiteX3" fmla="*/ 26466 w 28575"/>
                <a:gd name="connsiteY3" fmla="*/ 53816 h 85725"/>
                <a:gd name="connsiteX4" fmla="*/ 7416 w 28575"/>
                <a:gd name="connsiteY4" fmla="*/ 7144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85725">
                  <a:moveTo>
                    <a:pt x="7416" y="7144"/>
                  </a:moveTo>
                  <a:cubicBezTo>
                    <a:pt x="7416" y="7144"/>
                    <a:pt x="14084" y="22384"/>
                    <a:pt x="9321" y="37624"/>
                  </a:cubicBezTo>
                  <a:cubicBezTo>
                    <a:pt x="4559" y="52864"/>
                    <a:pt x="7416" y="71914"/>
                    <a:pt x="19799" y="85249"/>
                  </a:cubicBezTo>
                  <a:cubicBezTo>
                    <a:pt x="19799" y="85249"/>
                    <a:pt x="22656" y="63341"/>
                    <a:pt x="26466" y="53816"/>
                  </a:cubicBezTo>
                  <a:cubicBezTo>
                    <a:pt x="30276" y="44291"/>
                    <a:pt x="28371" y="12859"/>
                    <a:pt x="7416" y="7144"/>
                  </a:cubicBezTo>
                  <a:close/>
                </a:path>
              </a:pathLst>
            </a:custGeom>
            <a:solidFill>
              <a:srgbClr val="B4825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1" name="任意多边形: 形状 140">
              <a:extLst>
                <a:ext uri="{FF2B5EF4-FFF2-40B4-BE49-F238E27FC236}">
                  <a16:creationId xmlns:a16="http://schemas.microsoft.com/office/drawing/2014/main" id="{A42D6AD4-D218-4762-8D12-AF27C139E439}"/>
                </a:ext>
              </a:extLst>
            </p:cNvPr>
            <p:cNvSpPr/>
            <p:nvPr userDrawn="1"/>
          </p:nvSpPr>
          <p:spPr>
            <a:xfrm>
              <a:off x="8947812" y="2533928"/>
              <a:ext cx="55141" cy="66169"/>
            </a:xfrm>
            <a:custGeom>
              <a:avLst/>
              <a:gdLst>
                <a:gd name="connsiteX0" fmla="*/ 42457 w 47625"/>
                <a:gd name="connsiteY0" fmla="*/ 20127 h 57150"/>
                <a:gd name="connsiteX1" fmla="*/ 22455 w 47625"/>
                <a:gd name="connsiteY1" fmla="*/ 53465 h 57150"/>
                <a:gd name="connsiteX2" fmla="*/ 7215 w 47625"/>
                <a:gd name="connsiteY2" fmla="*/ 15365 h 57150"/>
                <a:gd name="connsiteX3" fmla="*/ 42457 w 47625"/>
                <a:gd name="connsiteY3" fmla="*/ 20127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57150">
                  <a:moveTo>
                    <a:pt x="42457" y="20127"/>
                  </a:moveTo>
                  <a:cubicBezTo>
                    <a:pt x="42457" y="20127"/>
                    <a:pt x="19597" y="34415"/>
                    <a:pt x="22455" y="53465"/>
                  </a:cubicBezTo>
                  <a:cubicBezTo>
                    <a:pt x="22455" y="53465"/>
                    <a:pt x="10072" y="44892"/>
                    <a:pt x="7215" y="15365"/>
                  </a:cubicBezTo>
                  <a:cubicBezTo>
                    <a:pt x="5309" y="-5590"/>
                    <a:pt x="42457" y="20127"/>
                    <a:pt x="42457" y="20127"/>
                  </a:cubicBezTo>
                  <a:close/>
                </a:path>
              </a:pathLst>
            </a:custGeom>
            <a:solidFill>
              <a:srgbClr val="B4825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2" name="任意多边形: 形状 141">
              <a:extLst>
                <a:ext uri="{FF2B5EF4-FFF2-40B4-BE49-F238E27FC236}">
                  <a16:creationId xmlns:a16="http://schemas.microsoft.com/office/drawing/2014/main" id="{D3D14296-EFD6-4A16-9CC1-732D08BAC32F}"/>
                </a:ext>
              </a:extLst>
            </p:cNvPr>
            <p:cNvSpPr/>
            <p:nvPr userDrawn="1"/>
          </p:nvSpPr>
          <p:spPr>
            <a:xfrm>
              <a:off x="8954511" y="2552269"/>
              <a:ext cx="242621" cy="286733"/>
            </a:xfrm>
            <a:custGeom>
              <a:avLst/>
              <a:gdLst>
                <a:gd name="connsiteX0" fmla="*/ 160496 w 209550"/>
                <a:gd name="connsiteY0" fmla="*/ 93821 h 247650"/>
                <a:gd name="connsiteX1" fmla="*/ 134779 w 209550"/>
                <a:gd name="connsiteY1" fmla="*/ 69056 h 247650"/>
                <a:gd name="connsiteX2" fmla="*/ 97631 w 209550"/>
                <a:gd name="connsiteY2" fmla="*/ 28099 h 247650"/>
                <a:gd name="connsiteX3" fmla="*/ 84296 w 209550"/>
                <a:gd name="connsiteY3" fmla="*/ 7144 h 247650"/>
                <a:gd name="connsiteX4" fmla="*/ 84296 w 209550"/>
                <a:gd name="connsiteY4" fmla="*/ 7144 h 247650"/>
                <a:gd name="connsiteX5" fmla="*/ 61436 w 209550"/>
                <a:gd name="connsiteY5" fmla="*/ 7144 h 247650"/>
                <a:gd name="connsiteX6" fmla="*/ 61436 w 209550"/>
                <a:gd name="connsiteY6" fmla="*/ 24289 h 247650"/>
                <a:gd name="connsiteX7" fmla="*/ 7144 w 209550"/>
                <a:gd name="connsiteY7" fmla="*/ 100489 h 247650"/>
                <a:gd name="connsiteX8" fmla="*/ 70009 w 209550"/>
                <a:gd name="connsiteY8" fmla="*/ 177641 h 247650"/>
                <a:gd name="connsiteX9" fmla="*/ 135731 w 209550"/>
                <a:gd name="connsiteY9" fmla="*/ 243364 h 247650"/>
                <a:gd name="connsiteX10" fmla="*/ 202406 w 209550"/>
                <a:gd name="connsiteY10" fmla="*/ 165259 h 247650"/>
                <a:gd name="connsiteX11" fmla="*/ 160496 w 209550"/>
                <a:gd name="connsiteY11" fmla="*/ 93821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9550" h="247650">
                  <a:moveTo>
                    <a:pt x="160496" y="93821"/>
                  </a:moveTo>
                  <a:cubicBezTo>
                    <a:pt x="149066" y="89059"/>
                    <a:pt x="139541" y="80486"/>
                    <a:pt x="134779" y="69056"/>
                  </a:cubicBezTo>
                  <a:cubicBezTo>
                    <a:pt x="127159" y="50006"/>
                    <a:pt x="113824" y="35719"/>
                    <a:pt x="97631" y="28099"/>
                  </a:cubicBezTo>
                  <a:cubicBezTo>
                    <a:pt x="89059" y="24289"/>
                    <a:pt x="84296" y="16669"/>
                    <a:pt x="84296" y="7144"/>
                  </a:cubicBezTo>
                  <a:lnTo>
                    <a:pt x="84296" y="7144"/>
                  </a:lnTo>
                  <a:lnTo>
                    <a:pt x="61436" y="7144"/>
                  </a:lnTo>
                  <a:lnTo>
                    <a:pt x="61436" y="24289"/>
                  </a:lnTo>
                  <a:cubicBezTo>
                    <a:pt x="30956" y="30956"/>
                    <a:pt x="7144" y="62389"/>
                    <a:pt x="7144" y="100489"/>
                  </a:cubicBezTo>
                  <a:cubicBezTo>
                    <a:pt x="7144" y="142399"/>
                    <a:pt x="34766" y="175736"/>
                    <a:pt x="70009" y="177641"/>
                  </a:cubicBezTo>
                  <a:cubicBezTo>
                    <a:pt x="74771" y="214789"/>
                    <a:pt x="102394" y="243364"/>
                    <a:pt x="135731" y="243364"/>
                  </a:cubicBezTo>
                  <a:cubicBezTo>
                    <a:pt x="172879" y="243364"/>
                    <a:pt x="202406" y="208121"/>
                    <a:pt x="202406" y="165259"/>
                  </a:cubicBezTo>
                  <a:cubicBezTo>
                    <a:pt x="203359" y="132874"/>
                    <a:pt x="186214" y="104299"/>
                    <a:pt x="160496" y="93821"/>
                  </a:cubicBezTo>
                  <a:close/>
                </a:path>
              </a:pathLst>
            </a:custGeom>
            <a:solidFill>
              <a:srgbClr val="B4825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3" name="任意多边形: 形状 142">
              <a:extLst>
                <a:ext uri="{FF2B5EF4-FFF2-40B4-BE49-F238E27FC236}">
                  <a16:creationId xmlns:a16="http://schemas.microsoft.com/office/drawing/2014/main" id="{F99C5DA9-31CC-493B-A5B6-B24EA8F73FD1}"/>
                </a:ext>
              </a:extLst>
            </p:cNvPr>
            <p:cNvSpPr/>
            <p:nvPr userDrawn="1"/>
          </p:nvSpPr>
          <p:spPr>
            <a:xfrm>
              <a:off x="8917966" y="2653728"/>
              <a:ext cx="187480" cy="330846"/>
            </a:xfrm>
            <a:custGeom>
              <a:avLst/>
              <a:gdLst>
                <a:gd name="connsiteX0" fmla="*/ 11085 w 161925"/>
                <a:gd name="connsiteY0" fmla="*/ 248126 h 285750"/>
                <a:gd name="connsiteX1" fmla="*/ 156818 w 161925"/>
                <a:gd name="connsiteY1" fmla="*/ 283369 h 285750"/>
                <a:gd name="connsiteX2" fmla="*/ 123480 w 161925"/>
                <a:gd name="connsiteY2" fmla="*/ 150971 h 285750"/>
                <a:gd name="connsiteX3" fmla="*/ 143483 w 161925"/>
                <a:gd name="connsiteY3" fmla="*/ 30956 h 285750"/>
                <a:gd name="connsiteX4" fmla="*/ 119670 w 161925"/>
                <a:gd name="connsiteY4" fmla="*/ 7144 h 285750"/>
                <a:gd name="connsiteX5" fmla="*/ 40612 w 161925"/>
                <a:gd name="connsiteY5" fmla="*/ 7144 h 285750"/>
                <a:gd name="connsiteX6" fmla="*/ 17753 w 161925"/>
                <a:gd name="connsiteY6" fmla="*/ 29051 h 285750"/>
                <a:gd name="connsiteX7" fmla="*/ 48233 w 161925"/>
                <a:gd name="connsiteY7" fmla="*/ 148114 h 285750"/>
                <a:gd name="connsiteX8" fmla="*/ 11085 w 161925"/>
                <a:gd name="connsiteY8" fmla="*/ 248126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925" h="285750">
                  <a:moveTo>
                    <a:pt x="11085" y="248126"/>
                  </a:moveTo>
                  <a:cubicBezTo>
                    <a:pt x="32993" y="272891"/>
                    <a:pt x="156818" y="283369"/>
                    <a:pt x="156818" y="283369"/>
                  </a:cubicBezTo>
                  <a:cubicBezTo>
                    <a:pt x="166343" y="272891"/>
                    <a:pt x="123480" y="150971"/>
                    <a:pt x="123480" y="150971"/>
                  </a:cubicBezTo>
                  <a:cubicBezTo>
                    <a:pt x="123480" y="150971"/>
                    <a:pt x="144435" y="63341"/>
                    <a:pt x="143483" y="30956"/>
                  </a:cubicBezTo>
                  <a:cubicBezTo>
                    <a:pt x="143483" y="17621"/>
                    <a:pt x="132053" y="7144"/>
                    <a:pt x="119670" y="7144"/>
                  </a:cubicBezTo>
                  <a:lnTo>
                    <a:pt x="40612" y="7144"/>
                  </a:lnTo>
                  <a:cubicBezTo>
                    <a:pt x="28230" y="7144"/>
                    <a:pt x="18705" y="16669"/>
                    <a:pt x="17753" y="29051"/>
                  </a:cubicBezTo>
                  <a:cubicBezTo>
                    <a:pt x="15847" y="53816"/>
                    <a:pt x="48233" y="148114"/>
                    <a:pt x="48233" y="148114"/>
                  </a:cubicBezTo>
                  <a:cubicBezTo>
                    <a:pt x="48233" y="148114"/>
                    <a:pt x="-7965" y="227171"/>
                    <a:pt x="11085" y="248126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4" name="任意多边形: 形状 143">
              <a:extLst>
                <a:ext uri="{FF2B5EF4-FFF2-40B4-BE49-F238E27FC236}">
                  <a16:creationId xmlns:a16="http://schemas.microsoft.com/office/drawing/2014/main" id="{FBFDC59C-14B6-4D0E-9183-8C3B5E691D4D}"/>
                </a:ext>
              </a:extLst>
            </p:cNvPr>
            <p:cNvSpPr/>
            <p:nvPr userDrawn="1"/>
          </p:nvSpPr>
          <p:spPr>
            <a:xfrm>
              <a:off x="8983185" y="3382115"/>
              <a:ext cx="66169" cy="143367"/>
            </a:xfrm>
            <a:custGeom>
              <a:avLst/>
              <a:gdLst>
                <a:gd name="connsiteX0" fmla="*/ 7144 w 57150"/>
                <a:gd name="connsiteY0" fmla="*/ 118133 h 123825"/>
                <a:gd name="connsiteX1" fmla="*/ 57626 w 57150"/>
                <a:gd name="connsiteY1" fmla="*/ 103846 h 123825"/>
                <a:gd name="connsiteX2" fmla="*/ 53816 w 57150"/>
                <a:gd name="connsiteY2" fmla="*/ 88606 h 123825"/>
                <a:gd name="connsiteX3" fmla="*/ 56674 w 57150"/>
                <a:gd name="connsiteY3" fmla="*/ 31456 h 123825"/>
                <a:gd name="connsiteX4" fmla="*/ 41434 w 57150"/>
                <a:gd name="connsiteY4" fmla="*/ 9548 h 123825"/>
                <a:gd name="connsiteX5" fmla="*/ 30956 w 57150"/>
                <a:gd name="connsiteY5" fmla="*/ 13358 h 123825"/>
                <a:gd name="connsiteX6" fmla="*/ 24289 w 57150"/>
                <a:gd name="connsiteY6" fmla="*/ 95273 h 123825"/>
                <a:gd name="connsiteX7" fmla="*/ 7144 w 57150"/>
                <a:gd name="connsiteY7" fmla="*/ 118133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150" h="123825">
                  <a:moveTo>
                    <a:pt x="7144" y="118133"/>
                  </a:moveTo>
                  <a:cubicBezTo>
                    <a:pt x="21431" y="122896"/>
                    <a:pt x="58579" y="113371"/>
                    <a:pt x="57626" y="103846"/>
                  </a:cubicBezTo>
                  <a:cubicBezTo>
                    <a:pt x="56674" y="93368"/>
                    <a:pt x="53816" y="88606"/>
                    <a:pt x="53816" y="88606"/>
                  </a:cubicBezTo>
                  <a:lnTo>
                    <a:pt x="56674" y="31456"/>
                  </a:lnTo>
                  <a:lnTo>
                    <a:pt x="41434" y="9548"/>
                  </a:lnTo>
                  <a:cubicBezTo>
                    <a:pt x="37624" y="4786"/>
                    <a:pt x="30004" y="7643"/>
                    <a:pt x="30956" y="13358"/>
                  </a:cubicBezTo>
                  <a:cubicBezTo>
                    <a:pt x="35719" y="44791"/>
                    <a:pt x="34766" y="74318"/>
                    <a:pt x="24289" y="95273"/>
                  </a:cubicBezTo>
                  <a:cubicBezTo>
                    <a:pt x="25241" y="95273"/>
                    <a:pt x="7144" y="118133"/>
                    <a:pt x="7144" y="118133"/>
                  </a:cubicBezTo>
                  <a:close/>
                </a:path>
              </a:pathLst>
            </a:custGeom>
            <a:solidFill>
              <a:srgbClr val="FA968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5" name="任意多边形: 形状 144">
              <a:extLst>
                <a:ext uri="{FF2B5EF4-FFF2-40B4-BE49-F238E27FC236}">
                  <a16:creationId xmlns:a16="http://schemas.microsoft.com/office/drawing/2014/main" id="{A73ADAA0-270D-457B-B9A9-009CAB2B2D29}"/>
                </a:ext>
              </a:extLst>
            </p:cNvPr>
            <p:cNvSpPr/>
            <p:nvPr userDrawn="1"/>
          </p:nvSpPr>
          <p:spPr>
            <a:xfrm>
              <a:off x="8732800" y="2654761"/>
              <a:ext cx="264677" cy="132338"/>
            </a:xfrm>
            <a:custGeom>
              <a:avLst/>
              <a:gdLst>
                <a:gd name="connsiteX0" fmla="*/ 222447 w 228600"/>
                <a:gd name="connsiteY0" fmla="*/ 34826 h 114300"/>
                <a:gd name="connsiteX1" fmla="*/ 221495 w 228600"/>
                <a:gd name="connsiteY1" fmla="*/ 40541 h 114300"/>
                <a:gd name="connsiteX2" fmla="*/ 220542 w 228600"/>
                <a:gd name="connsiteY2" fmla="*/ 45304 h 114300"/>
                <a:gd name="connsiteX3" fmla="*/ 217685 w 228600"/>
                <a:gd name="connsiteY3" fmla="*/ 53876 h 114300"/>
                <a:gd name="connsiteX4" fmla="*/ 210065 w 228600"/>
                <a:gd name="connsiteY4" fmla="*/ 71021 h 114300"/>
                <a:gd name="connsiteX5" fmla="*/ 184347 w 228600"/>
                <a:gd name="connsiteY5" fmla="*/ 98644 h 114300"/>
                <a:gd name="connsiteX6" fmla="*/ 167202 w 228600"/>
                <a:gd name="connsiteY6" fmla="*/ 107216 h 114300"/>
                <a:gd name="connsiteX7" fmla="*/ 149105 w 228600"/>
                <a:gd name="connsiteY7" fmla="*/ 111026 h 114300"/>
                <a:gd name="connsiteX8" fmla="*/ 131960 w 228600"/>
                <a:gd name="connsiteY8" fmla="*/ 111979 h 114300"/>
                <a:gd name="connsiteX9" fmla="*/ 115767 w 228600"/>
                <a:gd name="connsiteY9" fmla="*/ 110074 h 114300"/>
                <a:gd name="connsiteX10" fmla="*/ 58617 w 228600"/>
                <a:gd name="connsiteY10" fmla="*/ 88166 h 114300"/>
                <a:gd name="connsiteX11" fmla="*/ 46235 w 228600"/>
                <a:gd name="connsiteY11" fmla="*/ 80546 h 114300"/>
                <a:gd name="connsiteX12" fmla="*/ 33852 w 228600"/>
                <a:gd name="connsiteY12" fmla="*/ 72926 h 114300"/>
                <a:gd name="connsiteX13" fmla="*/ 10040 w 228600"/>
                <a:gd name="connsiteY13" fmla="*/ 55781 h 114300"/>
                <a:gd name="connsiteX14" fmla="*/ 8135 w 228600"/>
                <a:gd name="connsiteY14" fmla="*/ 46256 h 114300"/>
                <a:gd name="connsiteX15" fmla="*/ 16707 w 228600"/>
                <a:gd name="connsiteY15" fmla="*/ 43399 h 114300"/>
                <a:gd name="connsiteX16" fmla="*/ 17660 w 228600"/>
                <a:gd name="connsiteY16" fmla="*/ 43399 h 114300"/>
                <a:gd name="connsiteX17" fmla="*/ 69095 w 228600"/>
                <a:gd name="connsiteY17" fmla="*/ 64354 h 114300"/>
                <a:gd name="connsiteX18" fmla="*/ 119577 w 228600"/>
                <a:gd name="connsiteY18" fmla="*/ 74831 h 114300"/>
                <a:gd name="connsiteX19" fmla="*/ 158630 w 228600"/>
                <a:gd name="connsiteY19" fmla="*/ 63401 h 114300"/>
                <a:gd name="connsiteX20" fmla="*/ 169107 w 228600"/>
                <a:gd name="connsiteY20" fmla="*/ 48161 h 114300"/>
                <a:gd name="connsiteX21" fmla="*/ 171965 w 228600"/>
                <a:gd name="connsiteY21" fmla="*/ 38636 h 114300"/>
                <a:gd name="connsiteX22" fmla="*/ 172917 w 228600"/>
                <a:gd name="connsiteY22" fmla="*/ 33874 h 114300"/>
                <a:gd name="connsiteX23" fmla="*/ 172917 w 228600"/>
                <a:gd name="connsiteY23" fmla="*/ 31969 h 114300"/>
                <a:gd name="connsiteX24" fmla="*/ 172917 w 228600"/>
                <a:gd name="connsiteY24" fmla="*/ 30064 h 114300"/>
                <a:gd name="connsiteX25" fmla="*/ 199587 w 228600"/>
                <a:gd name="connsiteY25" fmla="*/ 7204 h 114300"/>
                <a:gd name="connsiteX26" fmla="*/ 222447 w 228600"/>
                <a:gd name="connsiteY26" fmla="*/ 34826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28600" h="114300">
                  <a:moveTo>
                    <a:pt x="222447" y="34826"/>
                  </a:moveTo>
                  <a:cubicBezTo>
                    <a:pt x="222447" y="37684"/>
                    <a:pt x="221495" y="38636"/>
                    <a:pt x="221495" y="40541"/>
                  </a:cubicBezTo>
                  <a:cubicBezTo>
                    <a:pt x="221495" y="42446"/>
                    <a:pt x="220542" y="43399"/>
                    <a:pt x="220542" y="45304"/>
                  </a:cubicBezTo>
                  <a:cubicBezTo>
                    <a:pt x="219590" y="48161"/>
                    <a:pt x="218637" y="51019"/>
                    <a:pt x="217685" y="53876"/>
                  </a:cubicBezTo>
                  <a:cubicBezTo>
                    <a:pt x="215780" y="59591"/>
                    <a:pt x="212922" y="65306"/>
                    <a:pt x="210065" y="71021"/>
                  </a:cubicBezTo>
                  <a:cubicBezTo>
                    <a:pt x="204350" y="81499"/>
                    <a:pt x="194825" y="91024"/>
                    <a:pt x="184347" y="98644"/>
                  </a:cubicBezTo>
                  <a:cubicBezTo>
                    <a:pt x="178632" y="101501"/>
                    <a:pt x="172917" y="105311"/>
                    <a:pt x="167202" y="107216"/>
                  </a:cubicBezTo>
                  <a:cubicBezTo>
                    <a:pt x="161487" y="109121"/>
                    <a:pt x="154820" y="111026"/>
                    <a:pt x="149105" y="111026"/>
                  </a:cubicBezTo>
                  <a:cubicBezTo>
                    <a:pt x="143390" y="111026"/>
                    <a:pt x="137675" y="111979"/>
                    <a:pt x="131960" y="111979"/>
                  </a:cubicBezTo>
                  <a:cubicBezTo>
                    <a:pt x="126245" y="111026"/>
                    <a:pt x="120530" y="111026"/>
                    <a:pt x="115767" y="110074"/>
                  </a:cubicBezTo>
                  <a:cubicBezTo>
                    <a:pt x="94812" y="105311"/>
                    <a:pt x="75762" y="97691"/>
                    <a:pt x="58617" y="88166"/>
                  </a:cubicBezTo>
                  <a:lnTo>
                    <a:pt x="46235" y="80546"/>
                  </a:lnTo>
                  <a:cubicBezTo>
                    <a:pt x="41472" y="78641"/>
                    <a:pt x="37662" y="75784"/>
                    <a:pt x="33852" y="72926"/>
                  </a:cubicBezTo>
                  <a:lnTo>
                    <a:pt x="10040" y="55781"/>
                  </a:lnTo>
                  <a:cubicBezTo>
                    <a:pt x="7182" y="53876"/>
                    <a:pt x="6230" y="49114"/>
                    <a:pt x="8135" y="46256"/>
                  </a:cubicBezTo>
                  <a:cubicBezTo>
                    <a:pt x="10040" y="43399"/>
                    <a:pt x="13850" y="42446"/>
                    <a:pt x="16707" y="43399"/>
                  </a:cubicBezTo>
                  <a:lnTo>
                    <a:pt x="17660" y="43399"/>
                  </a:lnTo>
                  <a:cubicBezTo>
                    <a:pt x="34805" y="51019"/>
                    <a:pt x="51950" y="58639"/>
                    <a:pt x="69095" y="64354"/>
                  </a:cubicBezTo>
                  <a:cubicBezTo>
                    <a:pt x="86240" y="70069"/>
                    <a:pt x="103385" y="73879"/>
                    <a:pt x="119577" y="74831"/>
                  </a:cubicBezTo>
                  <a:cubicBezTo>
                    <a:pt x="135770" y="75784"/>
                    <a:pt x="150057" y="71021"/>
                    <a:pt x="158630" y="63401"/>
                  </a:cubicBezTo>
                  <a:cubicBezTo>
                    <a:pt x="162440" y="58639"/>
                    <a:pt x="166250" y="54829"/>
                    <a:pt x="169107" y="48161"/>
                  </a:cubicBezTo>
                  <a:cubicBezTo>
                    <a:pt x="170060" y="45304"/>
                    <a:pt x="171965" y="42446"/>
                    <a:pt x="171965" y="38636"/>
                  </a:cubicBezTo>
                  <a:cubicBezTo>
                    <a:pt x="171965" y="36731"/>
                    <a:pt x="172917" y="35779"/>
                    <a:pt x="172917" y="33874"/>
                  </a:cubicBezTo>
                  <a:cubicBezTo>
                    <a:pt x="172917" y="32921"/>
                    <a:pt x="172917" y="31969"/>
                    <a:pt x="172917" y="31969"/>
                  </a:cubicBezTo>
                  <a:cubicBezTo>
                    <a:pt x="172917" y="31016"/>
                    <a:pt x="172917" y="30064"/>
                    <a:pt x="172917" y="30064"/>
                  </a:cubicBezTo>
                  <a:cubicBezTo>
                    <a:pt x="173870" y="16729"/>
                    <a:pt x="186252" y="6251"/>
                    <a:pt x="199587" y="7204"/>
                  </a:cubicBezTo>
                  <a:cubicBezTo>
                    <a:pt x="213875" y="9109"/>
                    <a:pt x="224352" y="21491"/>
                    <a:pt x="222447" y="34826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6" name="任意多边形: 形状 145">
              <a:extLst>
                <a:ext uri="{FF2B5EF4-FFF2-40B4-BE49-F238E27FC236}">
                  <a16:creationId xmlns:a16="http://schemas.microsoft.com/office/drawing/2014/main" id="{E621E624-58FD-440B-A88C-6197F46B5C42}"/>
                </a:ext>
              </a:extLst>
            </p:cNvPr>
            <p:cNvSpPr/>
            <p:nvPr userDrawn="1"/>
          </p:nvSpPr>
          <p:spPr>
            <a:xfrm>
              <a:off x="8761518" y="2654767"/>
              <a:ext cx="231592" cy="132338"/>
            </a:xfrm>
            <a:custGeom>
              <a:avLst/>
              <a:gdLst>
                <a:gd name="connsiteX0" fmla="*/ 7144 w 200025"/>
                <a:gd name="connsiteY0" fmla="*/ 50062 h 114300"/>
                <a:gd name="connsiteX1" fmla="*/ 44291 w 200025"/>
                <a:gd name="connsiteY1" fmla="*/ 64349 h 114300"/>
                <a:gd name="connsiteX2" fmla="*/ 94774 w 200025"/>
                <a:gd name="connsiteY2" fmla="*/ 74827 h 114300"/>
                <a:gd name="connsiteX3" fmla="*/ 133826 w 200025"/>
                <a:gd name="connsiteY3" fmla="*/ 63397 h 114300"/>
                <a:gd name="connsiteX4" fmla="*/ 144304 w 200025"/>
                <a:gd name="connsiteY4" fmla="*/ 48157 h 114300"/>
                <a:gd name="connsiteX5" fmla="*/ 147161 w 200025"/>
                <a:gd name="connsiteY5" fmla="*/ 38632 h 114300"/>
                <a:gd name="connsiteX6" fmla="*/ 148114 w 200025"/>
                <a:gd name="connsiteY6" fmla="*/ 33869 h 114300"/>
                <a:gd name="connsiteX7" fmla="*/ 148114 w 200025"/>
                <a:gd name="connsiteY7" fmla="*/ 31964 h 114300"/>
                <a:gd name="connsiteX8" fmla="*/ 148114 w 200025"/>
                <a:gd name="connsiteY8" fmla="*/ 31012 h 114300"/>
                <a:gd name="connsiteX9" fmla="*/ 174784 w 200025"/>
                <a:gd name="connsiteY9" fmla="*/ 7199 h 114300"/>
                <a:gd name="connsiteX10" fmla="*/ 197644 w 200025"/>
                <a:gd name="connsiteY10" fmla="*/ 34822 h 114300"/>
                <a:gd name="connsiteX11" fmla="*/ 196691 w 200025"/>
                <a:gd name="connsiteY11" fmla="*/ 40537 h 114300"/>
                <a:gd name="connsiteX12" fmla="*/ 195739 w 200025"/>
                <a:gd name="connsiteY12" fmla="*/ 45299 h 114300"/>
                <a:gd name="connsiteX13" fmla="*/ 192881 w 200025"/>
                <a:gd name="connsiteY13" fmla="*/ 53872 h 114300"/>
                <a:gd name="connsiteX14" fmla="*/ 185261 w 200025"/>
                <a:gd name="connsiteY14" fmla="*/ 71017 h 114300"/>
                <a:gd name="connsiteX15" fmla="*/ 159544 w 200025"/>
                <a:gd name="connsiteY15" fmla="*/ 98639 h 114300"/>
                <a:gd name="connsiteX16" fmla="*/ 124301 w 200025"/>
                <a:gd name="connsiteY16" fmla="*/ 111022 h 114300"/>
                <a:gd name="connsiteX17" fmla="*/ 90964 w 200025"/>
                <a:gd name="connsiteY17" fmla="*/ 109117 h 114300"/>
                <a:gd name="connsiteX18" fmla="*/ 33814 w 200025"/>
                <a:gd name="connsiteY18" fmla="*/ 87209 h 114300"/>
                <a:gd name="connsiteX19" fmla="*/ 7144 w 200025"/>
                <a:gd name="connsiteY19" fmla="*/ 70064 h 114300"/>
                <a:gd name="connsiteX20" fmla="*/ 7144 w 200025"/>
                <a:gd name="connsiteY20" fmla="*/ 50062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00025" h="114300">
                  <a:moveTo>
                    <a:pt x="7144" y="50062"/>
                  </a:moveTo>
                  <a:cubicBezTo>
                    <a:pt x="19526" y="55777"/>
                    <a:pt x="31909" y="60539"/>
                    <a:pt x="44291" y="64349"/>
                  </a:cubicBezTo>
                  <a:cubicBezTo>
                    <a:pt x="61436" y="70064"/>
                    <a:pt x="78581" y="74827"/>
                    <a:pt x="94774" y="74827"/>
                  </a:cubicBezTo>
                  <a:cubicBezTo>
                    <a:pt x="110966" y="75779"/>
                    <a:pt x="125254" y="71969"/>
                    <a:pt x="133826" y="63397"/>
                  </a:cubicBezTo>
                  <a:cubicBezTo>
                    <a:pt x="137636" y="59587"/>
                    <a:pt x="141446" y="54824"/>
                    <a:pt x="144304" y="48157"/>
                  </a:cubicBezTo>
                  <a:cubicBezTo>
                    <a:pt x="145256" y="45299"/>
                    <a:pt x="146209" y="42442"/>
                    <a:pt x="147161" y="38632"/>
                  </a:cubicBezTo>
                  <a:cubicBezTo>
                    <a:pt x="147161" y="36727"/>
                    <a:pt x="148114" y="35774"/>
                    <a:pt x="148114" y="33869"/>
                  </a:cubicBezTo>
                  <a:cubicBezTo>
                    <a:pt x="148114" y="32917"/>
                    <a:pt x="148114" y="31964"/>
                    <a:pt x="148114" y="31964"/>
                  </a:cubicBezTo>
                  <a:cubicBezTo>
                    <a:pt x="148114" y="31012"/>
                    <a:pt x="148114" y="30059"/>
                    <a:pt x="148114" y="31012"/>
                  </a:cubicBezTo>
                  <a:cubicBezTo>
                    <a:pt x="149066" y="17677"/>
                    <a:pt x="160496" y="6247"/>
                    <a:pt x="174784" y="7199"/>
                  </a:cubicBezTo>
                  <a:cubicBezTo>
                    <a:pt x="188119" y="8152"/>
                    <a:pt x="198596" y="21487"/>
                    <a:pt x="197644" y="34822"/>
                  </a:cubicBezTo>
                  <a:cubicBezTo>
                    <a:pt x="197644" y="37679"/>
                    <a:pt x="196691" y="38632"/>
                    <a:pt x="196691" y="40537"/>
                  </a:cubicBezTo>
                  <a:cubicBezTo>
                    <a:pt x="196691" y="42442"/>
                    <a:pt x="195739" y="43394"/>
                    <a:pt x="195739" y="45299"/>
                  </a:cubicBezTo>
                  <a:cubicBezTo>
                    <a:pt x="194786" y="48157"/>
                    <a:pt x="193834" y="51014"/>
                    <a:pt x="192881" y="53872"/>
                  </a:cubicBezTo>
                  <a:cubicBezTo>
                    <a:pt x="190976" y="59587"/>
                    <a:pt x="188119" y="65302"/>
                    <a:pt x="185261" y="71017"/>
                  </a:cubicBezTo>
                  <a:cubicBezTo>
                    <a:pt x="179546" y="81494"/>
                    <a:pt x="170021" y="91972"/>
                    <a:pt x="159544" y="98639"/>
                  </a:cubicBezTo>
                  <a:cubicBezTo>
                    <a:pt x="149066" y="106259"/>
                    <a:pt x="136684" y="110069"/>
                    <a:pt x="124301" y="111022"/>
                  </a:cubicBezTo>
                  <a:cubicBezTo>
                    <a:pt x="112871" y="111974"/>
                    <a:pt x="101441" y="111974"/>
                    <a:pt x="90964" y="109117"/>
                  </a:cubicBezTo>
                  <a:cubicBezTo>
                    <a:pt x="70009" y="104354"/>
                    <a:pt x="50959" y="96734"/>
                    <a:pt x="33814" y="87209"/>
                  </a:cubicBezTo>
                  <a:cubicBezTo>
                    <a:pt x="24289" y="82447"/>
                    <a:pt x="15716" y="76732"/>
                    <a:pt x="7144" y="70064"/>
                  </a:cubicBezTo>
                  <a:lnTo>
                    <a:pt x="7144" y="50062"/>
                  </a:lnTo>
                  <a:close/>
                </a:path>
              </a:pathLst>
            </a:custGeom>
            <a:solidFill>
              <a:srgbClr val="F0FE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7" name="任意多边形: 形状 146">
              <a:extLst>
                <a:ext uri="{FF2B5EF4-FFF2-40B4-BE49-F238E27FC236}">
                  <a16:creationId xmlns:a16="http://schemas.microsoft.com/office/drawing/2014/main" id="{F331387A-8EA1-410D-935F-FFE8211FAE7E}"/>
                </a:ext>
              </a:extLst>
            </p:cNvPr>
            <p:cNvSpPr/>
            <p:nvPr userDrawn="1"/>
          </p:nvSpPr>
          <p:spPr>
            <a:xfrm>
              <a:off x="8950100" y="3489667"/>
              <a:ext cx="110282" cy="55141"/>
            </a:xfrm>
            <a:custGeom>
              <a:avLst/>
              <a:gdLst>
                <a:gd name="connsiteX0" fmla="*/ 35719 w 95250"/>
                <a:gd name="connsiteY0" fmla="*/ 25241 h 47625"/>
                <a:gd name="connsiteX1" fmla="*/ 87154 w 95250"/>
                <a:gd name="connsiteY1" fmla="*/ 7144 h 47625"/>
                <a:gd name="connsiteX2" fmla="*/ 89059 w 95250"/>
                <a:gd name="connsiteY2" fmla="*/ 14764 h 47625"/>
                <a:gd name="connsiteX3" fmla="*/ 83344 w 95250"/>
                <a:gd name="connsiteY3" fmla="*/ 26194 h 47625"/>
                <a:gd name="connsiteX4" fmla="*/ 47149 w 95250"/>
                <a:gd name="connsiteY4" fmla="*/ 48101 h 47625"/>
                <a:gd name="connsiteX5" fmla="*/ 7144 w 95250"/>
                <a:gd name="connsiteY5" fmla="*/ 48101 h 47625"/>
                <a:gd name="connsiteX6" fmla="*/ 35719 w 95250"/>
                <a:gd name="connsiteY6" fmla="*/ 25241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250" h="47625">
                  <a:moveTo>
                    <a:pt x="35719" y="25241"/>
                  </a:moveTo>
                  <a:cubicBezTo>
                    <a:pt x="55721" y="23336"/>
                    <a:pt x="72866" y="16669"/>
                    <a:pt x="87154" y="7144"/>
                  </a:cubicBezTo>
                  <a:cubicBezTo>
                    <a:pt x="88106" y="10001"/>
                    <a:pt x="89059" y="12859"/>
                    <a:pt x="89059" y="14764"/>
                  </a:cubicBezTo>
                  <a:cubicBezTo>
                    <a:pt x="90011" y="18574"/>
                    <a:pt x="87154" y="24289"/>
                    <a:pt x="83344" y="26194"/>
                  </a:cubicBezTo>
                  <a:cubicBezTo>
                    <a:pt x="69056" y="32861"/>
                    <a:pt x="61436" y="46196"/>
                    <a:pt x="47149" y="48101"/>
                  </a:cubicBezTo>
                  <a:cubicBezTo>
                    <a:pt x="22384" y="50959"/>
                    <a:pt x="8096" y="49054"/>
                    <a:pt x="7144" y="48101"/>
                  </a:cubicBezTo>
                  <a:cubicBezTo>
                    <a:pt x="7144" y="42386"/>
                    <a:pt x="22384" y="34766"/>
                    <a:pt x="35719" y="25241"/>
                  </a:cubicBezTo>
                  <a:close/>
                </a:path>
              </a:pathLst>
            </a:custGeom>
            <a:solidFill>
              <a:srgbClr val="50374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8" name="任意多边形: 形状 147">
              <a:extLst>
                <a:ext uri="{FF2B5EF4-FFF2-40B4-BE49-F238E27FC236}">
                  <a16:creationId xmlns:a16="http://schemas.microsoft.com/office/drawing/2014/main" id="{D9D37C3A-793A-4EAE-AC6E-7CD3FFE7FBA2}"/>
                </a:ext>
              </a:extLst>
            </p:cNvPr>
            <p:cNvSpPr/>
            <p:nvPr userDrawn="1"/>
          </p:nvSpPr>
          <p:spPr>
            <a:xfrm>
              <a:off x="9034501" y="3164527"/>
              <a:ext cx="242621" cy="165423"/>
            </a:xfrm>
            <a:custGeom>
              <a:avLst/>
              <a:gdLst>
                <a:gd name="connsiteX0" fmla="*/ 210472 w 209550"/>
                <a:gd name="connsiteY0" fmla="*/ 126992 h 142875"/>
                <a:gd name="connsiteX1" fmla="*/ 61882 w 209550"/>
                <a:gd name="connsiteY1" fmla="*/ 13645 h 142875"/>
                <a:gd name="connsiteX2" fmla="*/ 9495 w 209550"/>
                <a:gd name="connsiteY2" fmla="*/ 22217 h 142875"/>
                <a:gd name="connsiteX3" fmla="*/ 36165 w 209550"/>
                <a:gd name="connsiteY3" fmla="*/ 62222 h 142875"/>
                <a:gd name="connsiteX4" fmla="*/ 204757 w 209550"/>
                <a:gd name="connsiteY4" fmla="*/ 142232 h 142875"/>
                <a:gd name="connsiteX5" fmla="*/ 210472 w 209550"/>
                <a:gd name="connsiteY5" fmla="*/ 126992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550" h="142875">
                  <a:moveTo>
                    <a:pt x="210472" y="126992"/>
                  </a:moveTo>
                  <a:cubicBezTo>
                    <a:pt x="162847" y="86987"/>
                    <a:pt x="78075" y="22217"/>
                    <a:pt x="61882" y="13645"/>
                  </a:cubicBezTo>
                  <a:cubicBezTo>
                    <a:pt x="39022" y="1262"/>
                    <a:pt x="16162" y="7930"/>
                    <a:pt x="9495" y="22217"/>
                  </a:cubicBezTo>
                  <a:cubicBezTo>
                    <a:pt x="1875" y="35552"/>
                    <a:pt x="13305" y="50792"/>
                    <a:pt x="36165" y="62222"/>
                  </a:cubicBezTo>
                  <a:cubicBezTo>
                    <a:pt x="52357" y="70795"/>
                    <a:pt x="148560" y="116515"/>
                    <a:pt x="204757" y="142232"/>
                  </a:cubicBezTo>
                  <a:cubicBezTo>
                    <a:pt x="207615" y="137470"/>
                    <a:pt x="206662" y="131755"/>
                    <a:pt x="210472" y="126992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9" name="任意多边形: 形状 148">
              <a:extLst>
                <a:ext uri="{FF2B5EF4-FFF2-40B4-BE49-F238E27FC236}">
                  <a16:creationId xmlns:a16="http://schemas.microsoft.com/office/drawing/2014/main" id="{7B5A9CA3-8487-471B-8AB8-8252F3143D1F}"/>
                </a:ext>
              </a:extLst>
            </p:cNvPr>
            <p:cNvSpPr/>
            <p:nvPr userDrawn="1"/>
          </p:nvSpPr>
          <p:spPr>
            <a:xfrm>
              <a:off x="8971735" y="3159594"/>
              <a:ext cx="77197" cy="275705"/>
            </a:xfrm>
            <a:custGeom>
              <a:avLst/>
              <a:gdLst>
                <a:gd name="connsiteX0" fmla="*/ 44655 w 66675"/>
                <a:gd name="connsiteY0" fmla="*/ 224598 h 238125"/>
                <a:gd name="connsiteX1" fmla="*/ 66563 w 66675"/>
                <a:gd name="connsiteY1" fmla="*/ 231265 h 238125"/>
                <a:gd name="connsiteX2" fmla="*/ 62753 w 66675"/>
                <a:gd name="connsiteY2" fmla="*/ 49338 h 238125"/>
                <a:gd name="connsiteX3" fmla="*/ 27510 w 66675"/>
                <a:gd name="connsiteY3" fmla="*/ 7428 h 238125"/>
                <a:gd name="connsiteX4" fmla="*/ 8460 w 66675"/>
                <a:gd name="connsiteY4" fmla="*/ 58863 h 238125"/>
                <a:gd name="connsiteX5" fmla="*/ 44655 w 66675"/>
                <a:gd name="connsiteY5" fmla="*/ 224598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675" h="238125">
                  <a:moveTo>
                    <a:pt x="44655" y="224598"/>
                  </a:moveTo>
                  <a:cubicBezTo>
                    <a:pt x="51323" y="228408"/>
                    <a:pt x="59895" y="227455"/>
                    <a:pt x="66563" y="231265"/>
                  </a:cubicBezTo>
                  <a:cubicBezTo>
                    <a:pt x="68468" y="168400"/>
                    <a:pt x="66563" y="66483"/>
                    <a:pt x="62753" y="49338"/>
                  </a:cubicBezTo>
                  <a:cubicBezTo>
                    <a:pt x="57990" y="23620"/>
                    <a:pt x="42750" y="4570"/>
                    <a:pt x="27510" y="7428"/>
                  </a:cubicBezTo>
                  <a:cubicBezTo>
                    <a:pt x="12270" y="10285"/>
                    <a:pt x="3698" y="33145"/>
                    <a:pt x="8460" y="58863"/>
                  </a:cubicBezTo>
                  <a:cubicBezTo>
                    <a:pt x="11318" y="75055"/>
                    <a:pt x="29415" y="164590"/>
                    <a:pt x="44655" y="224598"/>
                  </a:cubicBezTo>
                  <a:close/>
                </a:path>
              </a:pathLst>
            </a:custGeom>
            <a:solidFill>
              <a:srgbClr val="FA968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0" name="任意多边形: 形状 149">
              <a:extLst>
                <a:ext uri="{FF2B5EF4-FFF2-40B4-BE49-F238E27FC236}">
                  <a16:creationId xmlns:a16="http://schemas.microsoft.com/office/drawing/2014/main" id="{6CCD79C3-1DBB-419F-9959-6381E0EC37D4}"/>
                </a:ext>
              </a:extLst>
            </p:cNvPr>
            <p:cNvSpPr/>
            <p:nvPr userDrawn="1"/>
          </p:nvSpPr>
          <p:spPr>
            <a:xfrm>
              <a:off x="8924590" y="2881983"/>
              <a:ext cx="121310" cy="374959"/>
            </a:xfrm>
            <a:custGeom>
              <a:avLst/>
              <a:gdLst>
                <a:gd name="connsiteX0" fmla="*/ 7269 w 104775"/>
                <a:gd name="connsiteY0" fmla="*/ 71939 h 323850"/>
                <a:gd name="connsiteX1" fmla="*/ 66324 w 104775"/>
                <a:gd name="connsiteY1" fmla="*/ 318637 h 323850"/>
                <a:gd name="connsiteX2" fmla="*/ 103472 w 104775"/>
                <a:gd name="connsiteY2" fmla="*/ 66224 h 323850"/>
                <a:gd name="connsiteX3" fmla="*/ 52037 w 104775"/>
                <a:gd name="connsiteY3" fmla="*/ 7169 h 323850"/>
                <a:gd name="connsiteX4" fmla="*/ 7269 w 104775"/>
                <a:gd name="connsiteY4" fmla="*/ 71939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75" h="323850">
                  <a:moveTo>
                    <a:pt x="7269" y="71939"/>
                  </a:moveTo>
                  <a:cubicBezTo>
                    <a:pt x="9174" y="106229"/>
                    <a:pt x="39654" y="320542"/>
                    <a:pt x="66324" y="318637"/>
                  </a:cubicBezTo>
                  <a:cubicBezTo>
                    <a:pt x="92994" y="316732"/>
                    <a:pt x="105377" y="100514"/>
                    <a:pt x="103472" y="66224"/>
                  </a:cubicBezTo>
                  <a:cubicBezTo>
                    <a:pt x="101567" y="31934"/>
                    <a:pt x="78707" y="6217"/>
                    <a:pt x="52037" y="7169"/>
                  </a:cubicBezTo>
                  <a:cubicBezTo>
                    <a:pt x="25367" y="9074"/>
                    <a:pt x="5364" y="38602"/>
                    <a:pt x="7269" y="71939"/>
                  </a:cubicBezTo>
                  <a:close/>
                </a:path>
              </a:pathLst>
            </a:custGeom>
            <a:solidFill>
              <a:srgbClr val="FA968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1" name="任意多边形: 形状 150">
              <a:extLst>
                <a:ext uri="{FF2B5EF4-FFF2-40B4-BE49-F238E27FC236}">
                  <a16:creationId xmlns:a16="http://schemas.microsoft.com/office/drawing/2014/main" id="{66ECC1DE-5C3D-4B9A-85CF-F7357F8F51D6}"/>
                </a:ext>
              </a:extLst>
            </p:cNvPr>
            <p:cNvSpPr/>
            <p:nvPr userDrawn="1"/>
          </p:nvSpPr>
          <p:spPr>
            <a:xfrm>
              <a:off x="8972121" y="2875367"/>
              <a:ext cx="132338" cy="352903"/>
            </a:xfrm>
            <a:custGeom>
              <a:avLst/>
              <a:gdLst>
                <a:gd name="connsiteX0" fmla="*/ 7175 w 114300"/>
                <a:gd name="connsiteY0" fmla="*/ 70033 h 304800"/>
                <a:gd name="connsiteX1" fmla="*/ 72898 w 114300"/>
                <a:gd name="connsiteY1" fmla="*/ 297681 h 304800"/>
                <a:gd name="connsiteX2" fmla="*/ 108140 w 114300"/>
                <a:gd name="connsiteY2" fmla="*/ 67176 h 304800"/>
                <a:gd name="connsiteX3" fmla="*/ 54800 w 114300"/>
                <a:gd name="connsiteY3" fmla="*/ 7168 h 304800"/>
                <a:gd name="connsiteX4" fmla="*/ 7175 w 114300"/>
                <a:gd name="connsiteY4" fmla="*/ 70033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300" h="304800">
                  <a:moveTo>
                    <a:pt x="7175" y="70033"/>
                  </a:moveTo>
                  <a:cubicBezTo>
                    <a:pt x="8128" y="104323"/>
                    <a:pt x="46228" y="298633"/>
                    <a:pt x="72898" y="297681"/>
                  </a:cubicBezTo>
                  <a:cubicBezTo>
                    <a:pt x="99568" y="297681"/>
                    <a:pt x="109093" y="101466"/>
                    <a:pt x="108140" y="67176"/>
                  </a:cubicBezTo>
                  <a:cubicBezTo>
                    <a:pt x="107187" y="32886"/>
                    <a:pt x="80518" y="6216"/>
                    <a:pt x="54800" y="7168"/>
                  </a:cubicBezTo>
                  <a:cubicBezTo>
                    <a:pt x="27178" y="8121"/>
                    <a:pt x="6223" y="35743"/>
                    <a:pt x="7175" y="70033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2" name="任意多边形: 形状 151">
              <a:extLst>
                <a:ext uri="{FF2B5EF4-FFF2-40B4-BE49-F238E27FC236}">
                  <a16:creationId xmlns:a16="http://schemas.microsoft.com/office/drawing/2014/main" id="{FB21CCF0-56E3-4251-A1E0-D9B33A24FB3A}"/>
                </a:ext>
              </a:extLst>
            </p:cNvPr>
            <p:cNvSpPr/>
            <p:nvPr userDrawn="1"/>
          </p:nvSpPr>
          <p:spPr>
            <a:xfrm>
              <a:off x="8988699" y="2610718"/>
              <a:ext cx="55141" cy="66169"/>
            </a:xfrm>
            <a:custGeom>
              <a:avLst/>
              <a:gdLst>
                <a:gd name="connsiteX0" fmla="*/ 7144 w 47625"/>
                <a:gd name="connsiteY0" fmla="*/ 50006 h 57150"/>
                <a:gd name="connsiteX1" fmla="*/ 42386 w 47625"/>
                <a:gd name="connsiteY1" fmla="*/ 46196 h 57150"/>
                <a:gd name="connsiteX2" fmla="*/ 30956 w 47625"/>
                <a:gd name="connsiteY2" fmla="*/ 7144 h 57150"/>
                <a:gd name="connsiteX3" fmla="*/ 8096 w 47625"/>
                <a:gd name="connsiteY3" fmla="*/ 10001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57150">
                  <a:moveTo>
                    <a:pt x="7144" y="50006"/>
                  </a:moveTo>
                  <a:lnTo>
                    <a:pt x="42386" y="46196"/>
                  </a:lnTo>
                  <a:lnTo>
                    <a:pt x="30956" y="7144"/>
                  </a:lnTo>
                  <a:lnTo>
                    <a:pt x="8096" y="10001"/>
                  </a:ln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3" name="任意多边形: 形状 152">
              <a:extLst>
                <a:ext uri="{FF2B5EF4-FFF2-40B4-BE49-F238E27FC236}">
                  <a16:creationId xmlns:a16="http://schemas.microsoft.com/office/drawing/2014/main" id="{6AB4E2AA-1B23-4C1C-A7B9-E17660665122}"/>
                </a:ext>
              </a:extLst>
            </p:cNvPr>
            <p:cNvSpPr/>
            <p:nvPr userDrawn="1"/>
          </p:nvSpPr>
          <p:spPr>
            <a:xfrm>
              <a:off x="8988699" y="2610718"/>
              <a:ext cx="44113" cy="44113"/>
            </a:xfrm>
            <a:custGeom>
              <a:avLst/>
              <a:gdLst>
                <a:gd name="connsiteX0" fmla="*/ 8096 w 38100"/>
                <a:gd name="connsiteY0" fmla="*/ 10001 h 38100"/>
                <a:gd name="connsiteX1" fmla="*/ 30956 w 38100"/>
                <a:gd name="connsiteY1" fmla="*/ 7144 h 38100"/>
                <a:gd name="connsiteX2" fmla="*/ 34766 w 38100"/>
                <a:gd name="connsiteY2" fmla="*/ 19526 h 38100"/>
                <a:gd name="connsiteX3" fmla="*/ 14764 w 38100"/>
                <a:gd name="connsiteY3" fmla="*/ 37624 h 38100"/>
                <a:gd name="connsiteX4" fmla="*/ 7144 w 38100"/>
                <a:gd name="connsiteY4" fmla="*/ 35719 h 38100"/>
                <a:gd name="connsiteX5" fmla="*/ 8096 w 38100"/>
                <a:gd name="connsiteY5" fmla="*/ 10001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38100">
                  <a:moveTo>
                    <a:pt x="8096" y="10001"/>
                  </a:moveTo>
                  <a:lnTo>
                    <a:pt x="30956" y="7144"/>
                  </a:lnTo>
                  <a:lnTo>
                    <a:pt x="34766" y="19526"/>
                  </a:lnTo>
                  <a:cubicBezTo>
                    <a:pt x="30004" y="25241"/>
                    <a:pt x="23336" y="37624"/>
                    <a:pt x="14764" y="37624"/>
                  </a:cubicBezTo>
                  <a:cubicBezTo>
                    <a:pt x="11906" y="37624"/>
                    <a:pt x="10001" y="36671"/>
                    <a:pt x="7144" y="35719"/>
                  </a:cubicBezTo>
                  <a:lnTo>
                    <a:pt x="8096" y="10001"/>
                  </a:lnTo>
                  <a:close/>
                </a:path>
              </a:pathLst>
            </a:custGeom>
            <a:solidFill>
              <a:srgbClr val="FA968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4" name="任意多边形: 形状 153">
              <a:extLst>
                <a:ext uri="{FF2B5EF4-FFF2-40B4-BE49-F238E27FC236}">
                  <a16:creationId xmlns:a16="http://schemas.microsoft.com/office/drawing/2014/main" id="{D2A10B52-9BF2-4A68-BF07-7DC8B18BEC81}"/>
                </a:ext>
              </a:extLst>
            </p:cNvPr>
            <p:cNvSpPr/>
            <p:nvPr userDrawn="1"/>
          </p:nvSpPr>
          <p:spPr>
            <a:xfrm>
              <a:off x="8964192" y="2548960"/>
              <a:ext cx="77197" cy="99254"/>
            </a:xfrm>
            <a:custGeom>
              <a:avLst/>
              <a:gdLst>
                <a:gd name="connsiteX0" fmla="*/ 28310 w 66675"/>
                <a:gd name="connsiteY0" fmla="*/ 82391 h 85725"/>
                <a:gd name="connsiteX1" fmla="*/ 56885 w 66675"/>
                <a:gd name="connsiteY1" fmla="*/ 68104 h 85725"/>
                <a:gd name="connsiteX2" fmla="*/ 68316 w 66675"/>
                <a:gd name="connsiteY2" fmla="*/ 45244 h 85725"/>
                <a:gd name="connsiteX3" fmla="*/ 68316 w 66675"/>
                <a:gd name="connsiteY3" fmla="*/ 7144 h 85725"/>
                <a:gd name="connsiteX4" fmla="*/ 9260 w 66675"/>
                <a:gd name="connsiteY4" fmla="*/ 7144 h 85725"/>
                <a:gd name="connsiteX5" fmla="*/ 9260 w 66675"/>
                <a:gd name="connsiteY5" fmla="*/ 48101 h 85725"/>
                <a:gd name="connsiteX6" fmla="*/ 28310 w 66675"/>
                <a:gd name="connsiteY6" fmla="*/ 8239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675" h="85725">
                  <a:moveTo>
                    <a:pt x="28310" y="82391"/>
                  </a:moveTo>
                  <a:cubicBezTo>
                    <a:pt x="35931" y="82391"/>
                    <a:pt x="44503" y="78581"/>
                    <a:pt x="56885" y="68104"/>
                  </a:cubicBezTo>
                  <a:cubicBezTo>
                    <a:pt x="63553" y="62389"/>
                    <a:pt x="68316" y="51911"/>
                    <a:pt x="68316" y="45244"/>
                  </a:cubicBezTo>
                  <a:lnTo>
                    <a:pt x="68316" y="7144"/>
                  </a:lnTo>
                  <a:lnTo>
                    <a:pt x="9260" y="7144"/>
                  </a:lnTo>
                  <a:cubicBezTo>
                    <a:pt x="9260" y="7144"/>
                    <a:pt x="4498" y="27146"/>
                    <a:pt x="9260" y="48101"/>
                  </a:cubicBezTo>
                  <a:cubicBezTo>
                    <a:pt x="12118" y="62389"/>
                    <a:pt x="22596" y="82391"/>
                    <a:pt x="28310" y="82391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5" name="任意多边形: 形状 154">
              <a:extLst>
                <a:ext uri="{FF2B5EF4-FFF2-40B4-BE49-F238E27FC236}">
                  <a16:creationId xmlns:a16="http://schemas.microsoft.com/office/drawing/2014/main" id="{F9D334EA-93AE-4F14-B33C-4CC6E60E71D7}"/>
                </a:ext>
              </a:extLst>
            </p:cNvPr>
            <p:cNvSpPr/>
            <p:nvPr userDrawn="1"/>
          </p:nvSpPr>
          <p:spPr>
            <a:xfrm>
              <a:off x="9025051" y="2565850"/>
              <a:ext cx="22056" cy="22056"/>
            </a:xfrm>
            <a:custGeom>
              <a:avLst/>
              <a:gdLst>
                <a:gd name="connsiteX0" fmla="*/ 18574 w 19050"/>
                <a:gd name="connsiteY0" fmla="*/ 11906 h 19050"/>
                <a:gd name="connsiteX1" fmla="*/ 7144 w 19050"/>
                <a:gd name="connsiteY1" fmla="*/ 11906 h 19050"/>
                <a:gd name="connsiteX2" fmla="*/ 7144 w 19050"/>
                <a:gd name="connsiteY2" fmla="*/ 7144 h 19050"/>
                <a:gd name="connsiteX3" fmla="*/ 18574 w 19050"/>
                <a:gd name="connsiteY3" fmla="*/ 7144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18574" y="11906"/>
                  </a:moveTo>
                  <a:lnTo>
                    <a:pt x="7144" y="11906"/>
                  </a:lnTo>
                  <a:lnTo>
                    <a:pt x="7144" y="7144"/>
                  </a:lnTo>
                  <a:lnTo>
                    <a:pt x="18574" y="7144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6" name="任意多边形: 形状 155">
              <a:extLst>
                <a:ext uri="{FF2B5EF4-FFF2-40B4-BE49-F238E27FC236}">
                  <a16:creationId xmlns:a16="http://schemas.microsoft.com/office/drawing/2014/main" id="{FCAABB10-FA02-49CF-95E1-41DD03811F82}"/>
                </a:ext>
              </a:extLst>
            </p:cNvPr>
            <p:cNvSpPr/>
            <p:nvPr userDrawn="1"/>
          </p:nvSpPr>
          <p:spPr>
            <a:xfrm>
              <a:off x="9022886" y="2568811"/>
              <a:ext cx="33085" cy="44113"/>
            </a:xfrm>
            <a:custGeom>
              <a:avLst/>
              <a:gdLst>
                <a:gd name="connsiteX0" fmla="*/ 7144 w 28575"/>
                <a:gd name="connsiteY0" fmla="*/ 20479 h 38100"/>
                <a:gd name="connsiteX1" fmla="*/ 14764 w 28575"/>
                <a:gd name="connsiteY1" fmla="*/ 33814 h 38100"/>
                <a:gd name="connsiteX2" fmla="*/ 24289 w 28575"/>
                <a:gd name="connsiteY2" fmla="*/ 16669 h 38100"/>
                <a:gd name="connsiteX3" fmla="*/ 14764 w 28575"/>
                <a:gd name="connsiteY3" fmla="*/ 7144 h 38100"/>
                <a:gd name="connsiteX4" fmla="*/ 7144 w 28575"/>
                <a:gd name="connsiteY4" fmla="*/ 20479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38100">
                  <a:moveTo>
                    <a:pt x="7144" y="20479"/>
                  </a:moveTo>
                  <a:cubicBezTo>
                    <a:pt x="7144" y="28099"/>
                    <a:pt x="10954" y="33814"/>
                    <a:pt x="14764" y="33814"/>
                  </a:cubicBezTo>
                  <a:cubicBezTo>
                    <a:pt x="19526" y="33814"/>
                    <a:pt x="24289" y="24289"/>
                    <a:pt x="24289" y="16669"/>
                  </a:cubicBezTo>
                  <a:cubicBezTo>
                    <a:pt x="24289" y="9049"/>
                    <a:pt x="19526" y="7144"/>
                    <a:pt x="14764" y="7144"/>
                  </a:cubicBezTo>
                  <a:cubicBezTo>
                    <a:pt x="10954" y="7144"/>
                    <a:pt x="7144" y="12859"/>
                    <a:pt x="7144" y="20479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7" name="任意多边形: 形状 156">
              <a:extLst>
                <a:ext uri="{FF2B5EF4-FFF2-40B4-BE49-F238E27FC236}">
                  <a16:creationId xmlns:a16="http://schemas.microsoft.com/office/drawing/2014/main" id="{31A9B6F5-FECD-4A62-A96E-F31CCE384D94}"/>
                </a:ext>
              </a:extLst>
            </p:cNvPr>
            <p:cNvSpPr/>
            <p:nvPr userDrawn="1"/>
          </p:nvSpPr>
          <p:spPr>
            <a:xfrm>
              <a:off x="8948168" y="2522118"/>
              <a:ext cx="110282" cy="66169"/>
            </a:xfrm>
            <a:custGeom>
              <a:avLst/>
              <a:gdLst>
                <a:gd name="connsiteX0" fmla="*/ 67868 w 95250"/>
                <a:gd name="connsiteY0" fmla="*/ 13182 h 57150"/>
                <a:gd name="connsiteX1" fmla="*/ 47865 w 95250"/>
                <a:gd name="connsiteY1" fmla="*/ 13182 h 57150"/>
                <a:gd name="connsiteX2" fmla="*/ 32625 w 95250"/>
                <a:gd name="connsiteY2" fmla="*/ 9372 h 57150"/>
                <a:gd name="connsiteX3" fmla="*/ 10718 w 95250"/>
                <a:gd name="connsiteY3" fmla="*/ 13182 h 57150"/>
                <a:gd name="connsiteX4" fmla="*/ 17385 w 95250"/>
                <a:gd name="connsiteY4" fmla="*/ 37947 h 57150"/>
                <a:gd name="connsiteX5" fmla="*/ 40245 w 95250"/>
                <a:gd name="connsiteY5" fmla="*/ 39852 h 57150"/>
                <a:gd name="connsiteX6" fmla="*/ 41198 w 95250"/>
                <a:gd name="connsiteY6" fmla="*/ 39852 h 57150"/>
                <a:gd name="connsiteX7" fmla="*/ 59295 w 95250"/>
                <a:gd name="connsiteY7" fmla="*/ 39852 h 57150"/>
                <a:gd name="connsiteX8" fmla="*/ 69773 w 95250"/>
                <a:gd name="connsiteY8" fmla="*/ 51282 h 57150"/>
                <a:gd name="connsiteX9" fmla="*/ 77393 w 95250"/>
                <a:gd name="connsiteY9" fmla="*/ 57950 h 57150"/>
                <a:gd name="connsiteX10" fmla="*/ 78345 w 95250"/>
                <a:gd name="connsiteY10" fmla="*/ 57950 h 57150"/>
                <a:gd name="connsiteX11" fmla="*/ 81203 w 95250"/>
                <a:gd name="connsiteY11" fmla="*/ 49377 h 57150"/>
                <a:gd name="connsiteX12" fmla="*/ 90728 w 95250"/>
                <a:gd name="connsiteY12" fmla="*/ 40805 h 57150"/>
                <a:gd name="connsiteX13" fmla="*/ 90728 w 95250"/>
                <a:gd name="connsiteY13" fmla="*/ 36042 h 57150"/>
                <a:gd name="connsiteX14" fmla="*/ 67868 w 95250"/>
                <a:gd name="connsiteY14" fmla="*/ 13182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5250" h="57150">
                  <a:moveTo>
                    <a:pt x="67868" y="13182"/>
                  </a:moveTo>
                  <a:lnTo>
                    <a:pt x="47865" y="13182"/>
                  </a:lnTo>
                  <a:cubicBezTo>
                    <a:pt x="42150" y="13182"/>
                    <a:pt x="37388" y="12230"/>
                    <a:pt x="32625" y="9372"/>
                  </a:cubicBezTo>
                  <a:cubicBezTo>
                    <a:pt x="25005" y="5562"/>
                    <a:pt x="15480" y="6515"/>
                    <a:pt x="10718" y="13182"/>
                  </a:cubicBezTo>
                  <a:cubicBezTo>
                    <a:pt x="5955" y="19850"/>
                    <a:pt x="4050" y="29375"/>
                    <a:pt x="17385" y="37947"/>
                  </a:cubicBezTo>
                  <a:cubicBezTo>
                    <a:pt x="24053" y="42710"/>
                    <a:pt x="33578" y="37947"/>
                    <a:pt x="40245" y="39852"/>
                  </a:cubicBezTo>
                  <a:cubicBezTo>
                    <a:pt x="40245" y="39852"/>
                    <a:pt x="41198" y="39852"/>
                    <a:pt x="41198" y="39852"/>
                  </a:cubicBezTo>
                  <a:lnTo>
                    <a:pt x="59295" y="39852"/>
                  </a:lnTo>
                  <a:cubicBezTo>
                    <a:pt x="65010" y="39852"/>
                    <a:pt x="69773" y="44615"/>
                    <a:pt x="69773" y="51282"/>
                  </a:cubicBezTo>
                  <a:cubicBezTo>
                    <a:pt x="69773" y="55092"/>
                    <a:pt x="73583" y="57950"/>
                    <a:pt x="77393" y="57950"/>
                  </a:cubicBezTo>
                  <a:lnTo>
                    <a:pt x="78345" y="57950"/>
                  </a:lnTo>
                  <a:lnTo>
                    <a:pt x="81203" y="49377"/>
                  </a:lnTo>
                  <a:lnTo>
                    <a:pt x="90728" y="40805"/>
                  </a:lnTo>
                  <a:lnTo>
                    <a:pt x="90728" y="36042"/>
                  </a:lnTo>
                  <a:cubicBezTo>
                    <a:pt x="89775" y="22707"/>
                    <a:pt x="79298" y="13182"/>
                    <a:pt x="67868" y="13182"/>
                  </a:cubicBezTo>
                  <a:close/>
                </a:path>
              </a:pathLst>
            </a:custGeom>
            <a:solidFill>
              <a:srgbClr val="B4825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8" name="任意多边形: 形状 157">
              <a:extLst>
                <a:ext uri="{FF2B5EF4-FFF2-40B4-BE49-F238E27FC236}">
                  <a16:creationId xmlns:a16="http://schemas.microsoft.com/office/drawing/2014/main" id="{A5B04261-3C39-4A74-B4AA-12C73306F30C}"/>
                </a:ext>
              </a:extLst>
            </p:cNvPr>
            <p:cNvSpPr/>
            <p:nvPr userDrawn="1"/>
          </p:nvSpPr>
          <p:spPr>
            <a:xfrm>
              <a:off x="8890548" y="2652625"/>
              <a:ext cx="242621" cy="441128"/>
            </a:xfrm>
            <a:custGeom>
              <a:avLst/>
              <a:gdLst>
                <a:gd name="connsiteX0" fmla="*/ 153829 w 209550"/>
                <a:gd name="connsiteY0" fmla="*/ 159544 h 381000"/>
                <a:gd name="connsiteX1" fmla="*/ 150019 w 209550"/>
                <a:gd name="connsiteY1" fmla="*/ 144304 h 381000"/>
                <a:gd name="connsiteX2" fmla="*/ 167164 w 209550"/>
                <a:gd name="connsiteY2" fmla="*/ 30004 h 381000"/>
                <a:gd name="connsiteX3" fmla="*/ 145256 w 209550"/>
                <a:gd name="connsiteY3" fmla="*/ 8096 h 381000"/>
                <a:gd name="connsiteX4" fmla="*/ 128111 w 209550"/>
                <a:gd name="connsiteY4" fmla="*/ 7144 h 381000"/>
                <a:gd name="connsiteX5" fmla="*/ 98584 w 209550"/>
                <a:gd name="connsiteY5" fmla="*/ 56674 h 381000"/>
                <a:gd name="connsiteX6" fmla="*/ 89059 w 209550"/>
                <a:gd name="connsiteY6" fmla="*/ 8096 h 381000"/>
                <a:gd name="connsiteX7" fmla="*/ 65246 w 209550"/>
                <a:gd name="connsiteY7" fmla="*/ 8096 h 381000"/>
                <a:gd name="connsiteX8" fmla="*/ 58579 w 209550"/>
                <a:gd name="connsiteY8" fmla="*/ 80486 h 381000"/>
                <a:gd name="connsiteX9" fmla="*/ 55721 w 209550"/>
                <a:gd name="connsiteY9" fmla="*/ 96679 h 381000"/>
                <a:gd name="connsiteX10" fmla="*/ 68104 w 209550"/>
                <a:gd name="connsiteY10" fmla="*/ 135731 h 381000"/>
                <a:gd name="connsiteX11" fmla="*/ 63341 w 209550"/>
                <a:gd name="connsiteY11" fmla="*/ 154781 h 381000"/>
                <a:gd name="connsiteX12" fmla="*/ 7144 w 209550"/>
                <a:gd name="connsiteY12" fmla="*/ 343376 h 381000"/>
                <a:gd name="connsiteX13" fmla="*/ 8096 w 209550"/>
                <a:gd name="connsiteY13" fmla="*/ 364331 h 381000"/>
                <a:gd name="connsiteX14" fmla="*/ 26194 w 209550"/>
                <a:gd name="connsiteY14" fmla="*/ 381476 h 381000"/>
                <a:gd name="connsiteX15" fmla="*/ 188119 w 209550"/>
                <a:gd name="connsiteY15" fmla="*/ 381476 h 381000"/>
                <a:gd name="connsiteX16" fmla="*/ 206216 w 209550"/>
                <a:gd name="connsiteY16" fmla="*/ 364331 h 381000"/>
                <a:gd name="connsiteX17" fmla="*/ 207169 w 209550"/>
                <a:gd name="connsiteY17" fmla="*/ 343376 h 381000"/>
                <a:gd name="connsiteX18" fmla="*/ 153829 w 209550"/>
                <a:gd name="connsiteY18" fmla="*/ 159544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09550" h="381000">
                  <a:moveTo>
                    <a:pt x="153829" y="159544"/>
                  </a:moveTo>
                  <a:cubicBezTo>
                    <a:pt x="150019" y="155734"/>
                    <a:pt x="149066" y="150019"/>
                    <a:pt x="150019" y="144304"/>
                  </a:cubicBezTo>
                  <a:cubicBezTo>
                    <a:pt x="155734" y="117634"/>
                    <a:pt x="168116" y="54769"/>
                    <a:pt x="167164" y="30004"/>
                  </a:cubicBezTo>
                  <a:cubicBezTo>
                    <a:pt x="167164" y="17621"/>
                    <a:pt x="156686" y="8096"/>
                    <a:pt x="145256" y="8096"/>
                  </a:cubicBezTo>
                  <a:lnTo>
                    <a:pt x="128111" y="7144"/>
                  </a:lnTo>
                  <a:cubicBezTo>
                    <a:pt x="123349" y="17621"/>
                    <a:pt x="113824" y="57626"/>
                    <a:pt x="98584" y="56674"/>
                  </a:cubicBezTo>
                  <a:cubicBezTo>
                    <a:pt x="91916" y="56674"/>
                    <a:pt x="89059" y="8096"/>
                    <a:pt x="89059" y="8096"/>
                  </a:cubicBezTo>
                  <a:lnTo>
                    <a:pt x="65246" y="8096"/>
                  </a:lnTo>
                  <a:cubicBezTo>
                    <a:pt x="75724" y="30956"/>
                    <a:pt x="73819" y="60484"/>
                    <a:pt x="58579" y="80486"/>
                  </a:cubicBezTo>
                  <a:cubicBezTo>
                    <a:pt x="54769" y="85249"/>
                    <a:pt x="53816" y="90964"/>
                    <a:pt x="55721" y="96679"/>
                  </a:cubicBezTo>
                  <a:cubicBezTo>
                    <a:pt x="60484" y="111919"/>
                    <a:pt x="64294" y="126206"/>
                    <a:pt x="68104" y="135731"/>
                  </a:cubicBezTo>
                  <a:cubicBezTo>
                    <a:pt x="70009" y="142399"/>
                    <a:pt x="68104" y="149066"/>
                    <a:pt x="63341" y="154781"/>
                  </a:cubicBezTo>
                  <a:cubicBezTo>
                    <a:pt x="30004" y="188119"/>
                    <a:pt x="7144" y="260509"/>
                    <a:pt x="7144" y="343376"/>
                  </a:cubicBezTo>
                  <a:cubicBezTo>
                    <a:pt x="7144" y="350044"/>
                    <a:pt x="7144" y="357664"/>
                    <a:pt x="8096" y="364331"/>
                  </a:cubicBezTo>
                  <a:cubicBezTo>
                    <a:pt x="9049" y="373856"/>
                    <a:pt x="16669" y="381476"/>
                    <a:pt x="26194" y="381476"/>
                  </a:cubicBezTo>
                  <a:lnTo>
                    <a:pt x="188119" y="381476"/>
                  </a:lnTo>
                  <a:cubicBezTo>
                    <a:pt x="197644" y="381476"/>
                    <a:pt x="206216" y="373856"/>
                    <a:pt x="206216" y="364331"/>
                  </a:cubicBezTo>
                  <a:cubicBezTo>
                    <a:pt x="206216" y="357664"/>
                    <a:pt x="207169" y="350044"/>
                    <a:pt x="207169" y="343376"/>
                  </a:cubicBezTo>
                  <a:cubicBezTo>
                    <a:pt x="206216" y="263366"/>
                    <a:pt x="184309" y="194786"/>
                    <a:pt x="153829" y="159544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9" name="任意多边形: 形状 158">
              <a:extLst>
                <a:ext uri="{FF2B5EF4-FFF2-40B4-BE49-F238E27FC236}">
                  <a16:creationId xmlns:a16="http://schemas.microsoft.com/office/drawing/2014/main" id="{6A471609-A2E9-44B3-BD3B-3FD48402761B}"/>
                </a:ext>
              </a:extLst>
            </p:cNvPr>
            <p:cNvSpPr/>
            <p:nvPr userDrawn="1"/>
          </p:nvSpPr>
          <p:spPr>
            <a:xfrm>
              <a:off x="8968573" y="2535655"/>
              <a:ext cx="99254" cy="66169"/>
            </a:xfrm>
            <a:custGeom>
              <a:avLst/>
              <a:gdLst>
                <a:gd name="connsiteX0" fmla="*/ 8334 w 85725"/>
                <a:gd name="connsiteY0" fmla="*/ 22444 h 57150"/>
                <a:gd name="connsiteX1" fmla="*/ 37862 w 85725"/>
                <a:gd name="connsiteY1" fmla="*/ 42447 h 57150"/>
                <a:gd name="connsiteX2" fmla="*/ 83582 w 85725"/>
                <a:gd name="connsiteY2" fmla="*/ 53877 h 57150"/>
                <a:gd name="connsiteX3" fmla="*/ 59769 w 85725"/>
                <a:gd name="connsiteY3" fmla="*/ 27207 h 57150"/>
                <a:gd name="connsiteX4" fmla="*/ 7382 w 85725"/>
                <a:gd name="connsiteY4" fmla="*/ 7205 h 57150"/>
                <a:gd name="connsiteX5" fmla="*/ 8334 w 85725"/>
                <a:gd name="connsiteY5" fmla="*/ 22444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5725" h="57150">
                  <a:moveTo>
                    <a:pt x="8334" y="22444"/>
                  </a:moveTo>
                  <a:cubicBezTo>
                    <a:pt x="12144" y="30065"/>
                    <a:pt x="10239" y="35780"/>
                    <a:pt x="37862" y="42447"/>
                  </a:cubicBezTo>
                  <a:cubicBezTo>
                    <a:pt x="65484" y="49115"/>
                    <a:pt x="73104" y="41494"/>
                    <a:pt x="83582" y="53877"/>
                  </a:cubicBezTo>
                  <a:cubicBezTo>
                    <a:pt x="83582" y="53877"/>
                    <a:pt x="75009" y="31969"/>
                    <a:pt x="59769" y="27207"/>
                  </a:cubicBezTo>
                  <a:cubicBezTo>
                    <a:pt x="44529" y="22444"/>
                    <a:pt x="18812" y="23397"/>
                    <a:pt x="7382" y="7205"/>
                  </a:cubicBezTo>
                  <a:cubicBezTo>
                    <a:pt x="7382" y="6252"/>
                    <a:pt x="6429" y="16730"/>
                    <a:pt x="8334" y="22444"/>
                  </a:cubicBezTo>
                  <a:close/>
                </a:path>
              </a:pathLst>
            </a:custGeom>
            <a:solidFill>
              <a:srgbClr val="B4825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60" name="任意多边形: 形状 159">
              <a:extLst>
                <a:ext uri="{FF2B5EF4-FFF2-40B4-BE49-F238E27FC236}">
                  <a16:creationId xmlns:a16="http://schemas.microsoft.com/office/drawing/2014/main" id="{EE0EBA18-B99A-4C3E-AF96-7E6DB49208AB}"/>
                </a:ext>
              </a:extLst>
            </p:cNvPr>
            <p:cNvSpPr/>
            <p:nvPr userDrawn="1"/>
          </p:nvSpPr>
          <p:spPr>
            <a:xfrm>
              <a:off x="8673731" y="2684326"/>
              <a:ext cx="88226" cy="44113"/>
            </a:xfrm>
            <a:custGeom>
              <a:avLst/>
              <a:gdLst>
                <a:gd name="connsiteX0" fmla="*/ 45817 w 76200"/>
                <a:gd name="connsiteY0" fmla="*/ 32151 h 38100"/>
                <a:gd name="connsiteX1" fmla="*/ 68677 w 76200"/>
                <a:gd name="connsiteY1" fmla="*/ 27389 h 38100"/>
                <a:gd name="connsiteX2" fmla="*/ 62962 w 76200"/>
                <a:gd name="connsiteY2" fmla="*/ 12149 h 38100"/>
                <a:gd name="connsiteX3" fmla="*/ 31529 w 76200"/>
                <a:gd name="connsiteY3" fmla="*/ 7386 h 38100"/>
                <a:gd name="connsiteX4" fmla="*/ 7717 w 76200"/>
                <a:gd name="connsiteY4" fmla="*/ 17864 h 38100"/>
                <a:gd name="connsiteX5" fmla="*/ 26767 w 76200"/>
                <a:gd name="connsiteY5" fmla="*/ 19769 h 38100"/>
                <a:gd name="connsiteX6" fmla="*/ 42959 w 76200"/>
                <a:gd name="connsiteY6" fmla="*/ 21674 h 38100"/>
                <a:gd name="connsiteX7" fmla="*/ 25814 w 76200"/>
                <a:gd name="connsiteY7" fmla="*/ 31199 h 38100"/>
                <a:gd name="connsiteX8" fmla="*/ 45817 w 76200"/>
                <a:gd name="connsiteY8" fmla="*/ 32151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200" h="38100">
                  <a:moveTo>
                    <a:pt x="45817" y="32151"/>
                  </a:moveTo>
                  <a:cubicBezTo>
                    <a:pt x="45817" y="32151"/>
                    <a:pt x="66772" y="34057"/>
                    <a:pt x="68677" y="27389"/>
                  </a:cubicBezTo>
                  <a:cubicBezTo>
                    <a:pt x="71534" y="21674"/>
                    <a:pt x="71534" y="16911"/>
                    <a:pt x="62962" y="12149"/>
                  </a:cubicBezTo>
                  <a:cubicBezTo>
                    <a:pt x="54389" y="8339"/>
                    <a:pt x="40102" y="6434"/>
                    <a:pt x="31529" y="7386"/>
                  </a:cubicBezTo>
                  <a:cubicBezTo>
                    <a:pt x="22957" y="8339"/>
                    <a:pt x="8669" y="15959"/>
                    <a:pt x="7717" y="17864"/>
                  </a:cubicBezTo>
                  <a:cubicBezTo>
                    <a:pt x="3907" y="24532"/>
                    <a:pt x="20099" y="20721"/>
                    <a:pt x="26767" y="19769"/>
                  </a:cubicBezTo>
                  <a:cubicBezTo>
                    <a:pt x="34387" y="18816"/>
                    <a:pt x="42959" y="17864"/>
                    <a:pt x="42959" y="21674"/>
                  </a:cubicBezTo>
                  <a:cubicBezTo>
                    <a:pt x="42959" y="25484"/>
                    <a:pt x="27719" y="26436"/>
                    <a:pt x="25814" y="31199"/>
                  </a:cubicBezTo>
                  <a:cubicBezTo>
                    <a:pt x="24862" y="35961"/>
                    <a:pt x="45817" y="32151"/>
                    <a:pt x="45817" y="32151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61" name="任意多边形: 形状 160">
              <a:extLst>
                <a:ext uri="{FF2B5EF4-FFF2-40B4-BE49-F238E27FC236}">
                  <a16:creationId xmlns:a16="http://schemas.microsoft.com/office/drawing/2014/main" id="{17559102-576E-4F69-8CD3-EFE268D656F4}"/>
                </a:ext>
              </a:extLst>
            </p:cNvPr>
            <p:cNvSpPr/>
            <p:nvPr userDrawn="1"/>
          </p:nvSpPr>
          <p:spPr>
            <a:xfrm>
              <a:off x="9196350" y="3279027"/>
              <a:ext cx="132338" cy="110282"/>
            </a:xfrm>
            <a:custGeom>
              <a:avLst/>
              <a:gdLst>
                <a:gd name="connsiteX0" fmla="*/ 86876 w 114300"/>
                <a:gd name="connsiteY0" fmla="*/ 67151 h 95250"/>
                <a:gd name="connsiteX1" fmla="*/ 96401 w 114300"/>
                <a:gd name="connsiteY1" fmla="*/ 88106 h 95250"/>
                <a:gd name="connsiteX2" fmla="*/ 105926 w 114300"/>
                <a:gd name="connsiteY2" fmla="*/ 37624 h 95250"/>
                <a:gd name="connsiteX3" fmla="*/ 90686 w 114300"/>
                <a:gd name="connsiteY3" fmla="*/ 34766 h 95250"/>
                <a:gd name="connsiteX4" fmla="*/ 41156 w 114300"/>
                <a:gd name="connsiteY4" fmla="*/ 7144 h 95250"/>
                <a:gd name="connsiteX5" fmla="*/ 14486 w 114300"/>
                <a:gd name="connsiteY5" fmla="*/ 10954 h 95250"/>
                <a:gd name="connsiteX6" fmla="*/ 9724 w 114300"/>
                <a:gd name="connsiteY6" fmla="*/ 19526 h 95250"/>
                <a:gd name="connsiteX7" fmla="*/ 84019 w 114300"/>
                <a:gd name="connsiteY7" fmla="*/ 64294 h 95250"/>
                <a:gd name="connsiteX8" fmla="*/ 86876 w 114300"/>
                <a:gd name="connsiteY8" fmla="*/ 67151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300" h="95250">
                  <a:moveTo>
                    <a:pt x="86876" y="67151"/>
                  </a:moveTo>
                  <a:cubicBezTo>
                    <a:pt x="87829" y="69056"/>
                    <a:pt x="96401" y="88106"/>
                    <a:pt x="96401" y="88106"/>
                  </a:cubicBezTo>
                  <a:cubicBezTo>
                    <a:pt x="96401" y="88106"/>
                    <a:pt x="116404" y="41434"/>
                    <a:pt x="105926" y="37624"/>
                  </a:cubicBezTo>
                  <a:cubicBezTo>
                    <a:pt x="96401" y="33814"/>
                    <a:pt x="90686" y="34766"/>
                    <a:pt x="90686" y="34766"/>
                  </a:cubicBezTo>
                  <a:lnTo>
                    <a:pt x="41156" y="7144"/>
                  </a:lnTo>
                  <a:lnTo>
                    <a:pt x="14486" y="10954"/>
                  </a:lnTo>
                  <a:cubicBezTo>
                    <a:pt x="8771" y="11906"/>
                    <a:pt x="4009" y="17621"/>
                    <a:pt x="9724" y="19526"/>
                  </a:cubicBezTo>
                  <a:cubicBezTo>
                    <a:pt x="39251" y="29051"/>
                    <a:pt x="69731" y="46196"/>
                    <a:pt x="84019" y="64294"/>
                  </a:cubicBezTo>
                  <a:cubicBezTo>
                    <a:pt x="83066" y="63341"/>
                    <a:pt x="84971" y="65246"/>
                    <a:pt x="86876" y="67151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62" name="任意多边形: 形状 161">
              <a:extLst>
                <a:ext uri="{FF2B5EF4-FFF2-40B4-BE49-F238E27FC236}">
                  <a16:creationId xmlns:a16="http://schemas.microsoft.com/office/drawing/2014/main" id="{F103A1EB-1504-4396-BF16-8FE65F1A655D}"/>
                </a:ext>
              </a:extLst>
            </p:cNvPr>
            <p:cNvSpPr/>
            <p:nvPr userDrawn="1"/>
          </p:nvSpPr>
          <p:spPr>
            <a:xfrm>
              <a:off x="9299695" y="3312112"/>
              <a:ext cx="44113" cy="121310"/>
            </a:xfrm>
            <a:custGeom>
              <a:avLst/>
              <a:gdLst>
                <a:gd name="connsiteX0" fmla="*/ 10954 w 38100"/>
                <a:gd name="connsiteY0" fmla="*/ 7144 h 104775"/>
                <a:gd name="connsiteX1" fmla="*/ 21431 w 38100"/>
                <a:gd name="connsiteY1" fmla="*/ 9049 h 104775"/>
                <a:gd name="connsiteX2" fmla="*/ 29051 w 38100"/>
                <a:gd name="connsiteY2" fmla="*/ 19526 h 104775"/>
                <a:gd name="connsiteX3" fmla="*/ 32861 w 38100"/>
                <a:gd name="connsiteY3" fmla="*/ 61436 h 104775"/>
                <a:gd name="connsiteX4" fmla="*/ 14764 w 38100"/>
                <a:gd name="connsiteY4" fmla="*/ 97631 h 104775"/>
                <a:gd name="connsiteX5" fmla="*/ 7144 w 38100"/>
                <a:gd name="connsiteY5" fmla="*/ 60484 h 104775"/>
                <a:gd name="connsiteX6" fmla="*/ 10954 w 38100"/>
                <a:gd name="connsiteY6" fmla="*/ 7144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" h="104775">
                  <a:moveTo>
                    <a:pt x="10954" y="7144"/>
                  </a:moveTo>
                  <a:cubicBezTo>
                    <a:pt x="10954" y="7144"/>
                    <a:pt x="19526" y="8096"/>
                    <a:pt x="21431" y="9049"/>
                  </a:cubicBezTo>
                  <a:cubicBezTo>
                    <a:pt x="25241" y="10001"/>
                    <a:pt x="29051" y="14764"/>
                    <a:pt x="29051" y="19526"/>
                  </a:cubicBezTo>
                  <a:cubicBezTo>
                    <a:pt x="29051" y="35719"/>
                    <a:pt x="36671" y="48101"/>
                    <a:pt x="32861" y="61436"/>
                  </a:cubicBezTo>
                  <a:cubicBezTo>
                    <a:pt x="25241" y="85249"/>
                    <a:pt x="16669" y="97631"/>
                    <a:pt x="14764" y="97631"/>
                  </a:cubicBezTo>
                  <a:cubicBezTo>
                    <a:pt x="10001" y="94774"/>
                    <a:pt x="10001" y="76676"/>
                    <a:pt x="7144" y="60484"/>
                  </a:cubicBezTo>
                  <a:cubicBezTo>
                    <a:pt x="16669" y="37624"/>
                    <a:pt x="11906" y="10001"/>
                    <a:pt x="10954" y="7144"/>
                  </a:cubicBezTo>
                  <a:close/>
                </a:path>
              </a:pathLst>
            </a:custGeom>
            <a:solidFill>
              <a:srgbClr val="50374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63" name="任意多边形: 形状 162">
              <a:extLst>
                <a:ext uri="{FF2B5EF4-FFF2-40B4-BE49-F238E27FC236}">
                  <a16:creationId xmlns:a16="http://schemas.microsoft.com/office/drawing/2014/main" id="{C3D2029E-ACB1-4F1C-9B86-8E78B16F0FE2}"/>
                </a:ext>
              </a:extLst>
            </p:cNvPr>
            <p:cNvSpPr/>
            <p:nvPr userDrawn="1"/>
          </p:nvSpPr>
          <p:spPr>
            <a:xfrm>
              <a:off x="8868491" y="2771449"/>
              <a:ext cx="242621" cy="198508"/>
            </a:xfrm>
            <a:custGeom>
              <a:avLst/>
              <a:gdLst>
                <a:gd name="connsiteX0" fmla="*/ 11906 w 209550"/>
                <a:gd name="connsiteY0" fmla="*/ 123592 h 171450"/>
                <a:gd name="connsiteX1" fmla="*/ 164306 w 209550"/>
                <a:gd name="connsiteY1" fmla="*/ 173121 h 171450"/>
                <a:gd name="connsiteX2" fmla="*/ 172879 w 209550"/>
                <a:gd name="connsiteY2" fmla="*/ 168359 h 171450"/>
                <a:gd name="connsiteX3" fmla="*/ 206216 w 209550"/>
                <a:gd name="connsiteY3" fmla="*/ 65489 h 171450"/>
                <a:gd name="connsiteX4" fmla="*/ 201454 w 209550"/>
                <a:gd name="connsiteY4" fmla="*/ 56917 h 171450"/>
                <a:gd name="connsiteX5" fmla="*/ 49054 w 209550"/>
                <a:gd name="connsiteY5" fmla="*/ 7386 h 171450"/>
                <a:gd name="connsiteX6" fmla="*/ 40481 w 209550"/>
                <a:gd name="connsiteY6" fmla="*/ 12149 h 171450"/>
                <a:gd name="connsiteX7" fmla="*/ 7144 w 209550"/>
                <a:gd name="connsiteY7" fmla="*/ 115019 h 171450"/>
                <a:gd name="connsiteX8" fmla="*/ 11906 w 209550"/>
                <a:gd name="connsiteY8" fmla="*/ 123592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9550" h="171450">
                  <a:moveTo>
                    <a:pt x="11906" y="123592"/>
                  </a:moveTo>
                  <a:lnTo>
                    <a:pt x="164306" y="173121"/>
                  </a:lnTo>
                  <a:cubicBezTo>
                    <a:pt x="168116" y="174074"/>
                    <a:pt x="171926" y="172169"/>
                    <a:pt x="172879" y="168359"/>
                  </a:cubicBezTo>
                  <a:lnTo>
                    <a:pt x="206216" y="65489"/>
                  </a:lnTo>
                  <a:cubicBezTo>
                    <a:pt x="207169" y="61679"/>
                    <a:pt x="205264" y="57869"/>
                    <a:pt x="201454" y="56917"/>
                  </a:cubicBezTo>
                  <a:lnTo>
                    <a:pt x="49054" y="7386"/>
                  </a:lnTo>
                  <a:cubicBezTo>
                    <a:pt x="45244" y="6434"/>
                    <a:pt x="41434" y="8339"/>
                    <a:pt x="40481" y="12149"/>
                  </a:cubicBezTo>
                  <a:lnTo>
                    <a:pt x="7144" y="115019"/>
                  </a:lnTo>
                  <a:cubicBezTo>
                    <a:pt x="7144" y="118829"/>
                    <a:pt x="9049" y="122639"/>
                    <a:pt x="11906" y="123592"/>
                  </a:cubicBezTo>
                  <a:close/>
                </a:path>
              </a:pathLst>
            </a:custGeom>
            <a:solidFill>
              <a:srgbClr val="50555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64" name="任意多边形: 形状 163">
              <a:extLst>
                <a:ext uri="{FF2B5EF4-FFF2-40B4-BE49-F238E27FC236}">
                  <a16:creationId xmlns:a16="http://schemas.microsoft.com/office/drawing/2014/main" id="{69FBF917-2CFF-4305-9BDA-18E75FA35F62}"/>
                </a:ext>
              </a:extLst>
            </p:cNvPr>
            <p:cNvSpPr/>
            <p:nvPr userDrawn="1"/>
          </p:nvSpPr>
          <p:spPr>
            <a:xfrm>
              <a:off x="8882628" y="2899525"/>
              <a:ext cx="77197" cy="44113"/>
            </a:xfrm>
            <a:custGeom>
              <a:avLst/>
              <a:gdLst>
                <a:gd name="connsiteX0" fmla="*/ 46369 w 66675"/>
                <a:gd name="connsiteY0" fmla="*/ 12021 h 38100"/>
                <a:gd name="connsiteX1" fmla="*/ 68277 w 66675"/>
                <a:gd name="connsiteY1" fmla="*/ 21546 h 38100"/>
                <a:gd name="connsiteX2" fmla="*/ 59704 w 66675"/>
                <a:gd name="connsiteY2" fmla="*/ 34880 h 38100"/>
                <a:gd name="connsiteX3" fmla="*/ 28272 w 66675"/>
                <a:gd name="connsiteY3" fmla="*/ 32976 h 38100"/>
                <a:gd name="connsiteX4" fmla="*/ 7317 w 66675"/>
                <a:gd name="connsiteY4" fmla="*/ 17736 h 38100"/>
                <a:gd name="connsiteX5" fmla="*/ 27319 w 66675"/>
                <a:gd name="connsiteY5" fmla="*/ 19641 h 38100"/>
                <a:gd name="connsiteX6" fmla="*/ 43512 w 66675"/>
                <a:gd name="connsiteY6" fmla="*/ 20593 h 38100"/>
                <a:gd name="connsiteX7" fmla="*/ 29224 w 66675"/>
                <a:gd name="connsiteY7" fmla="*/ 8211 h 38100"/>
                <a:gd name="connsiteX8" fmla="*/ 46369 w 66675"/>
                <a:gd name="connsiteY8" fmla="*/ 12021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6675" h="38100">
                  <a:moveTo>
                    <a:pt x="46369" y="12021"/>
                  </a:moveTo>
                  <a:cubicBezTo>
                    <a:pt x="46369" y="12021"/>
                    <a:pt x="67324" y="14878"/>
                    <a:pt x="68277" y="21546"/>
                  </a:cubicBezTo>
                  <a:cubicBezTo>
                    <a:pt x="69229" y="28213"/>
                    <a:pt x="69229" y="32976"/>
                    <a:pt x="59704" y="34880"/>
                  </a:cubicBezTo>
                  <a:cubicBezTo>
                    <a:pt x="50179" y="36786"/>
                    <a:pt x="35892" y="35833"/>
                    <a:pt x="28272" y="32976"/>
                  </a:cubicBezTo>
                  <a:cubicBezTo>
                    <a:pt x="19699" y="30118"/>
                    <a:pt x="8269" y="19641"/>
                    <a:pt x="7317" y="17736"/>
                  </a:cubicBezTo>
                  <a:cubicBezTo>
                    <a:pt x="5412" y="11068"/>
                    <a:pt x="19699" y="16783"/>
                    <a:pt x="27319" y="19641"/>
                  </a:cubicBezTo>
                  <a:cubicBezTo>
                    <a:pt x="33987" y="22498"/>
                    <a:pt x="42559" y="24403"/>
                    <a:pt x="43512" y="20593"/>
                  </a:cubicBezTo>
                  <a:cubicBezTo>
                    <a:pt x="43512" y="16783"/>
                    <a:pt x="30177" y="12973"/>
                    <a:pt x="29224" y="8211"/>
                  </a:cubicBezTo>
                  <a:cubicBezTo>
                    <a:pt x="26367" y="4401"/>
                    <a:pt x="46369" y="12021"/>
                    <a:pt x="46369" y="12021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65" name="任意多边形: 形状 164">
              <a:extLst>
                <a:ext uri="{FF2B5EF4-FFF2-40B4-BE49-F238E27FC236}">
                  <a16:creationId xmlns:a16="http://schemas.microsoft.com/office/drawing/2014/main" id="{3C213925-EF65-4351-B4CA-E567CA074BA0}"/>
                </a:ext>
              </a:extLst>
            </p:cNvPr>
            <p:cNvSpPr/>
            <p:nvPr userDrawn="1"/>
          </p:nvSpPr>
          <p:spPr>
            <a:xfrm>
              <a:off x="8945476" y="2655280"/>
              <a:ext cx="209536" cy="286733"/>
            </a:xfrm>
            <a:custGeom>
              <a:avLst/>
              <a:gdLst>
                <a:gd name="connsiteX0" fmla="*/ 123533 w 180975"/>
                <a:gd name="connsiteY0" fmla="*/ 17234 h 247650"/>
                <a:gd name="connsiteX1" fmla="*/ 147346 w 180975"/>
                <a:gd name="connsiteY1" fmla="*/ 53429 h 247650"/>
                <a:gd name="connsiteX2" fmla="*/ 165443 w 180975"/>
                <a:gd name="connsiteY2" fmla="*/ 92481 h 247650"/>
                <a:gd name="connsiteX3" fmla="*/ 175921 w 180975"/>
                <a:gd name="connsiteY3" fmla="*/ 136296 h 247650"/>
                <a:gd name="connsiteX4" fmla="*/ 171158 w 180975"/>
                <a:gd name="connsiteY4" fmla="*/ 184874 h 247650"/>
                <a:gd name="connsiteX5" fmla="*/ 139726 w 180975"/>
                <a:gd name="connsiteY5" fmla="*/ 224879 h 247650"/>
                <a:gd name="connsiteX6" fmla="*/ 96863 w 180975"/>
                <a:gd name="connsiteY6" fmla="*/ 242024 h 247650"/>
                <a:gd name="connsiteX7" fmla="*/ 13043 w 180975"/>
                <a:gd name="connsiteY7" fmla="*/ 242976 h 247650"/>
                <a:gd name="connsiteX8" fmla="*/ 7328 w 180975"/>
                <a:gd name="connsiteY8" fmla="*/ 235356 h 247650"/>
                <a:gd name="connsiteX9" fmla="*/ 13996 w 180975"/>
                <a:gd name="connsiteY9" fmla="*/ 228689 h 247650"/>
                <a:gd name="connsiteX10" fmla="*/ 13996 w 180975"/>
                <a:gd name="connsiteY10" fmla="*/ 228689 h 247650"/>
                <a:gd name="connsiteX11" fmla="*/ 90196 w 180975"/>
                <a:gd name="connsiteY11" fmla="*/ 215354 h 247650"/>
                <a:gd name="connsiteX12" fmla="*/ 119724 w 180975"/>
                <a:gd name="connsiteY12" fmla="*/ 199161 h 247650"/>
                <a:gd name="connsiteX13" fmla="*/ 134011 w 180975"/>
                <a:gd name="connsiteY13" fmla="*/ 174396 h 247650"/>
                <a:gd name="connsiteX14" fmla="*/ 121628 w 180975"/>
                <a:gd name="connsiteY14" fmla="*/ 110579 h 247650"/>
                <a:gd name="connsiteX15" fmla="*/ 104483 w 180975"/>
                <a:gd name="connsiteY15" fmla="*/ 78194 h 247650"/>
                <a:gd name="connsiteX16" fmla="*/ 83528 w 180975"/>
                <a:gd name="connsiteY16" fmla="*/ 47714 h 247650"/>
                <a:gd name="connsiteX17" fmla="*/ 82576 w 180975"/>
                <a:gd name="connsiteY17" fmla="*/ 46761 h 247650"/>
                <a:gd name="connsiteX18" fmla="*/ 87338 w 180975"/>
                <a:gd name="connsiteY18" fmla="*/ 12471 h 247650"/>
                <a:gd name="connsiteX19" fmla="*/ 123533 w 180975"/>
                <a:gd name="connsiteY19" fmla="*/ 17234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80975" h="247650">
                  <a:moveTo>
                    <a:pt x="123533" y="17234"/>
                  </a:moveTo>
                  <a:cubicBezTo>
                    <a:pt x="133058" y="29616"/>
                    <a:pt x="139726" y="41046"/>
                    <a:pt x="147346" y="53429"/>
                  </a:cubicBezTo>
                  <a:cubicBezTo>
                    <a:pt x="154013" y="65811"/>
                    <a:pt x="160681" y="79146"/>
                    <a:pt x="165443" y="92481"/>
                  </a:cubicBezTo>
                  <a:cubicBezTo>
                    <a:pt x="170206" y="106769"/>
                    <a:pt x="174016" y="121056"/>
                    <a:pt x="175921" y="136296"/>
                  </a:cubicBezTo>
                  <a:cubicBezTo>
                    <a:pt x="177826" y="151536"/>
                    <a:pt x="177826" y="168681"/>
                    <a:pt x="171158" y="184874"/>
                  </a:cubicBezTo>
                  <a:cubicBezTo>
                    <a:pt x="165443" y="201066"/>
                    <a:pt x="154013" y="215354"/>
                    <a:pt x="139726" y="224879"/>
                  </a:cubicBezTo>
                  <a:cubicBezTo>
                    <a:pt x="126391" y="234404"/>
                    <a:pt x="111151" y="239166"/>
                    <a:pt x="96863" y="242024"/>
                  </a:cubicBezTo>
                  <a:cubicBezTo>
                    <a:pt x="68288" y="247739"/>
                    <a:pt x="40666" y="245834"/>
                    <a:pt x="13043" y="242976"/>
                  </a:cubicBezTo>
                  <a:cubicBezTo>
                    <a:pt x="9233" y="242024"/>
                    <a:pt x="6376" y="239166"/>
                    <a:pt x="7328" y="235356"/>
                  </a:cubicBezTo>
                  <a:cubicBezTo>
                    <a:pt x="7328" y="231546"/>
                    <a:pt x="10186" y="229641"/>
                    <a:pt x="13996" y="228689"/>
                  </a:cubicBezTo>
                  <a:lnTo>
                    <a:pt x="13996" y="228689"/>
                  </a:lnTo>
                  <a:cubicBezTo>
                    <a:pt x="40666" y="226784"/>
                    <a:pt x="66383" y="223926"/>
                    <a:pt x="90196" y="215354"/>
                  </a:cubicBezTo>
                  <a:cubicBezTo>
                    <a:pt x="101626" y="211544"/>
                    <a:pt x="112103" y="205829"/>
                    <a:pt x="119724" y="199161"/>
                  </a:cubicBezTo>
                  <a:cubicBezTo>
                    <a:pt x="127343" y="192494"/>
                    <a:pt x="132106" y="183921"/>
                    <a:pt x="134011" y="174396"/>
                  </a:cubicBezTo>
                  <a:cubicBezTo>
                    <a:pt x="137821" y="155346"/>
                    <a:pt x="132106" y="132486"/>
                    <a:pt x="121628" y="110579"/>
                  </a:cubicBezTo>
                  <a:cubicBezTo>
                    <a:pt x="116866" y="99149"/>
                    <a:pt x="111151" y="88671"/>
                    <a:pt x="104483" y="78194"/>
                  </a:cubicBezTo>
                  <a:cubicBezTo>
                    <a:pt x="97816" y="67716"/>
                    <a:pt x="90196" y="56286"/>
                    <a:pt x="83528" y="47714"/>
                  </a:cubicBezTo>
                  <a:lnTo>
                    <a:pt x="82576" y="46761"/>
                  </a:lnTo>
                  <a:cubicBezTo>
                    <a:pt x="74003" y="35331"/>
                    <a:pt x="76861" y="20091"/>
                    <a:pt x="87338" y="12471"/>
                  </a:cubicBezTo>
                  <a:cubicBezTo>
                    <a:pt x="99721" y="3899"/>
                    <a:pt x="114961" y="5804"/>
                    <a:pt x="123533" y="17234"/>
                  </a:cubicBezTo>
                  <a:close/>
                </a:path>
              </a:pathLst>
            </a:custGeom>
            <a:solidFill>
              <a:srgbClr val="FAB9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66" name="任意多边形: 形状 165">
              <a:extLst>
                <a:ext uri="{FF2B5EF4-FFF2-40B4-BE49-F238E27FC236}">
                  <a16:creationId xmlns:a16="http://schemas.microsoft.com/office/drawing/2014/main" id="{56F4BA0B-C462-4AA9-B197-6F146E97F24F}"/>
                </a:ext>
              </a:extLst>
            </p:cNvPr>
            <p:cNvSpPr/>
            <p:nvPr userDrawn="1"/>
          </p:nvSpPr>
          <p:spPr>
            <a:xfrm>
              <a:off x="8968849" y="2654114"/>
              <a:ext cx="187480" cy="286733"/>
            </a:xfrm>
            <a:custGeom>
              <a:avLst/>
              <a:gdLst>
                <a:gd name="connsiteX0" fmla="*/ 7144 w 161925"/>
                <a:gd name="connsiteY0" fmla="*/ 228743 h 247650"/>
                <a:gd name="connsiteX1" fmla="*/ 114776 w 161925"/>
                <a:gd name="connsiteY1" fmla="*/ 175403 h 247650"/>
                <a:gd name="connsiteX2" fmla="*/ 85249 w 161925"/>
                <a:gd name="connsiteY2" fmla="*/ 79201 h 247650"/>
                <a:gd name="connsiteX3" fmla="*/ 64294 w 161925"/>
                <a:gd name="connsiteY3" fmla="*/ 47768 h 247650"/>
                <a:gd name="connsiteX4" fmla="*/ 69056 w 161925"/>
                <a:gd name="connsiteY4" fmla="*/ 11573 h 247650"/>
                <a:gd name="connsiteX5" fmla="*/ 103346 w 161925"/>
                <a:gd name="connsiteY5" fmla="*/ 18241 h 247650"/>
                <a:gd name="connsiteX6" fmla="*/ 127159 w 161925"/>
                <a:gd name="connsiteY6" fmla="*/ 54436 h 247650"/>
                <a:gd name="connsiteX7" fmla="*/ 151924 w 161925"/>
                <a:gd name="connsiteY7" fmla="*/ 186833 h 247650"/>
                <a:gd name="connsiteX8" fmla="*/ 7144 w 161925"/>
                <a:gd name="connsiteY8" fmla="*/ 245888 h 247650"/>
                <a:gd name="connsiteX9" fmla="*/ 7144 w 161925"/>
                <a:gd name="connsiteY9" fmla="*/ 228743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925" h="247650">
                  <a:moveTo>
                    <a:pt x="7144" y="228743"/>
                  </a:moveTo>
                  <a:cubicBezTo>
                    <a:pt x="46196" y="223028"/>
                    <a:pt x="106204" y="217313"/>
                    <a:pt x="114776" y="175403"/>
                  </a:cubicBezTo>
                  <a:cubicBezTo>
                    <a:pt x="121444" y="145876"/>
                    <a:pt x="100489" y="104918"/>
                    <a:pt x="85249" y="79201"/>
                  </a:cubicBezTo>
                  <a:cubicBezTo>
                    <a:pt x="70961" y="56341"/>
                    <a:pt x="67151" y="51578"/>
                    <a:pt x="64294" y="47768"/>
                  </a:cubicBezTo>
                  <a:cubicBezTo>
                    <a:pt x="56674" y="37291"/>
                    <a:pt x="58579" y="19193"/>
                    <a:pt x="69056" y="11573"/>
                  </a:cubicBezTo>
                  <a:cubicBezTo>
                    <a:pt x="79534" y="3001"/>
                    <a:pt x="95726" y="7763"/>
                    <a:pt x="103346" y="18241"/>
                  </a:cubicBezTo>
                  <a:cubicBezTo>
                    <a:pt x="111919" y="28718"/>
                    <a:pt x="120491" y="43006"/>
                    <a:pt x="127159" y="54436"/>
                  </a:cubicBezTo>
                  <a:cubicBezTo>
                    <a:pt x="148114" y="93488"/>
                    <a:pt x="167164" y="144923"/>
                    <a:pt x="151924" y="186833"/>
                  </a:cubicBezTo>
                  <a:cubicBezTo>
                    <a:pt x="132874" y="243031"/>
                    <a:pt x="66199" y="251603"/>
                    <a:pt x="7144" y="245888"/>
                  </a:cubicBezTo>
                  <a:lnTo>
                    <a:pt x="7144" y="228743"/>
                  </a:lnTo>
                  <a:close/>
                </a:path>
              </a:pathLst>
            </a:custGeom>
            <a:solidFill>
              <a:srgbClr val="F0FE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13" name="标题 1"/>
          <p:cNvSpPr>
            <a:spLocks noGrp="1"/>
          </p:cNvSpPr>
          <p:nvPr userDrawn="1">
            <p:ph type="ctrTitle" hasCustomPrompt="1"/>
          </p:nvPr>
        </p:nvSpPr>
        <p:spPr>
          <a:xfrm>
            <a:off x="673100" y="1382441"/>
            <a:ext cx="10845798" cy="2255151"/>
          </a:xfrm>
        </p:spPr>
        <p:txBody>
          <a:bodyPr anchor="b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altLang="zh-CN" dirty="0"/>
              <a:t>Conclusion</a:t>
            </a:r>
            <a:endParaRPr lang="zh-CN" altLang="en-US" dirty="0"/>
          </a:p>
        </p:txBody>
      </p:sp>
      <p:sp>
        <p:nvSpPr>
          <p:cNvPr id="15" name="文本占位符 62"/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673100" y="4564545"/>
            <a:ext cx="10845798" cy="31087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>
              <a:buNone/>
              <a:defRPr lang="zh-CN" altLang="en-US" sz="1500" smtClean="0">
                <a:solidFill>
                  <a:schemeClr val="tx1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589" marR="0" lvl="0" indent="-228589" fontAlgn="auto">
              <a:spcAft>
                <a:spcPts val="0"/>
              </a:spcAft>
              <a:buClrTx/>
              <a:buSzTx/>
              <a:tabLst/>
            </a:pPr>
            <a:r>
              <a:rPr lang="en-US" altLang="zh-CN" dirty="0"/>
              <a:t>Data</a:t>
            </a:r>
          </a:p>
        </p:txBody>
      </p:sp>
      <p:sp>
        <p:nvSpPr>
          <p:cNvPr id="6" name="文本占位符 13">
            <a:extLst>
              <a:ext uri="{FF2B5EF4-FFF2-40B4-BE49-F238E27FC236}">
                <a16:creationId xmlns:a16="http://schemas.microsoft.com/office/drawing/2014/main" id="{05EBDA4F-7210-4CAE-8333-80DB24212E7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73102" y="4268274"/>
            <a:ext cx="10845798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</p:spTree>
    <p:extLst>
      <p:ext uri="{BB962C8B-B14F-4D97-AF65-F5344CB8AC3E}">
        <p14:creationId xmlns:p14="http://schemas.microsoft.com/office/powerpoint/2010/main" val="23786584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24" y="1123950"/>
            <a:ext cx="10850563" cy="5019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zh-CN" altLang="en-US" dirty="0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669924" y="1028700"/>
            <a:ext cx="10850563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日期占位符 3">
            <a:extLst>
              <a:ext uri="{FF2B5EF4-FFF2-40B4-BE49-F238E27FC236}">
                <a16:creationId xmlns:a16="http://schemas.microsoft.com/office/drawing/2014/main" id="{04388434-9949-479C-A9C3-67A953F6A9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401732" y="6240463"/>
            <a:ext cx="1388536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89D9C7-5DC6-4263-87FF-7C99F6FB63C3}" type="datetime1">
              <a:rPr lang="zh-CN" altLang="en-US" smtClean="0"/>
              <a:pPr/>
              <a:t>2019/6/19</a:t>
            </a:fld>
            <a:endParaRPr lang="zh-CN" altLang="en-US"/>
          </a:p>
        </p:txBody>
      </p:sp>
      <p:sp>
        <p:nvSpPr>
          <p:cNvPr id="9" name="页脚占位符 4">
            <a:extLst>
              <a:ext uri="{FF2B5EF4-FFF2-40B4-BE49-F238E27FC236}">
                <a16:creationId xmlns:a16="http://schemas.microsoft.com/office/drawing/2014/main" id="{50A5656E-7A33-4865-A262-1F96263BAA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9924" y="6240463"/>
            <a:ext cx="4140201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10" name="灯片编号占位符 5">
            <a:extLst>
              <a:ext uri="{FF2B5EF4-FFF2-40B4-BE49-F238E27FC236}">
                <a16:creationId xmlns:a16="http://schemas.microsoft.com/office/drawing/2014/main" id="{5BF52F79-380E-4278-8B67-588AFE5840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240463"/>
            <a:ext cx="2909888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4027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1" r:id="rId2"/>
    <p:sldLayoutId id="2147483669" r:id="rId3"/>
    <p:sldLayoutId id="2147483662" r:id="rId4"/>
    <p:sldLayoutId id="2147483655" r:id="rId5"/>
    <p:sldLayoutId id="2147483661" r:id="rId6"/>
  </p:sldLayoutIdLst>
  <p:hf hdr="0" dt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422" userDrawn="1">
          <p15:clr>
            <a:srgbClr val="F26B43"/>
          </p15:clr>
        </p15:guide>
        <p15:guide id="2" pos="7257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12" userDrawn="1">
          <p15:clr>
            <a:srgbClr val="F26B43"/>
          </p15:clr>
        </p15:guide>
        <p15:guide id="5" orient="horz" pos="3931" userDrawn="1">
          <p15:clr>
            <a:srgbClr val="F26B43"/>
          </p15:clr>
        </p15:guide>
        <p15:guide id="6" orient="horz" pos="386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7" Type="http://schemas.openxmlformats.org/officeDocument/2006/relationships/image" Target="../media/image1.emf"/><Relationship Id="rId2" Type="http://schemas.openxmlformats.org/officeDocument/2006/relationships/vmlDrawing" Target="../drawings/vmlDrawing1.vml"/><Relationship Id="rId1" Type="http://schemas.openxmlformats.org/officeDocument/2006/relationships/themeOverride" Target="../theme/themeOverride1.xml"/><Relationship Id="rId6" Type="http://schemas.openxmlformats.org/officeDocument/2006/relationships/oleObject" Target="../embeddings/oleObject1.bin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6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tags" Target="../tags/tag29.xml"/><Relationship Id="rId7" Type="http://schemas.openxmlformats.org/officeDocument/2006/relationships/image" Target="../media/image1.emf"/><Relationship Id="rId2" Type="http://schemas.openxmlformats.org/officeDocument/2006/relationships/vmlDrawing" Target="../drawings/vmlDrawing2.vml"/><Relationship Id="rId1" Type="http://schemas.openxmlformats.org/officeDocument/2006/relationships/themeOverride" Target="../theme/themeOverride7.xml"/><Relationship Id="rId6" Type="http://schemas.openxmlformats.org/officeDocument/2006/relationships/oleObject" Target="../embeddings/oleObject2.bin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3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31.xml"/><Relationship Id="rId4" Type="http://schemas.openxmlformats.org/officeDocument/2006/relationships/hyperlink" Target="https://www.islide.cc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: 圆角 19">
            <a:extLst>
              <a:ext uri="{FF2B5EF4-FFF2-40B4-BE49-F238E27FC236}">
                <a16:creationId xmlns:a16="http://schemas.microsoft.com/office/drawing/2014/main" id="{E9558BF9-BDFC-4DDB-A721-7D21274A936B}"/>
              </a:ext>
            </a:extLst>
          </p:cNvPr>
          <p:cNvSpPr/>
          <p:nvPr/>
        </p:nvSpPr>
        <p:spPr>
          <a:xfrm>
            <a:off x="673099" y="3695278"/>
            <a:ext cx="2708054" cy="558799"/>
          </a:xfrm>
          <a:prstGeom prst="roundRect">
            <a:avLst>
              <a:gd name="adj" fmla="val 1857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3" name="对象 2" hidden="1">
            <a:extLst>
              <a:ext uri="{FF2B5EF4-FFF2-40B4-BE49-F238E27FC236}">
                <a16:creationId xmlns:a16="http://schemas.microsoft.com/office/drawing/2014/main" id="{3C326D0B-7DAB-41B6-8030-2E4A18CC949B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58408615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think-cell Slide" r:id="rId6" imgW="347" imgH="348" progId="TCLayout.ActiveDocument.1">
                  <p:embed/>
                </p:oleObj>
              </mc:Choice>
              <mc:Fallback>
                <p:oleObj name="think-cell Slide" r:id="rId6" imgW="347" imgH="348" progId="TCLayout.ActiveDocument.1">
                  <p:embed/>
                  <p:pic>
                    <p:nvPicPr>
                      <p:cNvPr id="3" name="对象 2" hidden="1">
                        <a:extLst>
                          <a:ext uri="{FF2B5EF4-FFF2-40B4-BE49-F238E27FC236}">
                            <a16:creationId xmlns:a16="http://schemas.microsoft.com/office/drawing/2014/main" id="{3C326D0B-7DAB-41B6-8030-2E4A18CC949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>
            <a:extLst>
              <a:ext uri="{FF2B5EF4-FFF2-40B4-BE49-F238E27FC236}">
                <a16:creationId xmlns:a16="http://schemas.microsoft.com/office/drawing/2014/main" id="{EC933494-1B63-4A32-964F-D05236799BAA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673099" y="3727177"/>
            <a:ext cx="5326647" cy="558799"/>
          </a:xfrm>
        </p:spPr>
        <p:txBody>
          <a:bodyPr>
            <a:norm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</a:rPr>
              <a:t>SUBTITLE HERE</a:t>
            </a:r>
          </a:p>
        </p:txBody>
      </p:sp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673099" y="1018133"/>
            <a:ext cx="7450175" cy="2410868"/>
          </a:xfrm>
        </p:spPr>
        <p:txBody>
          <a:bodyPr>
            <a:normAutofit/>
          </a:bodyPr>
          <a:lstStyle/>
          <a:p>
            <a:r>
              <a:rPr lang="en-US" altLang="zh-CN" sz="4400" dirty="0">
                <a:solidFill>
                  <a:srgbClr val="1E2D64"/>
                </a:solidFill>
              </a:rPr>
              <a:t>2.5D</a:t>
            </a:r>
            <a:r>
              <a:rPr lang="zh-CN" altLang="en-US" sz="4400" dirty="0">
                <a:solidFill>
                  <a:srgbClr val="1E2D64"/>
                </a:solidFill>
              </a:rPr>
              <a:t>扁平化</a:t>
            </a:r>
            <a:br>
              <a:rPr lang="en-US" altLang="zh-CN" sz="5400" dirty="0">
                <a:solidFill>
                  <a:srgbClr val="1E2D64"/>
                </a:solidFill>
              </a:rPr>
            </a:br>
            <a:r>
              <a:rPr lang="zh-CN" altLang="en-US" sz="6600" dirty="0">
                <a:solidFill>
                  <a:schemeClr val="bg1"/>
                </a:solidFill>
              </a:rPr>
              <a:t>商务</a:t>
            </a:r>
            <a:r>
              <a:rPr lang="zh-CN" altLang="en-US" sz="6600" dirty="0">
                <a:solidFill>
                  <a:schemeClr val="accent3"/>
                </a:solidFill>
              </a:rPr>
              <a:t>通用</a:t>
            </a:r>
            <a:br>
              <a:rPr lang="en-US" altLang="zh-CN" sz="6600" dirty="0">
                <a:solidFill>
                  <a:schemeClr val="accent3"/>
                </a:solidFill>
              </a:rPr>
            </a:br>
            <a:r>
              <a:rPr lang="en-US" altLang="zh-CN" sz="4800" dirty="0">
                <a:solidFill>
                  <a:srgbClr val="1E2D64"/>
                </a:solidFill>
              </a:rPr>
              <a:t>PPT</a:t>
            </a:r>
            <a:r>
              <a:rPr lang="zh-CN" altLang="en-US" sz="4800" dirty="0">
                <a:solidFill>
                  <a:srgbClr val="1E2D64"/>
                </a:solidFill>
              </a:rPr>
              <a:t>主题模板</a:t>
            </a:r>
            <a:endParaRPr lang="zh-CN" altLang="en-US" sz="5400" dirty="0">
              <a:solidFill>
                <a:srgbClr val="1E2D64"/>
              </a:solidFill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>
                <a:solidFill>
                  <a:srgbClr val="1E2D64"/>
                </a:solidFill>
              </a:rPr>
              <a:t>Speaker name and title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en-US" sz="1600" dirty="0">
                <a:solidFill>
                  <a:schemeClr val="accent3"/>
                </a:solidFill>
              </a:rPr>
              <a:t>Designed by iSlide</a:t>
            </a:r>
          </a:p>
        </p:txBody>
      </p:sp>
      <p:sp>
        <p:nvSpPr>
          <p:cNvPr id="12" name="对话气泡: 圆角矩形 11">
            <a:extLst>
              <a:ext uri="{FF2B5EF4-FFF2-40B4-BE49-F238E27FC236}">
                <a16:creationId xmlns:a16="http://schemas.microsoft.com/office/drawing/2014/main" id="{121C3E6D-9F14-41EB-8FD2-E68FDC3A8D4C}"/>
              </a:ext>
            </a:extLst>
          </p:cNvPr>
          <p:cNvSpPr/>
          <p:nvPr/>
        </p:nvSpPr>
        <p:spPr>
          <a:xfrm rot="20689181">
            <a:off x="7258737" y="1107017"/>
            <a:ext cx="1920454" cy="1060470"/>
          </a:xfrm>
          <a:prstGeom prst="wedgeRoundRectCallout">
            <a:avLst>
              <a:gd name="adj1" fmla="val 17808"/>
              <a:gd name="adj2" fmla="val 101912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A6DEC9AC-D451-49ED-9568-16DF72321891}"/>
              </a:ext>
            </a:extLst>
          </p:cNvPr>
          <p:cNvSpPr txBox="1"/>
          <p:nvPr/>
        </p:nvSpPr>
        <p:spPr>
          <a:xfrm rot="20717930">
            <a:off x="7483409" y="1263094"/>
            <a:ext cx="1471113" cy="748317"/>
          </a:xfrm>
          <a:custGeom>
            <a:avLst/>
            <a:gdLst/>
            <a:ahLst/>
            <a:cxnLst/>
            <a:rect l="l" t="t" r="r" b="b"/>
            <a:pathLst>
              <a:path w="1109960" h="564608">
                <a:moveTo>
                  <a:pt x="349828" y="402366"/>
                </a:moveTo>
                <a:cubicBezTo>
                  <a:pt x="344442" y="441295"/>
                  <a:pt x="341060" y="469759"/>
                  <a:pt x="339682" y="487757"/>
                </a:cubicBezTo>
                <a:lnTo>
                  <a:pt x="357880" y="487757"/>
                </a:lnTo>
                <a:cubicBezTo>
                  <a:pt x="355205" y="464729"/>
                  <a:pt x="352521" y="436266"/>
                  <a:pt x="349828" y="402366"/>
                </a:cubicBezTo>
                <a:close/>
                <a:moveTo>
                  <a:pt x="1008887" y="357034"/>
                </a:moveTo>
                <a:lnTo>
                  <a:pt x="1097040" y="357034"/>
                </a:lnTo>
                <a:lnTo>
                  <a:pt x="1097040" y="397720"/>
                </a:lnTo>
                <a:lnTo>
                  <a:pt x="1061754" y="397720"/>
                </a:lnTo>
                <a:lnTo>
                  <a:pt x="1061754" y="436271"/>
                </a:lnTo>
                <a:lnTo>
                  <a:pt x="1094780" y="436271"/>
                </a:lnTo>
                <a:lnTo>
                  <a:pt x="1094780" y="474948"/>
                </a:lnTo>
                <a:lnTo>
                  <a:pt x="1061754" y="474948"/>
                </a:lnTo>
                <a:lnTo>
                  <a:pt x="1061754" y="519652"/>
                </a:lnTo>
                <a:lnTo>
                  <a:pt x="1100556" y="519652"/>
                </a:lnTo>
                <a:lnTo>
                  <a:pt x="1100556" y="560338"/>
                </a:lnTo>
                <a:lnTo>
                  <a:pt x="1008887" y="560338"/>
                </a:lnTo>
                <a:close/>
                <a:moveTo>
                  <a:pt x="723137" y="357034"/>
                </a:moveTo>
                <a:lnTo>
                  <a:pt x="767339" y="357034"/>
                </a:lnTo>
                <a:lnTo>
                  <a:pt x="796975" y="448577"/>
                </a:lnTo>
                <a:lnTo>
                  <a:pt x="796975" y="357034"/>
                </a:lnTo>
                <a:lnTo>
                  <a:pt x="841176" y="357034"/>
                </a:lnTo>
                <a:lnTo>
                  <a:pt x="841176" y="560338"/>
                </a:lnTo>
                <a:lnTo>
                  <a:pt x="794840" y="560338"/>
                </a:lnTo>
                <a:lnTo>
                  <a:pt x="767339" y="467916"/>
                </a:lnTo>
                <a:lnTo>
                  <a:pt x="767339" y="560338"/>
                </a:lnTo>
                <a:lnTo>
                  <a:pt x="723137" y="560338"/>
                </a:lnTo>
                <a:close/>
                <a:moveTo>
                  <a:pt x="618362" y="357034"/>
                </a:moveTo>
                <a:lnTo>
                  <a:pt x="706515" y="357034"/>
                </a:lnTo>
                <a:lnTo>
                  <a:pt x="706515" y="397720"/>
                </a:lnTo>
                <a:lnTo>
                  <a:pt x="671229" y="397720"/>
                </a:lnTo>
                <a:lnTo>
                  <a:pt x="671229" y="436271"/>
                </a:lnTo>
                <a:lnTo>
                  <a:pt x="704255" y="436271"/>
                </a:lnTo>
                <a:lnTo>
                  <a:pt x="704255" y="474948"/>
                </a:lnTo>
                <a:lnTo>
                  <a:pt x="671229" y="474948"/>
                </a:lnTo>
                <a:lnTo>
                  <a:pt x="671229" y="519652"/>
                </a:lnTo>
                <a:lnTo>
                  <a:pt x="710031" y="519652"/>
                </a:lnTo>
                <a:lnTo>
                  <a:pt x="710031" y="560338"/>
                </a:lnTo>
                <a:lnTo>
                  <a:pt x="618362" y="560338"/>
                </a:lnTo>
                <a:close/>
                <a:moveTo>
                  <a:pt x="523112" y="357034"/>
                </a:moveTo>
                <a:lnTo>
                  <a:pt x="575979" y="357034"/>
                </a:lnTo>
                <a:lnTo>
                  <a:pt x="575979" y="519652"/>
                </a:lnTo>
                <a:lnTo>
                  <a:pt x="608126" y="519652"/>
                </a:lnTo>
                <a:lnTo>
                  <a:pt x="608126" y="560338"/>
                </a:lnTo>
                <a:lnTo>
                  <a:pt x="523112" y="560338"/>
                </a:lnTo>
                <a:close/>
                <a:moveTo>
                  <a:pt x="427862" y="357034"/>
                </a:moveTo>
                <a:lnTo>
                  <a:pt x="480729" y="357034"/>
                </a:lnTo>
                <a:lnTo>
                  <a:pt x="480729" y="519652"/>
                </a:lnTo>
                <a:lnTo>
                  <a:pt x="512876" y="519652"/>
                </a:lnTo>
                <a:lnTo>
                  <a:pt x="512876" y="560338"/>
                </a:lnTo>
                <a:lnTo>
                  <a:pt x="427862" y="560338"/>
                </a:lnTo>
                <a:close/>
                <a:moveTo>
                  <a:pt x="309487" y="357034"/>
                </a:moveTo>
                <a:lnTo>
                  <a:pt x="385899" y="357034"/>
                </a:lnTo>
                <a:lnTo>
                  <a:pt x="416131" y="560338"/>
                </a:lnTo>
                <a:lnTo>
                  <a:pt x="362103" y="560338"/>
                </a:lnTo>
                <a:lnTo>
                  <a:pt x="359265" y="523796"/>
                </a:lnTo>
                <a:lnTo>
                  <a:pt x="340355" y="523796"/>
                </a:lnTo>
                <a:lnTo>
                  <a:pt x="337176" y="560338"/>
                </a:lnTo>
                <a:lnTo>
                  <a:pt x="282520" y="560338"/>
                </a:lnTo>
                <a:close/>
                <a:moveTo>
                  <a:pt x="151637" y="357034"/>
                </a:moveTo>
                <a:lnTo>
                  <a:pt x="204504" y="357034"/>
                </a:lnTo>
                <a:lnTo>
                  <a:pt x="204504" y="429741"/>
                </a:lnTo>
                <a:lnTo>
                  <a:pt x="220326" y="429741"/>
                </a:lnTo>
                <a:lnTo>
                  <a:pt x="220326" y="357034"/>
                </a:lnTo>
                <a:lnTo>
                  <a:pt x="273193" y="357034"/>
                </a:lnTo>
                <a:lnTo>
                  <a:pt x="273193" y="560338"/>
                </a:lnTo>
                <a:lnTo>
                  <a:pt x="220326" y="560338"/>
                </a:lnTo>
                <a:lnTo>
                  <a:pt x="220326" y="474948"/>
                </a:lnTo>
                <a:lnTo>
                  <a:pt x="204504" y="474948"/>
                </a:lnTo>
                <a:lnTo>
                  <a:pt x="204504" y="560338"/>
                </a:lnTo>
                <a:lnTo>
                  <a:pt x="151637" y="560338"/>
                </a:lnTo>
                <a:close/>
                <a:moveTo>
                  <a:pt x="924153" y="352765"/>
                </a:moveTo>
                <a:cubicBezTo>
                  <a:pt x="939640" y="352765"/>
                  <a:pt x="952491" y="355946"/>
                  <a:pt x="962704" y="362308"/>
                </a:cubicBezTo>
                <a:cubicBezTo>
                  <a:pt x="972917" y="368671"/>
                  <a:pt x="979573" y="376226"/>
                  <a:pt x="982670" y="384974"/>
                </a:cubicBezTo>
                <a:cubicBezTo>
                  <a:pt x="985768" y="393723"/>
                  <a:pt x="987316" y="406427"/>
                  <a:pt x="987316" y="423086"/>
                </a:cubicBezTo>
                <a:lnTo>
                  <a:pt x="987316" y="431876"/>
                </a:lnTo>
                <a:lnTo>
                  <a:pt x="934450" y="431876"/>
                </a:lnTo>
                <a:lnTo>
                  <a:pt x="934450" y="413417"/>
                </a:lnTo>
                <a:cubicBezTo>
                  <a:pt x="934450" y="401780"/>
                  <a:pt x="933948" y="394497"/>
                  <a:pt x="932943" y="391567"/>
                </a:cubicBezTo>
                <a:cubicBezTo>
                  <a:pt x="931938" y="388637"/>
                  <a:pt x="929552" y="387172"/>
                  <a:pt x="925785" y="387172"/>
                </a:cubicBezTo>
                <a:cubicBezTo>
                  <a:pt x="922520" y="387172"/>
                  <a:pt x="920302" y="388428"/>
                  <a:pt x="919130" y="390939"/>
                </a:cubicBezTo>
                <a:cubicBezTo>
                  <a:pt x="917958" y="393451"/>
                  <a:pt x="917372" y="399897"/>
                  <a:pt x="917372" y="410277"/>
                </a:cubicBezTo>
                <a:lnTo>
                  <a:pt x="917372" y="507848"/>
                </a:lnTo>
                <a:cubicBezTo>
                  <a:pt x="917372" y="516973"/>
                  <a:pt x="917958" y="522980"/>
                  <a:pt x="919130" y="525868"/>
                </a:cubicBezTo>
                <a:cubicBezTo>
                  <a:pt x="920302" y="528756"/>
                  <a:pt x="922646" y="530200"/>
                  <a:pt x="926162" y="530200"/>
                </a:cubicBezTo>
                <a:cubicBezTo>
                  <a:pt x="930013" y="530200"/>
                  <a:pt x="932629" y="528568"/>
                  <a:pt x="934010" y="525303"/>
                </a:cubicBezTo>
                <a:cubicBezTo>
                  <a:pt x="935392" y="522038"/>
                  <a:pt x="936082" y="515676"/>
                  <a:pt x="936082" y="506216"/>
                </a:cubicBezTo>
                <a:lnTo>
                  <a:pt x="936082" y="482106"/>
                </a:lnTo>
                <a:lnTo>
                  <a:pt x="925409" y="482106"/>
                </a:lnTo>
                <a:lnTo>
                  <a:pt x="925409" y="451215"/>
                </a:lnTo>
                <a:lnTo>
                  <a:pt x="987316" y="451215"/>
                </a:lnTo>
                <a:lnTo>
                  <a:pt x="987316" y="560338"/>
                </a:lnTo>
                <a:lnTo>
                  <a:pt x="954094" y="560338"/>
                </a:lnTo>
                <a:lnTo>
                  <a:pt x="949205" y="545772"/>
                </a:lnTo>
                <a:cubicBezTo>
                  <a:pt x="945602" y="552050"/>
                  <a:pt x="941058" y="556759"/>
                  <a:pt x="935570" y="559899"/>
                </a:cubicBezTo>
                <a:cubicBezTo>
                  <a:pt x="930083" y="563038"/>
                  <a:pt x="923611" y="564608"/>
                  <a:pt x="916155" y="564608"/>
                </a:cubicBezTo>
                <a:cubicBezTo>
                  <a:pt x="907274" y="564608"/>
                  <a:pt x="898958" y="562452"/>
                  <a:pt x="891209" y="558141"/>
                </a:cubicBezTo>
                <a:cubicBezTo>
                  <a:pt x="883460" y="553829"/>
                  <a:pt x="877575" y="548492"/>
                  <a:pt x="873553" y="542130"/>
                </a:cubicBezTo>
                <a:cubicBezTo>
                  <a:pt x="869532" y="535768"/>
                  <a:pt x="867018" y="529091"/>
                  <a:pt x="866013" y="522101"/>
                </a:cubicBezTo>
                <a:cubicBezTo>
                  <a:pt x="865008" y="515111"/>
                  <a:pt x="864505" y="504625"/>
                  <a:pt x="864505" y="490645"/>
                </a:cubicBezTo>
                <a:lnTo>
                  <a:pt x="864505" y="430244"/>
                </a:lnTo>
                <a:cubicBezTo>
                  <a:pt x="864505" y="410822"/>
                  <a:pt x="865552" y="396716"/>
                  <a:pt x="867645" y="387925"/>
                </a:cubicBezTo>
                <a:cubicBezTo>
                  <a:pt x="869738" y="379135"/>
                  <a:pt x="875744" y="371078"/>
                  <a:pt x="885664" y="363752"/>
                </a:cubicBezTo>
                <a:cubicBezTo>
                  <a:pt x="895585" y="356427"/>
                  <a:pt x="908414" y="352765"/>
                  <a:pt x="924153" y="352765"/>
                </a:cubicBezTo>
                <a:close/>
                <a:moveTo>
                  <a:pt x="68912" y="352765"/>
                </a:moveTo>
                <a:cubicBezTo>
                  <a:pt x="84483" y="352765"/>
                  <a:pt x="97334" y="355775"/>
                  <a:pt x="107463" y="361794"/>
                </a:cubicBezTo>
                <a:cubicBezTo>
                  <a:pt x="117593" y="367814"/>
                  <a:pt x="124248" y="375317"/>
                  <a:pt x="127430" y="384304"/>
                </a:cubicBezTo>
                <a:cubicBezTo>
                  <a:pt x="130611" y="393291"/>
                  <a:pt x="132201" y="407274"/>
                  <a:pt x="132201" y="426251"/>
                </a:cubicBezTo>
                <a:lnTo>
                  <a:pt x="132201" y="445564"/>
                </a:lnTo>
                <a:lnTo>
                  <a:pt x="79335" y="445564"/>
                </a:lnTo>
                <a:lnTo>
                  <a:pt x="79335" y="410228"/>
                </a:lnTo>
                <a:cubicBezTo>
                  <a:pt x="79335" y="399954"/>
                  <a:pt x="78770" y="393542"/>
                  <a:pt x="77640" y="390994"/>
                </a:cubicBezTo>
                <a:cubicBezTo>
                  <a:pt x="76509" y="388446"/>
                  <a:pt x="74019" y="387172"/>
                  <a:pt x="70168" y="387172"/>
                </a:cubicBezTo>
                <a:cubicBezTo>
                  <a:pt x="65815" y="387172"/>
                  <a:pt x="63052" y="388721"/>
                  <a:pt x="61880" y="391818"/>
                </a:cubicBezTo>
                <a:cubicBezTo>
                  <a:pt x="60708" y="394916"/>
                  <a:pt x="60122" y="401613"/>
                  <a:pt x="60122" y="411910"/>
                </a:cubicBezTo>
                <a:lnTo>
                  <a:pt x="60122" y="506341"/>
                </a:lnTo>
                <a:cubicBezTo>
                  <a:pt x="60122" y="516220"/>
                  <a:pt x="60708" y="522666"/>
                  <a:pt x="61880" y="525680"/>
                </a:cubicBezTo>
                <a:cubicBezTo>
                  <a:pt x="63052" y="528694"/>
                  <a:pt x="65689" y="530200"/>
                  <a:pt x="69791" y="530200"/>
                </a:cubicBezTo>
                <a:cubicBezTo>
                  <a:pt x="73726" y="530200"/>
                  <a:pt x="76300" y="528690"/>
                  <a:pt x="77514" y="525669"/>
                </a:cubicBezTo>
                <a:cubicBezTo>
                  <a:pt x="78728" y="522648"/>
                  <a:pt x="79335" y="515557"/>
                  <a:pt x="79335" y="504395"/>
                </a:cubicBezTo>
                <a:lnTo>
                  <a:pt x="79335" y="478841"/>
                </a:lnTo>
                <a:lnTo>
                  <a:pt x="132201" y="478841"/>
                </a:lnTo>
                <a:lnTo>
                  <a:pt x="132201" y="486764"/>
                </a:lnTo>
                <a:cubicBezTo>
                  <a:pt x="132201" y="507807"/>
                  <a:pt x="130715" y="522730"/>
                  <a:pt x="127744" y="531533"/>
                </a:cubicBezTo>
                <a:cubicBezTo>
                  <a:pt x="124772" y="540336"/>
                  <a:pt x="118200" y="548049"/>
                  <a:pt x="108028" y="554673"/>
                </a:cubicBezTo>
                <a:cubicBezTo>
                  <a:pt x="97857" y="561296"/>
                  <a:pt x="85321" y="564608"/>
                  <a:pt x="70419" y="564608"/>
                </a:cubicBezTo>
                <a:cubicBezTo>
                  <a:pt x="54932" y="564608"/>
                  <a:pt x="42165" y="561803"/>
                  <a:pt x="32119" y="556194"/>
                </a:cubicBezTo>
                <a:cubicBezTo>
                  <a:pt x="22073" y="550585"/>
                  <a:pt x="15418" y="542821"/>
                  <a:pt x="12153" y="532900"/>
                </a:cubicBezTo>
                <a:cubicBezTo>
                  <a:pt x="8888" y="522980"/>
                  <a:pt x="7256" y="508058"/>
                  <a:pt x="7256" y="488133"/>
                </a:cubicBezTo>
                <a:lnTo>
                  <a:pt x="7256" y="428737"/>
                </a:lnTo>
                <a:cubicBezTo>
                  <a:pt x="7256" y="414087"/>
                  <a:pt x="7758" y="403099"/>
                  <a:pt x="8762" y="395774"/>
                </a:cubicBezTo>
                <a:cubicBezTo>
                  <a:pt x="9767" y="388449"/>
                  <a:pt x="12760" y="381396"/>
                  <a:pt x="17741" y="374615"/>
                </a:cubicBezTo>
                <a:cubicBezTo>
                  <a:pt x="22722" y="367834"/>
                  <a:pt x="29629" y="362497"/>
                  <a:pt x="38461" y="358604"/>
                </a:cubicBezTo>
                <a:cubicBezTo>
                  <a:pt x="47293" y="354711"/>
                  <a:pt x="57443" y="352765"/>
                  <a:pt x="68912" y="352765"/>
                </a:cubicBezTo>
                <a:close/>
                <a:moveTo>
                  <a:pt x="435322" y="137369"/>
                </a:moveTo>
                <a:lnTo>
                  <a:pt x="435322" y="204788"/>
                </a:lnTo>
                <a:cubicBezTo>
                  <a:pt x="444153" y="204490"/>
                  <a:pt x="449784" y="203101"/>
                  <a:pt x="452214" y="200620"/>
                </a:cubicBezTo>
                <a:cubicBezTo>
                  <a:pt x="454645" y="198140"/>
                  <a:pt x="455861" y="192038"/>
                  <a:pt x="455861" y="182315"/>
                </a:cubicBezTo>
                <a:lnTo>
                  <a:pt x="455861" y="159842"/>
                </a:lnTo>
                <a:cubicBezTo>
                  <a:pt x="455861" y="149523"/>
                  <a:pt x="454769" y="143272"/>
                  <a:pt x="452587" y="141089"/>
                </a:cubicBezTo>
                <a:cubicBezTo>
                  <a:pt x="450404" y="138906"/>
                  <a:pt x="444649" y="137666"/>
                  <a:pt x="435322" y="137369"/>
                </a:cubicBezTo>
                <a:close/>
                <a:moveTo>
                  <a:pt x="771599" y="58787"/>
                </a:moveTo>
                <a:cubicBezTo>
                  <a:pt x="765217" y="104926"/>
                  <a:pt x="761208" y="138660"/>
                  <a:pt x="759574" y="159990"/>
                </a:cubicBezTo>
                <a:lnTo>
                  <a:pt x="781143" y="159990"/>
                </a:lnTo>
                <a:cubicBezTo>
                  <a:pt x="777973" y="132699"/>
                  <a:pt x="774791" y="98965"/>
                  <a:pt x="771599" y="58787"/>
                </a:cubicBezTo>
                <a:close/>
                <a:moveTo>
                  <a:pt x="606772" y="46286"/>
                </a:moveTo>
                <a:lnTo>
                  <a:pt x="606772" y="99864"/>
                </a:lnTo>
                <a:cubicBezTo>
                  <a:pt x="613817" y="99864"/>
                  <a:pt x="618753" y="98896"/>
                  <a:pt x="621581" y="96962"/>
                </a:cubicBezTo>
                <a:cubicBezTo>
                  <a:pt x="624409" y="95027"/>
                  <a:pt x="625822" y="88751"/>
                  <a:pt x="625822" y="78135"/>
                </a:cubicBezTo>
                <a:lnTo>
                  <a:pt x="625822" y="64889"/>
                </a:lnTo>
                <a:cubicBezTo>
                  <a:pt x="625822" y="57249"/>
                  <a:pt x="624458" y="52239"/>
                  <a:pt x="621730" y="49858"/>
                </a:cubicBezTo>
                <a:cubicBezTo>
                  <a:pt x="619001" y="47476"/>
                  <a:pt x="614015" y="46286"/>
                  <a:pt x="606772" y="46286"/>
                </a:cubicBezTo>
                <a:close/>
                <a:moveTo>
                  <a:pt x="435322" y="46286"/>
                </a:moveTo>
                <a:lnTo>
                  <a:pt x="435322" y="99864"/>
                </a:lnTo>
                <a:cubicBezTo>
                  <a:pt x="438001" y="99765"/>
                  <a:pt x="440085" y="99715"/>
                  <a:pt x="441573" y="99715"/>
                </a:cubicBezTo>
                <a:cubicBezTo>
                  <a:pt x="447725" y="99715"/>
                  <a:pt x="451644" y="98202"/>
                  <a:pt x="453331" y="95176"/>
                </a:cubicBezTo>
                <a:cubicBezTo>
                  <a:pt x="455017" y="92150"/>
                  <a:pt x="455861" y="83493"/>
                  <a:pt x="455861" y="69205"/>
                </a:cubicBezTo>
                <a:cubicBezTo>
                  <a:pt x="455861" y="61665"/>
                  <a:pt x="455166" y="56381"/>
                  <a:pt x="453777" y="53355"/>
                </a:cubicBezTo>
                <a:cubicBezTo>
                  <a:pt x="452388" y="50329"/>
                  <a:pt x="450577" y="48419"/>
                  <a:pt x="448345" y="47625"/>
                </a:cubicBezTo>
                <a:cubicBezTo>
                  <a:pt x="446112" y="46831"/>
                  <a:pt x="441772" y="46385"/>
                  <a:pt x="435322" y="46286"/>
                </a:cubicBezTo>
                <a:close/>
                <a:moveTo>
                  <a:pt x="224582" y="40779"/>
                </a:moveTo>
                <a:cubicBezTo>
                  <a:pt x="221308" y="40779"/>
                  <a:pt x="218802" y="42044"/>
                  <a:pt x="217066" y="44574"/>
                </a:cubicBezTo>
                <a:cubicBezTo>
                  <a:pt x="215330" y="47104"/>
                  <a:pt x="214462" y="54570"/>
                  <a:pt x="214462" y="66973"/>
                </a:cubicBezTo>
                <a:lnTo>
                  <a:pt x="214462" y="179487"/>
                </a:lnTo>
                <a:cubicBezTo>
                  <a:pt x="214462" y="193477"/>
                  <a:pt x="215032" y="202109"/>
                  <a:pt x="216173" y="205383"/>
                </a:cubicBezTo>
                <a:cubicBezTo>
                  <a:pt x="217314" y="208657"/>
                  <a:pt x="219968" y="210294"/>
                  <a:pt x="224135" y="210294"/>
                </a:cubicBezTo>
                <a:cubicBezTo>
                  <a:pt x="228402" y="210294"/>
                  <a:pt x="231130" y="208409"/>
                  <a:pt x="232321" y="204639"/>
                </a:cubicBezTo>
                <a:cubicBezTo>
                  <a:pt x="233512" y="200869"/>
                  <a:pt x="234107" y="191889"/>
                  <a:pt x="234107" y="177701"/>
                </a:cubicBezTo>
                <a:lnTo>
                  <a:pt x="234107" y="66973"/>
                </a:lnTo>
                <a:cubicBezTo>
                  <a:pt x="234107" y="55761"/>
                  <a:pt x="233487" y="48593"/>
                  <a:pt x="232246" y="45467"/>
                </a:cubicBezTo>
                <a:cubicBezTo>
                  <a:pt x="231006" y="42342"/>
                  <a:pt x="228451" y="40779"/>
                  <a:pt x="224582" y="40779"/>
                </a:cubicBezTo>
                <a:close/>
                <a:moveTo>
                  <a:pt x="1001316" y="5060"/>
                </a:moveTo>
                <a:lnTo>
                  <a:pt x="1105793" y="5060"/>
                </a:lnTo>
                <a:lnTo>
                  <a:pt x="1105793" y="53281"/>
                </a:lnTo>
                <a:lnTo>
                  <a:pt x="1063972" y="53281"/>
                </a:lnTo>
                <a:lnTo>
                  <a:pt x="1063972" y="98971"/>
                </a:lnTo>
                <a:lnTo>
                  <a:pt x="1103114" y="98971"/>
                </a:lnTo>
                <a:lnTo>
                  <a:pt x="1103114" y="144810"/>
                </a:lnTo>
                <a:lnTo>
                  <a:pt x="1063972" y="144810"/>
                </a:lnTo>
                <a:lnTo>
                  <a:pt x="1063972" y="197793"/>
                </a:lnTo>
                <a:lnTo>
                  <a:pt x="1109960" y="197793"/>
                </a:lnTo>
                <a:lnTo>
                  <a:pt x="1109960" y="246013"/>
                </a:lnTo>
                <a:lnTo>
                  <a:pt x="1001316" y="246013"/>
                </a:lnTo>
                <a:close/>
                <a:moveTo>
                  <a:pt x="834628" y="5060"/>
                </a:moveTo>
                <a:lnTo>
                  <a:pt x="900708" y="5060"/>
                </a:lnTo>
                <a:cubicBezTo>
                  <a:pt x="908388" y="71433"/>
                  <a:pt x="913870" y="127591"/>
                  <a:pt x="917153" y="173534"/>
                </a:cubicBezTo>
                <a:cubicBezTo>
                  <a:pt x="920390" y="127101"/>
                  <a:pt x="923826" y="85879"/>
                  <a:pt x="927462" y="49867"/>
                </a:cubicBezTo>
                <a:lnTo>
                  <a:pt x="931813" y="5060"/>
                </a:lnTo>
                <a:lnTo>
                  <a:pt x="997892" y="5060"/>
                </a:lnTo>
                <a:lnTo>
                  <a:pt x="966006" y="246013"/>
                </a:lnTo>
                <a:lnTo>
                  <a:pt x="870830" y="246013"/>
                </a:lnTo>
                <a:close/>
                <a:moveTo>
                  <a:pt x="723788" y="5060"/>
                </a:moveTo>
                <a:lnTo>
                  <a:pt x="814350" y="5060"/>
                </a:lnTo>
                <a:lnTo>
                  <a:pt x="850181" y="246013"/>
                </a:lnTo>
                <a:lnTo>
                  <a:pt x="786147" y="246013"/>
                </a:lnTo>
                <a:lnTo>
                  <a:pt x="782785" y="202704"/>
                </a:lnTo>
                <a:lnTo>
                  <a:pt x="760372" y="202704"/>
                </a:lnTo>
                <a:lnTo>
                  <a:pt x="756605" y="246013"/>
                </a:lnTo>
                <a:lnTo>
                  <a:pt x="691828" y="246013"/>
                </a:lnTo>
                <a:close/>
                <a:moveTo>
                  <a:pt x="544116" y="5060"/>
                </a:moveTo>
                <a:lnTo>
                  <a:pt x="588467" y="5060"/>
                </a:lnTo>
                <a:cubicBezTo>
                  <a:pt x="618034" y="5060"/>
                  <a:pt x="638051" y="6201"/>
                  <a:pt x="648519" y="8483"/>
                </a:cubicBezTo>
                <a:cubicBezTo>
                  <a:pt x="658986" y="10765"/>
                  <a:pt x="667519" y="16595"/>
                  <a:pt x="674117" y="25971"/>
                </a:cubicBezTo>
                <a:cubicBezTo>
                  <a:pt x="680715" y="35347"/>
                  <a:pt x="684014" y="50304"/>
                  <a:pt x="684014" y="70842"/>
                </a:cubicBezTo>
                <a:cubicBezTo>
                  <a:pt x="684014" y="89595"/>
                  <a:pt x="681683" y="102195"/>
                  <a:pt x="677019" y="108645"/>
                </a:cubicBezTo>
                <a:cubicBezTo>
                  <a:pt x="672356" y="115094"/>
                  <a:pt x="663178" y="118963"/>
                  <a:pt x="649486" y="120253"/>
                </a:cubicBezTo>
                <a:cubicBezTo>
                  <a:pt x="661888" y="123329"/>
                  <a:pt x="670223" y="127447"/>
                  <a:pt x="674489" y="132606"/>
                </a:cubicBezTo>
                <a:cubicBezTo>
                  <a:pt x="678756" y="137765"/>
                  <a:pt x="681410" y="142503"/>
                  <a:pt x="682452" y="146819"/>
                </a:cubicBezTo>
                <a:cubicBezTo>
                  <a:pt x="683493" y="151135"/>
                  <a:pt x="684014" y="163017"/>
                  <a:pt x="684014" y="182463"/>
                </a:cubicBezTo>
                <a:lnTo>
                  <a:pt x="684014" y="246013"/>
                </a:lnTo>
                <a:lnTo>
                  <a:pt x="625822" y="246013"/>
                </a:lnTo>
                <a:lnTo>
                  <a:pt x="625822" y="165944"/>
                </a:lnTo>
                <a:cubicBezTo>
                  <a:pt x="625822" y="153045"/>
                  <a:pt x="624805" y="145058"/>
                  <a:pt x="622771" y="141982"/>
                </a:cubicBezTo>
                <a:cubicBezTo>
                  <a:pt x="620737" y="138906"/>
                  <a:pt x="615404" y="137369"/>
                  <a:pt x="606772" y="137369"/>
                </a:cubicBezTo>
                <a:lnTo>
                  <a:pt x="606772" y="246013"/>
                </a:lnTo>
                <a:lnTo>
                  <a:pt x="544116" y="246013"/>
                </a:lnTo>
                <a:close/>
                <a:moveTo>
                  <a:pt x="372666" y="5060"/>
                </a:moveTo>
                <a:lnTo>
                  <a:pt x="435174" y="5060"/>
                </a:lnTo>
                <a:cubicBezTo>
                  <a:pt x="454918" y="5060"/>
                  <a:pt x="469875" y="6597"/>
                  <a:pt x="480045" y="9671"/>
                </a:cubicBezTo>
                <a:cubicBezTo>
                  <a:pt x="490215" y="12744"/>
                  <a:pt x="498426" y="18966"/>
                  <a:pt x="504676" y="28336"/>
                </a:cubicBezTo>
                <a:cubicBezTo>
                  <a:pt x="510927" y="37706"/>
                  <a:pt x="514052" y="52802"/>
                  <a:pt x="514052" y="73624"/>
                </a:cubicBezTo>
                <a:cubicBezTo>
                  <a:pt x="514052" y="87703"/>
                  <a:pt x="511845" y="97519"/>
                  <a:pt x="507430" y="103072"/>
                </a:cubicBezTo>
                <a:cubicBezTo>
                  <a:pt x="503014" y="108624"/>
                  <a:pt x="494308" y="112888"/>
                  <a:pt x="481310" y="115863"/>
                </a:cubicBezTo>
                <a:cubicBezTo>
                  <a:pt x="495796" y="119139"/>
                  <a:pt x="505619" y="124574"/>
                  <a:pt x="510778" y="132169"/>
                </a:cubicBezTo>
                <a:cubicBezTo>
                  <a:pt x="515938" y="139764"/>
                  <a:pt x="518517" y="151404"/>
                  <a:pt x="518517" y="167090"/>
                </a:cubicBezTo>
                <a:lnTo>
                  <a:pt x="518517" y="189426"/>
                </a:lnTo>
                <a:cubicBezTo>
                  <a:pt x="518517" y="205707"/>
                  <a:pt x="516657" y="217769"/>
                  <a:pt x="512936" y="225612"/>
                </a:cubicBezTo>
                <a:cubicBezTo>
                  <a:pt x="509216" y="233455"/>
                  <a:pt x="503287" y="238816"/>
                  <a:pt x="495151" y="241695"/>
                </a:cubicBezTo>
                <a:cubicBezTo>
                  <a:pt x="487015" y="244574"/>
                  <a:pt x="470347" y="246013"/>
                  <a:pt x="445145" y="246013"/>
                </a:cubicBezTo>
                <a:lnTo>
                  <a:pt x="372666" y="246013"/>
                </a:lnTo>
                <a:close/>
                <a:moveTo>
                  <a:pt x="0" y="5060"/>
                </a:moveTo>
                <a:lnTo>
                  <a:pt x="136922" y="5060"/>
                </a:lnTo>
                <a:lnTo>
                  <a:pt x="136922" y="53281"/>
                </a:lnTo>
                <a:lnTo>
                  <a:pt x="99715" y="53281"/>
                </a:lnTo>
                <a:lnTo>
                  <a:pt x="99715" y="246013"/>
                </a:lnTo>
                <a:lnTo>
                  <a:pt x="37058" y="246013"/>
                </a:lnTo>
                <a:lnTo>
                  <a:pt x="37058" y="53281"/>
                </a:lnTo>
                <a:lnTo>
                  <a:pt x="0" y="53281"/>
                </a:lnTo>
                <a:close/>
                <a:moveTo>
                  <a:pt x="224284" y="0"/>
                </a:moveTo>
                <a:cubicBezTo>
                  <a:pt x="237183" y="0"/>
                  <a:pt x="248766" y="2109"/>
                  <a:pt x="259036" y="6325"/>
                </a:cubicBezTo>
                <a:cubicBezTo>
                  <a:pt x="269305" y="10542"/>
                  <a:pt x="277565" y="16867"/>
                  <a:pt x="283815" y="25301"/>
                </a:cubicBezTo>
                <a:cubicBezTo>
                  <a:pt x="290066" y="33735"/>
                  <a:pt x="293787" y="42912"/>
                  <a:pt x="294978" y="52834"/>
                </a:cubicBezTo>
                <a:cubicBezTo>
                  <a:pt x="296168" y="62756"/>
                  <a:pt x="296763" y="80119"/>
                  <a:pt x="296763" y="104924"/>
                </a:cubicBezTo>
                <a:lnTo>
                  <a:pt x="296763" y="146149"/>
                </a:lnTo>
                <a:cubicBezTo>
                  <a:pt x="296763" y="170359"/>
                  <a:pt x="296193" y="187499"/>
                  <a:pt x="295052" y="197570"/>
                </a:cubicBezTo>
                <a:cubicBezTo>
                  <a:pt x="293911" y="207640"/>
                  <a:pt x="290339" y="216843"/>
                  <a:pt x="284336" y="225177"/>
                </a:cubicBezTo>
                <a:cubicBezTo>
                  <a:pt x="278334" y="233512"/>
                  <a:pt x="270222" y="239911"/>
                  <a:pt x="260003" y="244376"/>
                </a:cubicBezTo>
                <a:cubicBezTo>
                  <a:pt x="249783" y="248841"/>
                  <a:pt x="237877" y="251073"/>
                  <a:pt x="224284" y="251073"/>
                </a:cubicBezTo>
                <a:cubicBezTo>
                  <a:pt x="211386" y="251073"/>
                  <a:pt x="199802" y="248965"/>
                  <a:pt x="189533" y="244748"/>
                </a:cubicBezTo>
                <a:cubicBezTo>
                  <a:pt x="179264" y="240531"/>
                  <a:pt x="171004" y="234206"/>
                  <a:pt x="164753" y="225772"/>
                </a:cubicBezTo>
                <a:cubicBezTo>
                  <a:pt x="158502" y="217339"/>
                  <a:pt x="154781" y="208161"/>
                  <a:pt x="153591" y="198239"/>
                </a:cubicBezTo>
                <a:cubicBezTo>
                  <a:pt x="152400" y="188317"/>
                  <a:pt x="151805" y="170954"/>
                  <a:pt x="151805" y="146149"/>
                </a:cubicBezTo>
                <a:lnTo>
                  <a:pt x="151805" y="104924"/>
                </a:lnTo>
                <a:cubicBezTo>
                  <a:pt x="151805" y="80715"/>
                  <a:pt x="152375" y="63575"/>
                  <a:pt x="153516" y="53504"/>
                </a:cubicBezTo>
                <a:cubicBezTo>
                  <a:pt x="154657" y="43433"/>
                  <a:pt x="158229" y="34231"/>
                  <a:pt x="164232" y="25896"/>
                </a:cubicBezTo>
                <a:cubicBezTo>
                  <a:pt x="170235" y="17562"/>
                  <a:pt x="178346" y="11162"/>
                  <a:pt x="188565" y="6697"/>
                </a:cubicBezTo>
                <a:cubicBezTo>
                  <a:pt x="198785" y="2233"/>
                  <a:pt x="210691" y="0"/>
                  <a:pt x="224284" y="0"/>
                </a:cubicBezTo>
                <a:close/>
              </a:path>
            </a:pathLst>
          </a:custGeom>
          <a:solidFill>
            <a:srgbClr val="00558C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0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17418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2315A55-E95E-49A2-A168-29C11513F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27E3857-5B3C-4DDE-95CC-A6E8A6B4C4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B9DEE8B-D09A-4598-8A9C-67459B3EC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10</a:t>
            </a:fld>
            <a:endParaRPr lang="zh-CN" altLang="en-US"/>
          </a:p>
        </p:txBody>
      </p:sp>
      <p:grpSp>
        <p:nvGrpSpPr>
          <p:cNvPr id="5" name="377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165064C2-35A7-4196-9350-E2D48BA26DF5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46723" y="1130300"/>
            <a:ext cx="10872177" cy="5019733"/>
            <a:chOff x="646723" y="1130300"/>
            <a:chExt cx="10872177" cy="5019733"/>
          </a:xfrm>
        </p:grpSpPr>
        <p:sp>
          <p:nvSpPr>
            <p:cNvPr id="6" name="ï$ḷïḓe">
              <a:extLst>
                <a:ext uri="{FF2B5EF4-FFF2-40B4-BE49-F238E27FC236}">
                  <a16:creationId xmlns:a16="http://schemas.microsoft.com/office/drawing/2014/main" id="{2E797B6F-A766-4FFB-BC18-5C2B7CFA9634}"/>
                </a:ext>
              </a:extLst>
            </p:cNvPr>
            <p:cNvSpPr/>
            <p:nvPr/>
          </p:nvSpPr>
          <p:spPr>
            <a:xfrm rot="10800000">
              <a:off x="646723" y="3702091"/>
              <a:ext cx="1780309" cy="1064932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7" name="íṩlîďé">
              <a:extLst>
                <a:ext uri="{FF2B5EF4-FFF2-40B4-BE49-F238E27FC236}">
                  <a16:creationId xmlns:a16="http://schemas.microsoft.com/office/drawing/2014/main" id="{4053293B-E7EA-455C-9119-4306D391EEDF}"/>
                </a:ext>
              </a:extLst>
            </p:cNvPr>
            <p:cNvSpPr/>
            <p:nvPr/>
          </p:nvSpPr>
          <p:spPr>
            <a:xfrm>
              <a:off x="2418696" y="2627623"/>
              <a:ext cx="1780309" cy="1064932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b"/>
            <a:lstStyle/>
            <a:p>
              <a:pPr algn="ctr"/>
              <a:r>
                <a:rPr lang="en-US" altLang="zh-CN" sz="1400" b="1" i="1" dirty="0">
                  <a:solidFill>
                    <a:schemeClr val="tx1"/>
                  </a:solidFill>
                </a:rPr>
                <a:t>2013</a:t>
              </a:r>
            </a:p>
          </p:txBody>
        </p:sp>
        <p:sp>
          <p:nvSpPr>
            <p:cNvPr id="8" name="î$ḷíḋé">
              <a:extLst>
                <a:ext uri="{FF2B5EF4-FFF2-40B4-BE49-F238E27FC236}">
                  <a16:creationId xmlns:a16="http://schemas.microsoft.com/office/drawing/2014/main" id="{D6F6F77F-2510-4CA5-9326-C4A649358E22}"/>
                </a:ext>
              </a:extLst>
            </p:cNvPr>
            <p:cNvSpPr/>
            <p:nvPr/>
          </p:nvSpPr>
          <p:spPr>
            <a:xfrm rot="10800000">
              <a:off x="4358933" y="3702091"/>
              <a:ext cx="1780309" cy="1064932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ïš1íḓê">
              <a:extLst>
                <a:ext uri="{FF2B5EF4-FFF2-40B4-BE49-F238E27FC236}">
                  <a16:creationId xmlns:a16="http://schemas.microsoft.com/office/drawing/2014/main" id="{17891228-AC54-4BA8-8D1D-65E662061898}"/>
                </a:ext>
              </a:extLst>
            </p:cNvPr>
            <p:cNvSpPr/>
            <p:nvPr/>
          </p:nvSpPr>
          <p:spPr>
            <a:xfrm>
              <a:off x="6112575" y="2627623"/>
              <a:ext cx="1780309" cy="1064932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b"/>
            <a:lstStyle/>
            <a:p>
              <a:pPr algn="ctr"/>
              <a:r>
                <a:rPr lang="en-US" altLang="zh-CN" sz="1400" b="1" i="1" dirty="0">
                  <a:solidFill>
                    <a:schemeClr val="tx1"/>
                  </a:solidFill>
                </a:rPr>
                <a:t>2016</a:t>
              </a:r>
            </a:p>
          </p:txBody>
        </p:sp>
        <p:grpSp>
          <p:nvGrpSpPr>
            <p:cNvPr id="10" name="îṣ1îḋe">
              <a:extLst>
                <a:ext uri="{FF2B5EF4-FFF2-40B4-BE49-F238E27FC236}">
                  <a16:creationId xmlns:a16="http://schemas.microsoft.com/office/drawing/2014/main" id="{925BED36-81DC-4087-902E-9F6BACAB04CB}"/>
                </a:ext>
              </a:extLst>
            </p:cNvPr>
            <p:cNvGrpSpPr/>
            <p:nvPr/>
          </p:nvGrpSpPr>
          <p:grpSpPr>
            <a:xfrm>
              <a:off x="6616966" y="2258318"/>
              <a:ext cx="771525" cy="771525"/>
              <a:chOff x="6757643" y="2082385"/>
              <a:chExt cx="771525" cy="771525"/>
            </a:xfrm>
          </p:grpSpPr>
          <p:sp>
            <p:nvSpPr>
              <p:cNvPr id="50" name="iš1ïḋè">
                <a:extLst>
                  <a:ext uri="{FF2B5EF4-FFF2-40B4-BE49-F238E27FC236}">
                    <a16:creationId xmlns:a16="http://schemas.microsoft.com/office/drawing/2014/main" id="{F343A119-21C5-4413-A6DF-8AF6B1E5C92F}"/>
                  </a:ext>
                </a:extLst>
              </p:cNvPr>
              <p:cNvSpPr/>
              <p:nvPr/>
            </p:nvSpPr>
            <p:spPr>
              <a:xfrm rot="10800000" flipV="1">
                <a:off x="6757643" y="2082385"/>
                <a:ext cx="771525" cy="771525"/>
              </a:xfrm>
              <a:prstGeom prst="ellipse">
                <a:avLst/>
              </a:prstGeom>
              <a:solidFill>
                <a:schemeClr val="accent1"/>
              </a:solidFill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51" name="iṧļïḍé">
                <a:extLst>
                  <a:ext uri="{FF2B5EF4-FFF2-40B4-BE49-F238E27FC236}">
                    <a16:creationId xmlns:a16="http://schemas.microsoft.com/office/drawing/2014/main" id="{6076CB89-6232-4E74-9C55-FF4ACEB4487B}"/>
                  </a:ext>
                </a:extLst>
              </p:cNvPr>
              <p:cNvSpPr/>
              <p:nvPr/>
            </p:nvSpPr>
            <p:spPr bwMode="auto">
              <a:xfrm>
                <a:off x="6943035" y="2268149"/>
                <a:ext cx="400740" cy="399994"/>
              </a:xfrm>
              <a:custGeom>
                <a:avLst/>
                <a:gdLst>
                  <a:gd name="T0" fmla="*/ 5889 w 6533"/>
                  <a:gd name="T1" fmla="*/ 2621 h 6531"/>
                  <a:gd name="T2" fmla="*/ 5284 w 6533"/>
                  <a:gd name="T3" fmla="*/ 3048 h 6531"/>
                  <a:gd name="T4" fmla="*/ 4349 w 6533"/>
                  <a:gd name="T5" fmla="*/ 3048 h 6531"/>
                  <a:gd name="T6" fmla="*/ 4187 w 6533"/>
                  <a:gd name="T7" fmla="*/ 2655 h 6531"/>
                  <a:gd name="T8" fmla="*/ 4848 w 6533"/>
                  <a:gd name="T9" fmla="*/ 1993 h 6531"/>
                  <a:gd name="T10" fmla="*/ 5577 w 6533"/>
                  <a:gd name="T11" fmla="*/ 1867 h 6531"/>
                  <a:gd name="T12" fmla="*/ 5577 w 6533"/>
                  <a:gd name="T13" fmla="*/ 956 h 6531"/>
                  <a:gd name="T14" fmla="*/ 4667 w 6533"/>
                  <a:gd name="T15" fmla="*/ 956 h 6531"/>
                  <a:gd name="T16" fmla="*/ 4540 w 6533"/>
                  <a:gd name="T17" fmla="*/ 1685 h 6531"/>
                  <a:gd name="T18" fmla="*/ 3879 w 6533"/>
                  <a:gd name="T19" fmla="*/ 2347 h 6531"/>
                  <a:gd name="T20" fmla="*/ 3485 w 6533"/>
                  <a:gd name="T21" fmla="*/ 2184 h 6531"/>
                  <a:gd name="T22" fmla="*/ 3485 w 6533"/>
                  <a:gd name="T23" fmla="*/ 1249 h 6531"/>
                  <a:gd name="T24" fmla="*/ 3912 w 6533"/>
                  <a:gd name="T25" fmla="*/ 644 h 6531"/>
                  <a:gd name="T26" fmla="*/ 3268 w 6533"/>
                  <a:gd name="T27" fmla="*/ 0 h 6531"/>
                  <a:gd name="T28" fmla="*/ 2624 w 6533"/>
                  <a:gd name="T29" fmla="*/ 644 h 6531"/>
                  <a:gd name="T30" fmla="*/ 3051 w 6533"/>
                  <a:gd name="T31" fmla="*/ 1249 h 6531"/>
                  <a:gd name="T32" fmla="*/ 3051 w 6533"/>
                  <a:gd name="T33" fmla="*/ 2184 h 6531"/>
                  <a:gd name="T34" fmla="*/ 2657 w 6533"/>
                  <a:gd name="T35" fmla="*/ 2347 h 6531"/>
                  <a:gd name="T36" fmla="*/ 1996 w 6533"/>
                  <a:gd name="T37" fmla="*/ 1685 h 6531"/>
                  <a:gd name="T38" fmla="*/ 1869 w 6533"/>
                  <a:gd name="T39" fmla="*/ 956 h 6531"/>
                  <a:gd name="T40" fmla="*/ 959 w 6533"/>
                  <a:gd name="T41" fmla="*/ 956 h 6531"/>
                  <a:gd name="T42" fmla="*/ 959 w 6533"/>
                  <a:gd name="T43" fmla="*/ 1867 h 6531"/>
                  <a:gd name="T44" fmla="*/ 1688 w 6533"/>
                  <a:gd name="T45" fmla="*/ 1993 h 6531"/>
                  <a:gd name="T46" fmla="*/ 2349 w 6533"/>
                  <a:gd name="T47" fmla="*/ 2655 h 6531"/>
                  <a:gd name="T48" fmla="*/ 2187 w 6533"/>
                  <a:gd name="T49" fmla="*/ 3048 h 6531"/>
                  <a:gd name="T50" fmla="*/ 1252 w 6533"/>
                  <a:gd name="T51" fmla="*/ 3048 h 6531"/>
                  <a:gd name="T52" fmla="*/ 647 w 6533"/>
                  <a:gd name="T53" fmla="*/ 2621 h 6531"/>
                  <a:gd name="T54" fmla="*/ 0 w 6533"/>
                  <a:gd name="T55" fmla="*/ 3265 h 6531"/>
                  <a:gd name="T56" fmla="*/ 644 w 6533"/>
                  <a:gd name="T57" fmla="*/ 3909 h 6531"/>
                  <a:gd name="T58" fmla="*/ 1249 w 6533"/>
                  <a:gd name="T59" fmla="*/ 3483 h 6531"/>
                  <a:gd name="T60" fmla="*/ 2184 w 6533"/>
                  <a:gd name="T61" fmla="*/ 3483 h 6531"/>
                  <a:gd name="T62" fmla="*/ 2347 w 6533"/>
                  <a:gd name="T63" fmla="*/ 3876 h 6531"/>
                  <a:gd name="T64" fmla="*/ 1685 w 6533"/>
                  <a:gd name="T65" fmla="*/ 4537 h 6531"/>
                  <a:gd name="T66" fmla="*/ 956 w 6533"/>
                  <a:gd name="T67" fmla="*/ 4664 h 6531"/>
                  <a:gd name="T68" fmla="*/ 956 w 6533"/>
                  <a:gd name="T69" fmla="*/ 5575 h 6531"/>
                  <a:gd name="T70" fmla="*/ 1867 w 6533"/>
                  <a:gd name="T71" fmla="*/ 5575 h 6531"/>
                  <a:gd name="T72" fmla="*/ 1993 w 6533"/>
                  <a:gd name="T73" fmla="*/ 4845 h 6531"/>
                  <a:gd name="T74" fmla="*/ 2655 w 6533"/>
                  <a:gd name="T75" fmla="*/ 4184 h 6531"/>
                  <a:gd name="T76" fmla="*/ 3048 w 6533"/>
                  <a:gd name="T77" fmla="*/ 4347 h 6531"/>
                  <a:gd name="T78" fmla="*/ 3048 w 6533"/>
                  <a:gd name="T79" fmla="*/ 5281 h 6531"/>
                  <a:gd name="T80" fmla="*/ 2621 w 6533"/>
                  <a:gd name="T81" fmla="*/ 5887 h 6531"/>
                  <a:gd name="T82" fmla="*/ 3265 w 6533"/>
                  <a:gd name="T83" fmla="*/ 6531 h 6531"/>
                  <a:gd name="T84" fmla="*/ 3909 w 6533"/>
                  <a:gd name="T85" fmla="*/ 5887 h 6531"/>
                  <a:gd name="T86" fmla="*/ 3483 w 6533"/>
                  <a:gd name="T87" fmla="*/ 5281 h 6531"/>
                  <a:gd name="T88" fmla="*/ 3483 w 6533"/>
                  <a:gd name="T89" fmla="*/ 4347 h 6531"/>
                  <a:gd name="T90" fmla="*/ 3876 w 6533"/>
                  <a:gd name="T91" fmla="*/ 4184 h 6531"/>
                  <a:gd name="T92" fmla="*/ 4537 w 6533"/>
                  <a:gd name="T93" fmla="*/ 4845 h 6531"/>
                  <a:gd name="T94" fmla="*/ 4664 w 6533"/>
                  <a:gd name="T95" fmla="*/ 5575 h 6531"/>
                  <a:gd name="T96" fmla="*/ 5575 w 6533"/>
                  <a:gd name="T97" fmla="*/ 5575 h 6531"/>
                  <a:gd name="T98" fmla="*/ 5575 w 6533"/>
                  <a:gd name="T99" fmla="*/ 4664 h 6531"/>
                  <a:gd name="T100" fmla="*/ 4845 w 6533"/>
                  <a:gd name="T101" fmla="*/ 4537 h 6531"/>
                  <a:gd name="T102" fmla="*/ 4184 w 6533"/>
                  <a:gd name="T103" fmla="*/ 3876 h 6531"/>
                  <a:gd name="T104" fmla="*/ 4347 w 6533"/>
                  <a:gd name="T105" fmla="*/ 3483 h 6531"/>
                  <a:gd name="T106" fmla="*/ 5281 w 6533"/>
                  <a:gd name="T107" fmla="*/ 3483 h 6531"/>
                  <a:gd name="T108" fmla="*/ 5887 w 6533"/>
                  <a:gd name="T109" fmla="*/ 3909 h 6531"/>
                  <a:gd name="T110" fmla="*/ 6531 w 6533"/>
                  <a:gd name="T111" fmla="*/ 3265 h 6531"/>
                  <a:gd name="T112" fmla="*/ 5889 w 6533"/>
                  <a:gd name="T113" fmla="*/ 2621 h 6531"/>
                  <a:gd name="T114" fmla="*/ 3267 w 6533"/>
                  <a:gd name="T115" fmla="*/ 3893 h 6531"/>
                  <a:gd name="T116" fmla="*/ 2639 w 6533"/>
                  <a:gd name="T117" fmla="*/ 3265 h 6531"/>
                  <a:gd name="T118" fmla="*/ 3267 w 6533"/>
                  <a:gd name="T119" fmla="*/ 2637 h 6531"/>
                  <a:gd name="T120" fmla="*/ 3895 w 6533"/>
                  <a:gd name="T121" fmla="*/ 3265 h 6531"/>
                  <a:gd name="T122" fmla="*/ 3267 w 6533"/>
                  <a:gd name="T123" fmla="*/ 3893 h 6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533" h="6531">
                    <a:moveTo>
                      <a:pt x="5889" y="2621"/>
                    </a:moveTo>
                    <a:cubicBezTo>
                      <a:pt x="5611" y="2621"/>
                      <a:pt x="5373" y="2800"/>
                      <a:pt x="5284" y="3048"/>
                    </a:cubicBezTo>
                    <a:lnTo>
                      <a:pt x="4349" y="3048"/>
                    </a:lnTo>
                    <a:cubicBezTo>
                      <a:pt x="4321" y="2905"/>
                      <a:pt x="4264" y="2772"/>
                      <a:pt x="4187" y="2655"/>
                    </a:cubicBezTo>
                    <a:lnTo>
                      <a:pt x="4848" y="1993"/>
                    </a:lnTo>
                    <a:cubicBezTo>
                      <a:pt x="5087" y="2105"/>
                      <a:pt x="5380" y="2064"/>
                      <a:pt x="5577" y="1867"/>
                    </a:cubicBezTo>
                    <a:cubicBezTo>
                      <a:pt x="5829" y="1615"/>
                      <a:pt x="5829" y="1207"/>
                      <a:pt x="5577" y="956"/>
                    </a:cubicBezTo>
                    <a:cubicBezTo>
                      <a:pt x="5325" y="704"/>
                      <a:pt x="4917" y="704"/>
                      <a:pt x="4667" y="956"/>
                    </a:cubicBezTo>
                    <a:cubicBezTo>
                      <a:pt x="4469" y="1153"/>
                      <a:pt x="4428" y="1447"/>
                      <a:pt x="4540" y="1685"/>
                    </a:cubicBezTo>
                    <a:lnTo>
                      <a:pt x="3879" y="2347"/>
                    </a:lnTo>
                    <a:cubicBezTo>
                      <a:pt x="3761" y="2268"/>
                      <a:pt x="3628" y="2212"/>
                      <a:pt x="3485" y="2184"/>
                    </a:cubicBezTo>
                    <a:lnTo>
                      <a:pt x="3485" y="1249"/>
                    </a:lnTo>
                    <a:cubicBezTo>
                      <a:pt x="3733" y="1160"/>
                      <a:pt x="3912" y="923"/>
                      <a:pt x="3912" y="644"/>
                    </a:cubicBezTo>
                    <a:cubicBezTo>
                      <a:pt x="3912" y="288"/>
                      <a:pt x="3624" y="0"/>
                      <a:pt x="3268" y="0"/>
                    </a:cubicBezTo>
                    <a:cubicBezTo>
                      <a:pt x="2912" y="0"/>
                      <a:pt x="2624" y="288"/>
                      <a:pt x="2624" y="644"/>
                    </a:cubicBezTo>
                    <a:cubicBezTo>
                      <a:pt x="2624" y="923"/>
                      <a:pt x="2803" y="1160"/>
                      <a:pt x="3051" y="1249"/>
                    </a:cubicBezTo>
                    <a:lnTo>
                      <a:pt x="3051" y="2184"/>
                    </a:lnTo>
                    <a:cubicBezTo>
                      <a:pt x="2908" y="2212"/>
                      <a:pt x="2775" y="2269"/>
                      <a:pt x="2657" y="2347"/>
                    </a:cubicBezTo>
                    <a:lnTo>
                      <a:pt x="1996" y="1685"/>
                    </a:lnTo>
                    <a:cubicBezTo>
                      <a:pt x="2108" y="1447"/>
                      <a:pt x="2067" y="1153"/>
                      <a:pt x="1869" y="956"/>
                    </a:cubicBezTo>
                    <a:cubicBezTo>
                      <a:pt x="1617" y="704"/>
                      <a:pt x="1209" y="704"/>
                      <a:pt x="959" y="956"/>
                    </a:cubicBezTo>
                    <a:cubicBezTo>
                      <a:pt x="707" y="1208"/>
                      <a:pt x="707" y="1616"/>
                      <a:pt x="959" y="1867"/>
                    </a:cubicBezTo>
                    <a:cubicBezTo>
                      <a:pt x="1156" y="2064"/>
                      <a:pt x="1449" y="2105"/>
                      <a:pt x="1688" y="1993"/>
                    </a:cubicBezTo>
                    <a:lnTo>
                      <a:pt x="2349" y="2655"/>
                    </a:lnTo>
                    <a:cubicBezTo>
                      <a:pt x="2271" y="2772"/>
                      <a:pt x="2215" y="2905"/>
                      <a:pt x="2187" y="3048"/>
                    </a:cubicBezTo>
                    <a:lnTo>
                      <a:pt x="1252" y="3048"/>
                    </a:lnTo>
                    <a:cubicBezTo>
                      <a:pt x="1163" y="2800"/>
                      <a:pt x="925" y="2621"/>
                      <a:pt x="647" y="2621"/>
                    </a:cubicBezTo>
                    <a:cubicBezTo>
                      <a:pt x="288" y="2621"/>
                      <a:pt x="0" y="2909"/>
                      <a:pt x="0" y="3265"/>
                    </a:cubicBezTo>
                    <a:cubicBezTo>
                      <a:pt x="0" y="3621"/>
                      <a:pt x="288" y="3909"/>
                      <a:pt x="644" y="3909"/>
                    </a:cubicBezTo>
                    <a:cubicBezTo>
                      <a:pt x="923" y="3909"/>
                      <a:pt x="1160" y="3731"/>
                      <a:pt x="1249" y="3483"/>
                    </a:cubicBezTo>
                    <a:lnTo>
                      <a:pt x="2184" y="3483"/>
                    </a:lnTo>
                    <a:cubicBezTo>
                      <a:pt x="2212" y="3625"/>
                      <a:pt x="2269" y="3759"/>
                      <a:pt x="2347" y="3876"/>
                    </a:cubicBezTo>
                    <a:lnTo>
                      <a:pt x="1685" y="4537"/>
                    </a:lnTo>
                    <a:cubicBezTo>
                      <a:pt x="1447" y="4425"/>
                      <a:pt x="1153" y="4467"/>
                      <a:pt x="956" y="4664"/>
                    </a:cubicBezTo>
                    <a:cubicBezTo>
                      <a:pt x="704" y="4916"/>
                      <a:pt x="704" y="5324"/>
                      <a:pt x="956" y="5575"/>
                    </a:cubicBezTo>
                    <a:cubicBezTo>
                      <a:pt x="1208" y="5827"/>
                      <a:pt x="1616" y="5827"/>
                      <a:pt x="1867" y="5575"/>
                    </a:cubicBezTo>
                    <a:cubicBezTo>
                      <a:pt x="2064" y="5377"/>
                      <a:pt x="2105" y="5084"/>
                      <a:pt x="1993" y="4845"/>
                    </a:cubicBezTo>
                    <a:lnTo>
                      <a:pt x="2655" y="4184"/>
                    </a:lnTo>
                    <a:cubicBezTo>
                      <a:pt x="2772" y="4263"/>
                      <a:pt x="2905" y="4319"/>
                      <a:pt x="3048" y="4347"/>
                    </a:cubicBezTo>
                    <a:lnTo>
                      <a:pt x="3048" y="5281"/>
                    </a:lnTo>
                    <a:cubicBezTo>
                      <a:pt x="2800" y="5371"/>
                      <a:pt x="2621" y="5608"/>
                      <a:pt x="2621" y="5887"/>
                    </a:cubicBezTo>
                    <a:cubicBezTo>
                      <a:pt x="2621" y="6243"/>
                      <a:pt x="2909" y="6531"/>
                      <a:pt x="3265" y="6531"/>
                    </a:cubicBezTo>
                    <a:cubicBezTo>
                      <a:pt x="3621" y="6531"/>
                      <a:pt x="3909" y="6243"/>
                      <a:pt x="3909" y="5887"/>
                    </a:cubicBezTo>
                    <a:cubicBezTo>
                      <a:pt x="3909" y="5608"/>
                      <a:pt x="3731" y="5371"/>
                      <a:pt x="3483" y="5281"/>
                    </a:cubicBezTo>
                    <a:lnTo>
                      <a:pt x="3483" y="4347"/>
                    </a:lnTo>
                    <a:cubicBezTo>
                      <a:pt x="3625" y="4319"/>
                      <a:pt x="3759" y="4261"/>
                      <a:pt x="3876" y="4184"/>
                    </a:cubicBezTo>
                    <a:lnTo>
                      <a:pt x="4537" y="4845"/>
                    </a:lnTo>
                    <a:cubicBezTo>
                      <a:pt x="4425" y="5084"/>
                      <a:pt x="4467" y="5377"/>
                      <a:pt x="4664" y="5575"/>
                    </a:cubicBezTo>
                    <a:cubicBezTo>
                      <a:pt x="4916" y="5827"/>
                      <a:pt x="5324" y="5827"/>
                      <a:pt x="5575" y="5575"/>
                    </a:cubicBezTo>
                    <a:cubicBezTo>
                      <a:pt x="5827" y="5323"/>
                      <a:pt x="5827" y="4915"/>
                      <a:pt x="5575" y="4664"/>
                    </a:cubicBezTo>
                    <a:cubicBezTo>
                      <a:pt x="5377" y="4467"/>
                      <a:pt x="5084" y="4425"/>
                      <a:pt x="4845" y="4537"/>
                    </a:cubicBezTo>
                    <a:lnTo>
                      <a:pt x="4184" y="3876"/>
                    </a:lnTo>
                    <a:cubicBezTo>
                      <a:pt x="4263" y="3759"/>
                      <a:pt x="4319" y="3625"/>
                      <a:pt x="4347" y="3483"/>
                    </a:cubicBezTo>
                    <a:lnTo>
                      <a:pt x="5281" y="3483"/>
                    </a:lnTo>
                    <a:cubicBezTo>
                      <a:pt x="5371" y="3731"/>
                      <a:pt x="5608" y="3909"/>
                      <a:pt x="5887" y="3909"/>
                    </a:cubicBezTo>
                    <a:cubicBezTo>
                      <a:pt x="6243" y="3909"/>
                      <a:pt x="6531" y="3621"/>
                      <a:pt x="6531" y="3265"/>
                    </a:cubicBezTo>
                    <a:cubicBezTo>
                      <a:pt x="6533" y="2909"/>
                      <a:pt x="6245" y="2621"/>
                      <a:pt x="5889" y="2621"/>
                    </a:cubicBezTo>
                    <a:close/>
                    <a:moveTo>
                      <a:pt x="3267" y="3893"/>
                    </a:moveTo>
                    <a:cubicBezTo>
                      <a:pt x="2920" y="3893"/>
                      <a:pt x="2639" y="3612"/>
                      <a:pt x="2639" y="3265"/>
                    </a:cubicBezTo>
                    <a:cubicBezTo>
                      <a:pt x="2639" y="2919"/>
                      <a:pt x="2920" y="2637"/>
                      <a:pt x="3267" y="2637"/>
                    </a:cubicBezTo>
                    <a:cubicBezTo>
                      <a:pt x="3613" y="2637"/>
                      <a:pt x="3895" y="2919"/>
                      <a:pt x="3895" y="3265"/>
                    </a:cubicBezTo>
                    <a:cubicBezTo>
                      <a:pt x="3895" y="3612"/>
                      <a:pt x="3613" y="3893"/>
                      <a:pt x="3267" y="389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</p:grpSp>
        <p:sp>
          <p:nvSpPr>
            <p:cNvPr id="11" name="iṥļiḓe">
              <a:extLst>
                <a:ext uri="{FF2B5EF4-FFF2-40B4-BE49-F238E27FC236}">
                  <a16:creationId xmlns:a16="http://schemas.microsoft.com/office/drawing/2014/main" id="{8FBBF0FD-0D76-47E1-BD5D-313367C52881}"/>
                </a:ext>
              </a:extLst>
            </p:cNvPr>
            <p:cNvSpPr/>
            <p:nvPr/>
          </p:nvSpPr>
          <p:spPr>
            <a:xfrm rot="10800000">
              <a:off x="7991750" y="3702091"/>
              <a:ext cx="1780309" cy="1064932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íṧḻïḋe">
              <a:extLst>
                <a:ext uri="{FF2B5EF4-FFF2-40B4-BE49-F238E27FC236}">
                  <a16:creationId xmlns:a16="http://schemas.microsoft.com/office/drawing/2014/main" id="{1AFBB6A2-E962-469B-AF10-7EC1F3CCAAB6}"/>
                </a:ext>
              </a:extLst>
            </p:cNvPr>
            <p:cNvSpPr/>
            <p:nvPr/>
          </p:nvSpPr>
          <p:spPr>
            <a:xfrm>
              <a:off x="9738591" y="2627623"/>
              <a:ext cx="1780309" cy="1064932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b"/>
            <a:lstStyle/>
            <a:p>
              <a:pPr algn="ctr"/>
              <a:r>
                <a:rPr lang="en-US" altLang="zh-CN" sz="1400" b="1" i="1" dirty="0">
                  <a:solidFill>
                    <a:schemeClr val="tx1"/>
                  </a:solidFill>
                </a:rPr>
                <a:t>2018</a:t>
              </a:r>
              <a:endParaRPr sz="1400" b="1" i="1" dirty="0">
                <a:solidFill>
                  <a:schemeClr val="tx1"/>
                </a:solidFill>
              </a:endParaRPr>
            </a:p>
          </p:txBody>
        </p: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EFFDA0A6-EA01-4789-A396-451490C4DE36}"/>
                </a:ext>
              </a:extLst>
            </p:cNvPr>
            <p:cNvCxnSpPr/>
            <p:nvPr/>
          </p:nvCxnSpPr>
          <p:spPr>
            <a:xfrm>
              <a:off x="660400" y="3702091"/>
              <a:ext cx="10858500" cy="0"/>
            </a:xfrm>
            <a:prstGeom prst="line">
              <a:avLst/>
            </a:prstGeom>
            <a:ln w="28575">
              <a:solidFill>
                <a:schemeClr val="accent1"/>
              </a:solidFill>
              <a:tailEnd type="triangl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îšľíḑè">
              <a:extLst>
                <a:ext uri="{FF2B5EF4-FFF2-40B4-BE49-F238E27FC236}">
                  <a16:creationId xmlns:a16="http://schemas.microsoft.com/office/drawing/2014/main" id="{D90D9B53-B14B-42F6-8248-64C98A1EE803}"/>
                </a:ext>
              </a:extLst>
            </p:cNvPr>
            <p:cNvGrpSpPr/>
            <p:nvPr/>
          </p:nvGrpSpPr>
          <p:grpSpPr>
            <a:xfrm>
              <a:off x="2923087" y="2258318"/>
              <a:ext cx="771525" cy="771525"/>
              <a:chOff x="6757643" y="2082385"/>
              <a:chExt cx="771525" cy="771525"/>
            </a:xfrm>
          </p:grpSpPr>
          <p:sp>
            <p:nvSpPr>
              <p:cNvPr id="48" name="îṡľíḓé">
                <a:extLst>
                  <a:ext uri="{FF2B5EF4-FFF2-40B4-BE49-F238E27FC236}">
                    <a16:creationId xmlns:a16="http://schemas.microsoft.com/office/drawing/2014/main" id="{A5EDBA79-9FA5-4D80-B7AC-AF9798C8B2CE}"/>
                  </a:ext>
                </a:extLst>
              </p:cNvPr>
              <p:cNvSpPr/>
              <p:nvPr/>
            </p:nvSpPr>
            <p:spPr>
              <a:xfrm rot="10800000" flipV="1">
                <a:off x="6757643" y="2082385"/>
                <a:ext cx="771525" cy="771525"/>
              </a:xfrm>
              <a:prstGeom prst="ellipse">
                <a:avLst/>
              </a:prstGeom>
              <a:solidFill>
                <a:schemeClr val="accent1"/>
              </a:solidFill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49" name="iṡľïḓê">
                <a:extLst>
                  <a:ext uri="{FF2B5EF4-FFF2-40B4-BE49-F238E27FC236}">
                    <a16:creationId xmlns:a16="http://schemas.microsoft.com/office/drawing/2014/main" id="{C7051092-0B56-4500-B814-B2C0637B6704}"/>
                  </a:ext>
                </a:extLst>
              </p:cNvPr>
              <p:cNvSpPr/>
              <p:nvPr/>
            </p:nvSpPr>
            <p:spPr bwMode="auto">
              <a:xfrm>
                <a:off x="6986817" y="2267777"/>
                <a:ext cx="313175" cy="400740"/>
              </a:xfrm>
              <a:custGeom>
                <a:avLst/>
                <a:gdLst>
                  <a:gd name="T0" fmla="*/ 202 w 405"/>
                  <a:gd name="T1" fmla="*/ 0 h 519"/>
                  <a:gd name="T2" fmla="*/ 202 w 405"/>
                  <a:gd name="T3" fmla="*/ 117 h 519"/>
                  <a:gd name="T4" fmla="*/ 76 w 405"/>
                  <a:gd name="T5" fmla="*/ 106 h 519"/>
                  <a:gd name="T6" fmla="*/ 76 w 405"/>
                  <a:gd name="T7" fmla="*/ 2 h 519"/>
                  <a:gd name="T8" fmla="*/ 76 w 405"/>
                  <a:gd name="T9" fmla="*/ 106 h 519"/>
                  <a:gd name="T10" fmla="*/ 375 w 405"/>
                  <a:gd name="T11" fmla="*/ 46 h 519"/>
                  <a:gd name="T12" fmla="*/ 284 w 405"/>
                  <a:gd name="T13" fmla="*/ 46 h 519"/>
                  <a:gd name="T14" fmla="*/ 399 w 405"/>
                  <a:gd name="T15" fmla="*/ 126 h 519"/>
                  <a:gd name="T16" fmla="*/ 341 w 405"/>
                  <a:gd name="T17" fmla="*/ 120 h 519"/>
                  <a:gd name="T18" fmla="*/ 348 w 405"/>
                  <a:gd name="T19" fmla="*/ 208 h 519"/>
                  <a:gd name="T20" fmla="*/ 310 w 405"/>
                  <a:gd name="T21" fmla="*/ 208 h 519"/>
                  <a:gd name="T22" fmla="*/ 317 w 405"/>
                  <a:gd name="T23" fmla="*/ 120 h 519"/>
                  <a:gd name="T24" fmla="*/ 273 w 405"/>
                  <a:gd name="T25" fmla="*/ 120 h 519"/>
                  <a:gd name="T26" fmla="*/ 301 w 405"/>
                  <a:gd name="T27" fmla="*/ 155 h 519"/>
                  <a:gd name="T28" fmla="*/ 280 w 405"/>
                  <a:gd name="T29" fmla="*/ 327 h 519"/>
                  <a:gd name="T30" fmla="*/ 307 w 405"/>
                  <a:gd name="T31" fmla="*/ 463 h 519"/>
                  <a:gd name="T32" fmla="*/ 351 w 405"/>
                  <a:gd name="T33" fmla="*/ 463 h 519"/>
                  <a:gd name="T34" fmla="*/ 378 w 405"/>
                  <a:gd name="T35" fmla="*/ 284 h 519"/>
                  <a:gd name="T36" fmla="*/ 403 w 405"/>
                  <a:gd name="T37" fmla="*/ 265 h 519"/>
                  <a:gd name="T38" fmla="*/ 399 w 405"/>
                  <a:gd name="T39" fmla="*/ 126 h 519"/>
                  <a:gd name="T40" fmla="*/ 104 w 405"/>
                  <a:gd name="T41" fmla="*/ 155 h 519"/>
                  <a:gd name="T42" fmla="*/ 131 w 405"/>
                  <a:gd name="T43" fmla="*/ 120 h 519"/>
                  <a:gd name="T44" fmla="*/ 81 w 405"/>
                  <a:gd name="T45" fmla="*/ 130 h 519"/>
                  <a:gd name="T46" fmla="*/ 76 w 405"/>
                  <a:gd name="T47" fmla="*/ 226 h 519"/>
                  <a:gd name="T48" fmla="*/ 71 w 405"/>
                  <a:gd name="T49" fmla="*/ 130 h 519"/>
                  <a:gd name="T50" fmla="*/ 20 w 405"/>
                  <a:gd name="T51" fmla="*/ 120 h 519"/>
                  <a:gd name="T52" fmla="*/ 0 w 405"/>
                  <a:gd name="T53" fmla="*/ 266 h 519"/>
                  <a:gd name="T54" fmla="*/ 27 w 405"/>
                  <a:gd name="T55" fmla="*/ 285 h 519"/>
                  <a:gd name="T56" fmla="*/ 53 w 405"/>
                  <a:gd name="T57" fmla="*/ 463 h 519"/>
                  <a:gd name="T58" fmla="*/ 98 w 405"/>
                  <a:gd name="T59" fmla="*/ 463 h 519"/>
                  <a:gd name="T60" fmla="*/ 125 w 405"/>
                  <a:gd name="T61" fmla="*/ 329 h 519"/>
                  <a:gd name="T62" fmla="*/ 281 w 405"/>
                  <a:gd name="T63" fmla="*/ 139 h 519"/>
                  <a:gd name="T64" fmla="*/ 216 w 405"/>
                  <a:gd name="T65" fmla="*/ 132 h 519"/>
                  <a:gd name="T66" fmla="*/ 223 w 405"/>
                  <a:gd name="T67" fmla="*/ 232 h 519"/>
                  <a:gd name="T68" fmla="*/ 181 w 405"/>
                  <a:gd name="T69" fmla="*/ 232 h 519"/>
                  <a:gd name="T70" fmla="*/ 188 w 405"/>
                  <a:gd name="T71" fmla="*/ 132 h 519"/>
                  <a:gd name="T72" fmla="*/ 117 w 405"/>
                  <a:gd name="T73" fmla="*/ 155 h 519"/>
                  <a:gd name="T74" fmla="*/ 140 w 405"/>
                  <a:gd name="T75" fmla="*/ 319 h 519"/>
                  <a:gd name="T76" fmla="*/ 147 w 405"/>
                  <a:gd name="T77" fmla="*/ 489 h 519"/>
                  <a:gd name="T78" fmla="*/ 202 w 405"/>
                  <a:gd name="T79" fmla="*/ 505 h 519"/>
                  <a:gd name="T80" fmla="*/ 257 w 405"/>
                  <a:gd name="T81" fmla="*/ 489 h 519"/>
                  <a:gd name="T82" fmla="*/ 263 w 405"/>
                  <a:gd name="T83" fmla="*/ 318 h 519"/>
                  <a:gd name="T84" fmla="*/ 287 w 405"/>
                  <a:gd name="T85" fmla="*/ 155 h 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05" h="519">
                    <a:moveTo>
                      <a:pt x="151" y="49"/>
                    </a:moveTo>
                    <a:cubicBezTo>
                      <a:pt x="151" y="17"/>
                      <a:pt x="174" y="0"/>
                      <a:pt x="202" y="0"/>
                    </a:cubicBezTo>
                    <a:cubicBezTo>
                      <a:pt x="231" y="0"/>
                      <a:pt x="254" y="17"/>
                      <a:pt x="254" y="49"/>
                    </a:cubicBezTo>
                    <a:cubicBezTo>
                      <a:pt x="254" y="82"/>
                      <a:pt x="231" y="117"/>
                      <a:pt x="202" y="117"/>
                    </a:cubicBezTo>
                    <a:cubicBezTo>
                      <a:pt x="174" y="117"/>
                      <a:pt x="151" y="82"/>
                      <a:pt x="151" y="49"/>
                    </a:cubicBezTo>
                    <a:close/>
                    <a:moveTo>
                      <a:pt x="76" y="106"/>
                    </a:moveTo>
                    <a:cubicBezTo>
                      <a:pt x="101" y="106"/>
                      <a:pt x="121" y="75"/>
                      <a:pt x="121" y="46"/>
                    </a:cubicBezTo>
                    <a:cubicBezTo>
                      <a:pt x="121" y="18"/>
                      <a:pt x="101" y="2"/>
                      <a:pt x="76" y="2"/>
                    </a:cubicBezTo>
                    <a:cubicBezTo>
                      <a:pt x="51" y="2"/>
                      <a:pt x="30" y="18"/>
                      <a:pt x="30" y="46"/>
                    </a:cubicBezTo>
                    <a:cubicBezTo>
                      <a:pt x="30" y="75"/>
                      <a:pt x="51" y="106"/>
                      <a:pt x="76" y="106"/>
                    </a:cubicBezTo>
                    <a:close/>
                    <a:moveTo>
                      <a:pt x="329" y="106"/>
                    </a:moveTo>
                    <a:cubicBezTo>
                      <a:pt x="354" y="106"/>
                      <a:pt x="375" y="75"/>
                      <a:pt x="375" y="46"/>
                    </a:cubicBezTo>
                    <a:cubicBezTo>
                      <a:pt x="375" y="18"/>
                      <a:pt x="354" y="2"/>
                      <a:pt x="329" y="2"/>
                    </a:cubicBezTo>
                    <a:cubicBezTo>
                      <a:pt x="304" y="2"/>
                      <a:pt x="284" y="18"/>
                      <a:pt x="284" y="46"/>
                    </a:cubicBezTo>
                    <a:cubicBezTo>
                      <a:pt x="284" y="75"/>
                      <a:pt x="304" y="106"/>
                      <a:pt x="329" y="106"/>
                    </a:cubicBezTo>
                    <a:close/>
                    <a:moveTo>
                      <a:pt x="399" y="126"/>
                    </a:moveTo>
                    <a:cubicBezTo>
                      <a:pt x="395" y="122"/>
                      <a:pt x="390" y="120"/>
                      <a:pt x="385" y="120"/>
                    </a:cubicBezTo>
                    <a:lnTo>
                      <a:pt x="341" y="120"/>
                    </a:lnTo>
                    <a:lnTo>
                      <a:pt x="334" y="130"/>
                    </a:lnTo>
                    <a:lnTo>
                      <a:pt x="348" y="208"/>
                    </a:lnTo>
                    <a:lnTo>
                      <a:pt x="329" y="226"/>
                    </a:lnTo>
                    <a:lnTo>
                      <a:pt x="310" y="208"/>
                    </a:lnTo>
                    <a:lnTo>
                      <a:pt x="324" y="130"/>
                    </a:lnTo>
                    <a:lnTo>
                      <a:pt x="317" y="120"/>
                    </a:lnTo>
                    <a:lnTo>
                      <a:pt x="274" y="120"/>
                    </a:lnTo>
                    <a:cubicBezTo>
                      <a:pt x="273" y="120"/>
                      <a:pt x="273" y="120"/>
                      <a:pt x="273" y="120"/>
                    </a:cubicBezTo>
                    <a:cubicBezTo>
                      <a:pt x="279" y="121"/>
                      <a:pt x="286" y="125"/>
                      <a:pt x="290" y="129"/>
                    </a:cubicBezTo>
                    <a:cubicBezTo>
                      <a:pt x="297" y="136"/>
                      <a:pt x="301" y="146"/>
                      <a:pt x="301" y="155"/>
                    </a:cubicBezTo>
                    <a:lnTo>
                      <a:pt x="300" y="295"/>
                    </a:lnTo>
                    <a:cubicBezTo>
                      <a:pt x="299" y="310"/>
                      <a:pt x="292" y="321"/>
                      <a:pt x="280" y="327"/>
                    </a:cubicBezTo>
                    <a:lnTo>
                      <a:pt x="280" y="436"/>
                    </a:lnTo>
                    <a:cubicBezTo>
                      <a:pt x="280" y="451"/>
                      <a:pt x="292" y="463"/>
                      <a:pt x="307" y="463"/>
                    </a:cubicBezTo>
                    <a:cubicBezTo>
                      <a:pt x="316" y="463"/>
                      <a:pt x="324" y="458"/>
                      <a:pt x="329" y="451"/>
                    </a:cubicBezTo>
                    <a:cubicBezTo>
                      <a:pt x="334" y="458"/>
                      <a:pt x="342" y="463"/>
                      <a:pt x="351" y="463"/>
                    </a:cubicBezTo>
                    <a:cubicBezTo>
                      <a:pt x="366" y="463"/>
                      <a:pt x="378" y="451"/>
                      <a:pt x="378" y="436"/>
                    </a:cubicBezTo>
                    <a:lnTo>
                      <a:pt x="378" y="284"/>
                    </a:lnTo>
                    <a:cubicBezTo>
                      <a:pt x="380" y="284"/>
                      <a:pt x="381" y="284"/>
                      <a:pt x="383" y="284"/>
                    </a:cubicBezTo>
                    <a:cubicBezTo>
                      <a:pt x="395" y="285"/>
                      <a:pt x="403" y="276"/>
                      <a:pt x="403" y="265"/>
                    </a:cubicBezTo>
                    <a:lnTo>
                      <a:pt x="405" y="140"/>
                    </a:lnTo>
                    <a:cubicBezTo>
                      <a:pt x="405" y="135"/>
                      <a:pt x="403" y="129"/>
                      <a:pt x="399" y="126"/>
                    </a:cubicBezTo>
                    <a:close/>
                    <a:moveTo>
                      <a:pt x="104" y="297"/>
                    </a:moveTo>
                    <a:lnTo>
                      <a:pt x="104" y="155"/>
                    </a:lnTo>
                    <a:cubicBezTo>
                      <a:pt x="104" y="138"/>
                      <a:pt x="116" y="123"/>
                      <a:pt x="132" y="120"/>
                    </a:cubicBezTo>
                    <a:cubicBezTo>
                      <a:pt x="132" y="120"/>
                      <a:pt x="131" y="120"/>
                      <a:pt x="131" y="120"/>
                    </a:cubicBezTo>
                    <a:lnTo>
                      <a:pt x="88" y="120"/>
                    </a:lnTo>
                    <a:lnTo>
                      <a:pt x="81" y="130"/>
                    </a:lnTo>
                    <a:lnTo>
                      <a:pt x="94" y="208"/>
                    </a:lnTo>
                    <a:lnTo>
                      <a:pt x="76" y="226"/>
                    </a:lnTo>
                    <a:lnTo>
                      <a:pt x="57" y="208"/>
                    </a:lnTo>
                    <a:lnTo>
                      <a:pt x="71" y="130"/>
                    </a:lnTo>
                    <a:lnTo>
                      <a:pt x="63" y="120"/>
                    </a:lnTo>
                    <a:lnTo>
                      <a:pt x="20" y="120"/>
                    </a:lnTo>
                    <a:cubicBezTo>
                      <a:pt x="9" y="120"/>
                      <a:pt x="0" y="129"/>
                      <a:pt x="0" y="140"/>
                    </a:cubicBezTo>
                    <a:lnTo>
                      <a:pt x="0" y="266"/>
                    </a:lnTo>
                    <a:cubicBezTo>
                      <a:pt x="0" y="277"/>
                      <a:pt x="9" y="286"/>
                      <a:pt x="20" y="286"/>
                    </a:cubicBezTo>
                    <a:cubicBezTo>
                      <a:pt x="22" y="286"/>
                      <a:pt x="25" y="286"/>
                      <a:pt x="27" y="285"/>
                    </a:cubicBezTo>
                    <a:lnTo>
                      <a:pt x="27" y="436"/>
                    </a:lnTo>
                    <a:cubicBezTo>
                      <a:pt x="27" y="451"/>
                      <a:pt x="39" y="463"/>
                      <a:pt x="53" y="463"/>
                    </a:cubicBezTo>
                    <a:cubicBezTo>
                      <a:pt x="63" y="463"/>
                      <a:pt x="71" y="458"/>
                      <a:pt x="76" y="451"/>
                    </a:cubicBezTo>
                    <a:cubicBezTo>
                      <a:pt x="80" y="458"/>
                      <a:pt x="89" y="463"/>
                      <a:pt x="98" y="463"/>
                    </a:cubicBezTo>
                    <a:cubicBezTo>
                      <a:pt x="113" y="463"/>
                      <a:pt x="125" y="451"/>
                      <a:pt x="125" y="436"/>
                    </a:cubicBezTo>
                    <a:lnTo>
                      <a:pt x="125" y="329"/>
                    </a:lnTo>
                    <a:cubicBezTo>
                      <a:pt x="112" y="324"/>
                      <a:pt x="104" y="311"/>
                      <a:pt x="104" y="297"/>
                    </a:cubicBezTo>
                    <a:close/>
                    <a:moveTo>
                      <a:pt x="281" y="139"/>
                    </a:moveTo>
                    <a:cubicBezTo>
                      <a:pt x="277" y="135"/>
                      <a:pt x="271" y="132"/>
                      <a:pt x="265" y="132"/>
                    </a:cubicBezTo>
                    <a:lnTo>
                      <a:pt x="216" y="132"/>
                    </a:lnTo>
                    <a:lnTo>
                      <a:pt x="208" y="144"/>
                    </a:lnTo>
                    <a:lnTo>
                      <a:pt x="223" y="232"/>
                    </a:lnTo>
                    <a:lnTo>
                      <a:pt x="202" y="252"/>
                    </a:lnTo>
                    <a:lnTo>
                      <a:pt x="181" y="232"/>
                    </a:lnTo>
                    <a:lnTo>
                      <a:pt x="197" y="144"/>
                    </a:lnTo>
                    <a:lnTo>
                      <a:pt x="188" y="132"/>
                    </a:lnTo>
                    <a:lnTo>
                      <a:pt x="140" y="132"/>
                    </a:lnTo>
                    <a:cubicBezTo>
                      <a:pt x="127" y="132"/>
                      <a:pt x="117" y="142"/>
                      <a:pt x="117" y="155"/>
                    </a:cubicBezTo>
                    <a:lnTo>
                      <a:pt x="117" y="297"/>
                    </a:lnTo>
                    <a:cubicBezTo>
                      <a:pt x="117" y="309"/>
                      <a:pt x="127" y="319"/>
                      <a:pt x="140" y="319"/>
                    </a:cubicBezTo>
                    <a:cubicBezTo>
                      <a:pt x="142" y="319"/>
                      <a:pt x="145" y="319"/>
                      <a:pt x="147" y="318"/>
                    </a:cubicBezTo>
                    <a:lnTo>
                      <a:pt x="147" y="489"/>
                    </a:lnTo>
                    <a:cubicBezTo>
                      <a:pt x="147" y="505"/>
                      <a:pt x="161" y="519"/>
                      <a:pt x="177" y="519"/>
                    </a:cubicBezTo>
                    <a:cubicBezTo>
                      <a:pt x="188" y="519"/>
                      <a:pt x="197" y="513"/>
                      <a:pt x="202" y="505"/>
                    </a:cubicBezTo>
                    <a:cubicBezTo>
                      <a:pt x="208" y="513"/>
                      <a:pt x="217" y="519"/>
                      <a:pt x="227" y="519"/>
                    </a:cubicBezTo>
                    <a:cubicBezTo>
                      <a:pt x="244" y="519"/>
                      <a:pt x="257" y="505"/>
                      <a:pt x="257" y="489"/>
                    </a:cubicBezTo>
                    <a:lnTo>
                      <a:pt x="257" y="317"/>
                    </a:lnTo>
                    <a:cubicBezTo>
                      <a:pt x="259" y="317"/>
                      <a:pt x="261" y="318"/>
                      <a:pt x="263" y="318"/>
                    </a:cubicBezTo>
                    <a:cubicBezTo>
                      <a:pt x="276" y="318"/>
                      <a:pt x="286" y="308"/>
                      <a:pt x="286" y="295"/>
                    </a:cubicBezTo>
                    <a:lnTo>
                      <a:pt x="287" y="155"/>
                    </a:lnTo>
                    <a:cubicBezTo>
                      <a:pt x="287" y="149"/>
                      <a:pt x="285" y="143"/>
                      <a:pt x="281" y="13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</p:grpSp>
        <p:grpSp>
          <p:nvGrpSpPr>
            <p:cNvPr id="15" name="ïṡ1ïḑe">
              <a:extLst>
                <a:ext uri="{FF2B5EF4-FFF2-40B4-BE49-F238E27FC236}">
                  <a16:creationId xmlns:a16="http://schemas.microsoft.com/office/drawing/2014/main" id="{B5B89E65-457D-494D-A575-6902B5A6F766}"/>
                </a:ext>
              </a:extLst>
            </p:cNvPr>
            <p:cNvGrpSpPr/>
            <p:nvPr/>
          </p:nvGrpSpPr>
          <p:grpSpPr>
            <a:xfrm>
              <a:off x="10242983" y="2258318"/>
              <a:ext cx="771525" cy="771525"/>
              <a:chOff x="6757643" y="2082385"/>
              <a:chExt cx="771525" cy="771525"/>
            </a:xfrm>
          </p:grpSpPr>
          <p:sp>
            <p:nvSpPr>
              <p:cNvPr id="46" name="iṥ1ïḑe">
                <a:extLst>
                  <a:ext uri="{FF2B5EF4-FFF2-40B4-BE49-F238E27FC236}">
                    <a16:creationId xmlns:a16="http://schemas.microsoft.com/office/drawing/2014/main" id="{4C34AC20-E64A-42C9-89DC-5D8D43436012}"/>
                  </a:ext>
                </a:extLst>
              </p:cNvPr>
              <p:cNvSpPr/>
              <p:nvPr/>
            </p:nvSpPr>
            <p:spPr>
              <a:xfrm rot="10800000" flipV="1">
                <a:off x="6757643" y="2082385"/>
                <a:ext cx="771525" cy="771525"/>
              </a:xfrm>
              <a:prstGeom prst="ellipse">
                <a:avLst/>
              </a:prstGeom>
              <a:solidFill>
                <a:schemeClr val="accent1"/>
              </a:solidFill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47" name="iṣḻiḍé">
                <a:extLst>
                  <a:ext uri="{FF2B5EF4-FFF2-40B4-BE49-F238E27FC236}">
                    <a16:creationId xmlns:a16="http://schemas.microsoft.com/office/drawing/2014/main" id="{C1A4BFBB-053A-4EF0-B985-004B9D882A9B}"/>
                  </a:ext>
                </a:extLst>
              </p:cNvPr>
              <p:cNvSpPr/>
              <p:nvPr/>
            </p:nvSpPr>
            <p:spPr bwMode="auto">
              <a:xfrm>
                <a:off x="6943035" y="2268288"/>
                <a:ext cx="400740" cy="399716"/>
              </a:xfrm>
              <a:custGeom>
                <a:avLst/>
                <a:gdLst>
                  <a:gd name="connsiteX0" fmla="*/ 353905 w 608133"/>
                  <a:gd name="connsiteY0" fmla="*/ 372216 h 606580"/>
                  <a:gd name="connsiteX1" fmla="*/ 357698 w 608133"/>
                  <a:gd name="connsiteY1" fmla="*/ 373425 h 606580"/>
                  <a:gd name="connsiteX2" fmla="*/ 354188 w 608133"/>
                  <a:gd name="connsiteY2" fmla="*/ 382408 h 606580"/>
                  <a:gd name="connsiteX3" fmla="*/ 333146 w 608133"/>
                  <a:gd name="connsiteY3" fmla="*/ 392715 h 606580"/>
                  <a:gd name="connsiteX4" fmla="*/ 333146 w 608133"/>
                  <a:gd name="connsiteY4" fmla="*/ 400756 h 606580"/>
                  <a:gd name="connsiteX5" fmla="*/ 341831 w 608133"/>
                  <a:gd name="connsiteY5" fmla="*/ 400756 h 606580"/>
                  <a:gd name="connsiteX6" fmla="*/ 341831 w 608133"/>
                  <a:gd name="connsiteY6" fmla="*/ 406245 h 606580"/>
                  <a:gd name="connsiteX7" fmla="*/ 319097 w 608133"/>
                  <a:gd name="connsiteY7" fmla="*/ 406245 h 606580"/>
                  <a:gd name="connsiteX8" fmla="*/ 319097 w 608133"/>
                  <a:gd name="connsiteY8" fmla="*/ 400756 h 606580"/>
                  <a:gd name="connsiteX9" fmla="*/ 329187 w 608133"/>
                  <a:gd name="connsiteY9" fmla="*/ 400756 h 606580"/>
                  <a:gd name="connsiteX10" fmla="*/ 329187 w 608133"/>
                  <a:gd name="connsiteY10" fmla="*/ 392715 h 606580"/>
                  <a:gd name="connsiteX11" fmla="*/ 329187 w 608133"/>
                  <a:gd name="connsiteY11" fmla="*/ 390162 h 606580"/>
                  <a:gd name="connsiteX12" fmla="*/ 329187 w 608133"/>
                  <a:gd name="connsiteY12" fmla="*/ 388631 h 606580"/>
                  <a:gd name="connsiteX13" fmla="*/ 330464 w 608133"/>
                  <a:gd name="connsiteY13" fmla="*/ 388758 h 606580"/>
                  <a:gd name="connsiteX14" fmla="*/ 350484 w 608133"/>
                  <a:gd name="connsiteY14" fmla="*/ 380430 h 606580"/>
                  <a:gd name="connsiteX15" fmla="*/ 154231 w 608133"/>
                  <a:gd name="connsiteY15" fmla="*/ 365050 h 606580"/>
                  <a:gd name="connsiteX16" fmla="*/ 154668 w 608133"/>
                  <a:gd name="connsiteY16" fmla="*/ 366964 h 606580"/>
                  <a:gd name="connsiteX17" fmla="*/ 155372 w 608133"/>
                  <a:gd name="connsiteY17" fmla="*/ 370090 h 606580"/>
                  <a:gd name="connsiteX18" fmla="*/ 153754 w 608133"/>
                  <a:gd name="connsiteY18" fmla="*/ 367178 h 606580"/>
                  <a:gd name="connsiteX19" fmla="*/ 153213 w 608133"/>
                  <a:gd name="connsiteY19" fmla="*/ 366194 h 606580"/>
                  <a:gd name="connsiteX20" fmla="*/ 154228 w 608133"/>
                  <a:gd name="connsiteY20" fmla="*/ 365035 h 606580"/>
                  <a:gd name="connsiteX21" fmla="*/ 153198 w 608133"/>
                  <a:gd name="connsiteY21" fmla="*/ 366178 h 606580"/>
                  <a:gd name="connsiteX22" fmla="*/ 153754 w 608133"/>
                  <a:gd name="connsiteY22" fmla="*/ 367178 h 606580"/>
                  <a:gd name="connsiteX23" fmla="*/ 155385 w 608133"/>
                  <a:gd name="connsiteY23" fmla="*/ 370149 h 606580"/>
                  <a:gd name="connsiteX24" fmla="*/ 155372 w 608133"/>
                  <a:gd name="connsiteY24" fmla="*/ 370090 h 606580"/>
                  <a:gd name="connsiteX25" fmla="*/ 155386 w 608133"/>
                  <a:gd name="connsiteY25" fmla="*/ 370116 h 606580"/>
                  <a:gd name="connsiteX26" fmla="*/ 154668 w 608133"/>
                  <a:gd name="connsiteY26" fmla="*/ 366964 h 606580"/>
                  <a:gd name="connsiteX27" fmla="*/ 154235 w 608133"/>
                  <a:gd name="connsiteY27" fmla="*/ 365045 h 606580"/>
                  <a:gd name="connsiteX28" fmla="*/ 154231 w 608133"/>
                  <a:gd name="connsiteY28" fmla="*/ 365050 h 606580"/>
                  <a:gd name="connsiteX29" fmla="*/ 129357 w 608133"/>
                  <a:gd name="connsiteY29" fmla="*/ 298669 h 606580"/>
                  <a:gd name="connsiteX30" fmla="*/ 136291 w 608133"/>
                  <a:gd name="connsiteY30" fmla="*/ 312738 h 606580"/>
                  <a:gd name="connsiteX31" fmla="*/ 136471 w 608133"/>
                  <a:gd name="connsiteY31" fmla="*/ 313109 h 606580"/>
                  <a:gd name="connsiteX32" fmla="*/ 133402 w 608133"/>
                  <a:gd name="connsiteY32" fmla="*/ 312982 h 606580"/>
                  <a:gd name="connsiteX33" fmla="*/ 127529 w 608133"/>
                  <a:gd name="connsiteY33" fmla="*/ 313873 h 606580"/>
                  <a:gd name="connsiteX34" fmla="*/ 127529 w 608133"/>
                  <a:gd name="connsiteY34" fmla="*/ 300738 h 606580"/>
                  <a:gd name="connsiteX35" fmla="*/ 129305 w 608133"/>
                  <a:gd name="connsiteY35" fmla="*/ 298562 h 606580"/>
                  <a:gd name="connsiteX36" fmla="*/ 127512 w 608133"/>
                  <a:gd name="connsiteY36" fmla="*/ 300731 h 606580"/>
                  <a:gd name="connsiteX37" fmla="*/ 127512 w 608133"/>
                  <a:gd name="connsiteY37" fmla="*/ 313875 h 606580"/>
                  <a:gd name="connsiteX38" fmla="*/ 127529 w 608133"/>
                  <a:gd name="connsiteY38" fmla="*/ 313873 h 606580"/>
                  <a:gd name="connsiteX39" fmla="*/ 127529 w 608133"/>
                  <a:gd name="connsiteY39" fmla="*/ 313880 h 606580"/>
                  <a:gd name="connsiteX40" fmla="*/ 133407 w 608133"/>
                  <a:gd name="connsiteY40" fmla="*/ 312987 h 606580"/>
                  <a:gd name="connsiteX41" fmla="*/ 136473 w 608133"/>
                  <a:gd name="connsiteY41" fmla="*/ 313115 h 606580"/>
                  <a:gd name="connsiteX42" fmla="*/ 136471 w 608133"/>
                  <a:gd name="connsiteY42" fmla="*/ 313109 h 606580"/>
                  <a:gd name="connsiteX43" fmla="*/ 136474 w 608133"/>
                  <a:gd name="connsiteY43" fmla="*/ 313109 h 606580"/>
                  <a:gd name="connsiteX44" fmla="*/ 136291 w 608133"/>
                  <a:gd name="connsiteY44" fmla="*/ 312738 h 606580"/>
                  <a:gd name="connsiteX45" fmla="*/ 129445 w 608133"/>
                  <a:gd name="connsiteY45" fmla="*/ 298569 h 606580"/>
                  <a:gd name="connsiteX46" fmla="*/ 129357 w 608133"/>
                  <a:gd name="connsiteY46" fmla="*/ 298669 h 606580"/>
                  <a:gd name="connsiteX47" fmla="*/ 70350 w 608133"/>
                  <a:gd name="connsiteY47" fmla="*/ 249152 h 606580"/>
                  <a:gd name="connsiteX48" fmla="*/ 73599 w 608133"/>
                  <a:gd name="connsiteY48" fmla="*/ 253747 h 606580"/>
                  <a:gd name="connsiteX49" fmla="*/ 73003 w 608133"/>
                  <a:gd name="connsiteY49" fmla="*/ 254932 h 606580"/>
                  <a:gd name="connsiteX50" fmla="*/ 69753 w 608133"/>
                  <a:gd name="connsiteY50" fmla="*/ 254932 h 606580"/>
                  <a:gd name="connsiteX51" fmla="*/ 68611 w 608133"/>
                  <a:gd name="connsiteY51" fmla="*/ 254900 h 606580"/>
                  <a:gd name="connsiteX52" fmla="*/ 67343 w 608133"/>
                  <a:gd name="connsiteY52" fmla="*/ 250596 h 606580"/>
                  <a:gd name="connsiteX53" fmla="*/ 67374 w 608133"/>
                  <a:gd name="connsiteY53" fmla="*/ 250579 h 606580"/>
                  <a:gd name="connsiteX54" fmla="*/ 12543 w 608133"/>
                  <a:gd name="connsiteY54" fmla="*/ 235433 h 606580"/>
                  <a:gd name="connsiteX55" fmla="*/ 14960 w 608133"/>
                  <a:gd name="connsiteY55" fmla="*/ 247257 h 606580"/>
                  <a:gd name="connsiteX56" fmla="*/ 20187 w 608133"/>
                  <a:gd name="connsiteY56" fmla="*/ 255668 h 606580"/>
                  <a:gd name="connsiteX57" fmla="*/ 23757 w 608133"/>
                  <a:gd name="connsiteY57" fmla="*/ 259618 h 606580"/>
                  <a:gd name="connsiteX58" fmla="*/ 30131 w 608133"/>
                  <a:gd name="connsiteY58" fmla="*/ 262039 h 606580"/>
                  <a:gd name="connsiteX59" fmla="*/ 24139 w 608133"/>
                  <a:gd name="connsiteY59" fmla="*/ 269048 h 606580"/>
                  <a:gd name="connsiteX60" fmla="*/ 12537 w 608133"/>
                  <a:gd name="connsiteY60" fmla="*/ 270195 h 606580"/>
                  <a:gd name="connsiteX61" fmla="*/ 3740 w 608133"/>
                  <a:gd name="connsiteY61" fmla="*/ 270195 h 606580"/>
                  <a:gd name="connsiteX62" fmla="*/ 4760 w 608133"/>
                  <a:gd name="connsiteY62" fmla="*/ 260001 h 606580"/>
                  <a:gd name="connsiteX63" fmla="*/ 10311 w 608133"/>
                  <a:gd name="connsiteY63" fmla="*/ 258832 h 606580"/>
                  <a:gd name="connsiteX64" fmla="*/ 12012 w 608133"/>
                  <a:gd name="connsiteY64" fmla="*/ 258505 h 606580"/>
                  <a:gd name="connsiteX65" fmla="*/ 12008 w 608133"/>
                  <a:gd name="connsiteY65" fmla="*/ 258475 h 606580"/>
                  <a:gd name="connsiteX66" fmla="*/ 12027 w 608133"/>
                  <a:gd name="connsiteY66" fmla="*/ 258471 h 606580"/>
                  <a:gd name="connsiteX67" fmla="*/ 11390 w 608133"/>
                  <a:gd name="connsiteY67" fmla="*/ 253756 h 606580"/>
                  <a:gd name="connsiteX68" fmla="*/ 11386 w 608133"/>
                  <a:gd name="connsiteY68" fmla="*/ 253754 h 606580"/>
                  <a:gd name="connsiteX69" fmla="*/ 11373 w 608133"/>
                  <a:gd name="connsiteY69" fmla="*/ 253656 h 606580"/>
                  <a:gd name="connsiteX70" fmla="*/ 7285 w 608133"/>
                  <a:gd name="connsiteY70" fmla="*/ 251138 h 606580"/>
                  <a:gd name="connsiteX71" fmla="*/ 5398 w 608133"/>
                  <a:gd name="connsiteY71" fmla="*/ 249933 h 606580"/>
                  <a:gd name="connsiteX72" fmla="*/ 4888 w 608133"/>
                  <a:gd name="connsiteY72" fmla="*/ 249679 h 606580"/>
                  <a:gd name="connsiteX73" fmla="*/ 7565 w 608133"/>
                  <a:gd name="connsiteY73" fmla="*/ 236426 h 606580"/>
                  <a:gd name="connsiteX74" fmla="*/ 8330 w 608133"/>
                  <a:gd name="connsiteY74" fmla="*/ 236298 h 606580"/>
                  <a:gd name="connsiteX75" fmla="*/ 8443 w 608133"/>
                  <a:gd name="connsiteY75" fmla="*/ 236274 h 606580"/>
                  <a:gd name="connsiteX76" fmla="*/ 8434 w 608133"/>
                  <a:gd name="connsiteY76" fmla="*/ 236304 h 606580"/>
                  <a:gd name="connsiteX77" fmla="*/ 606846 w 608133"/>
                  <a:gd name="connsiteY77" fmla="*/ 233360 h 606580"/>
                  <a:gd name="connsiteX78" fmla="*/ 608133 w 608133"/>
                  <a:gd name="connsiteY78" fmla="*/ 238441 h 606580"/>
                  <a:gd name="connsiteX79" fmla="*/ 605945 w 608133"/>
                  <a:gd name="connsiteY79" fmla="*/ 234376 h 606580"/>
                  <a:gd name="connsiteX80" fmla="*/ 204076 w 608133"/>
                  <a:gd name="connsiteY80" fmla="*/ 166111 h 606580"/>
                  <a:gd name="connsiteX81" fmla="*/ 204076 w 608133"/>
                  <a:gd name="connsiteY81" fmla="*/ 171954 h 606580"/>
                  <a:gd name="connsiteX82" fmla="*/ 199732 w 608133"/>
                  <a:gd name="connsiteY82" fmla="*/ 176272 h 606580"/>
                  <a:gd name="connsiteX83" fmla="*/ 189892 w 608133"/>
                  <a:gd name="connsiteY83" fmla="*/ 176272 h 606580"/>
                  <a:gd name="connsiteX84" fmla="*/ 191426 w 608133"/>
                  <a:gd name="connsiteY84" fmla="*/ 169668 h 606580"/>
                  <a:gd name="connsiteX85" fmla="*/ 196026 w 608133"/>
                  <a:gd name="connsiteY85" fmla="*/ 169286 h 606580"/>
                  <a:gd name="connsiteX86" fmla="*/ 197048 w 608133"/>
                  <a:gd name="connsiteY86" fmla="*/ 167000 h 606580"/>
                  <a:gd name="connsiteX87" fmla="*/ 581533 w 608133"/>
                  <a:gd name="connsiteY87" fmla="*/ 165335 h 606580"/>
                  <a:gd name="connsiteX88" fmla="*/ 588657 w 608133"/>
                  <a:gd name="connsiteY88" fmla="*/ 180163 h 606580"/>
                  <a:gd name="connsiteX89" fmla="*/ 585604 w 608133"/>
                  <a:gd name="connsiteY89" fmla="*/ 180035 h 606580"/>
                  <a:gd name="connsiteX90" fmla="*/ 579625 w 608133"/>
                  <a:gd name="connsiteY90" fmla="*/ 180930 h 606580"/>
                  <a:gd name="connsiteX91" fmla="*/ 579625 w 608133"/>
                  <a:gd name="connsiteY91" fmla="*/ 167380 h 606580"/>
                  <a:gd name="connsiteX92" fmla="*/ 208944 w 608133"/>
                  <a:gd name="connsiteY92" fmla="*/ 160607 h 606580"/>
                  <a:gd name="connsiteX93" fmla="*/ 209708 w 608133"/>
                  <a:gd name="connsiteY93" fmla="*/ 160607 h 606580"/>
                  <a:gd name="connsiteX94" fmla="*/ 221293 w 608133"/>
                  <a:gd name="connsiteY94" fmla="*/ 164052 h 606580"/>
                  <a:gd name="connsiteX95" fmla="*/ 221293 w 608133"/>
                  <a:gd name="connsiteY95" fmla="*/ 169922 h 606580"/>
                  <a:gd name="connsiteX96" fmla="*/ 211618 w 608133"/>
                  <a:gd name="connsiteY96" fmla="*/ 169922 h 606580"/>
                  <a:gd name="connsiteX97" fmla="*/ 208944 w 608133"/>
                  <a:gd name="connsiteY97" fmla="*/ 166094 h 606580"/>
                  <a:gd name="connsiteX98" fmla="*/ 179788 w 608133"/>
                  <a:gd name="connsiteY98" fmla="*/ 153974 h 606580"/>
                  <a:gd name="connsiteX99" fmla="*/ 189892 w 608133"/>
                  <a:gd name="connsiteY99" fmla="*/ 153974 h 606580"/>
                  <a:gd name="connsiteX100" fmla="*/ 176846 w 608133"/>
                  <a:gd name="connsiteY100" fmla="*/ 171968 h 606580"/>
                  <a:gd name="connsiteX101" fmla="*/ 171474 w 608133"/>
                  <a:gd name="connsiteY101" fmla="*/ 169161 h 606580"/>
                  <a:gd name="connsiteX102" fmla="*/ 172625 w 608133"/>
                  <a:gd name="connsiteY102" fmla="*/ 161504 h 606580"/>
                  <a:gd name="connsiteX103" fmla="*/ 196031 w 608133"/>
                  <a:gd name="connsiteY103" fmla="*/ 153974 h 606580"/>
                  <a:gd name="connsiteX104" fmla="*/ 206334 w 608133"/>
                  <a:gd name="connsiteY104" fmla="*/ 153974 h 606580"/>
                  <a:gd name="connsiteX105" fmla="*/ 206334 w 608133"/>
                  <a:gd name="connsiteY105" fmla="*/ 159972 h 606580"/>
                  <a:gd name="connsiteX106" fmla="*/ 201747 w 608133"/>
                  <a:gd name="connsiteY106" fmla="*/ 162936 h 606580"/>
                  <a:gd name="connsiteX107" fmla="*/ 196031 w 608133"/>
                  <a:gd name="connsiteY107" fmla="*/ 164065 h 606580"/>
                  <a:gd name="connsiteX108" fmla="*/ 215085 w 608133"/>
                  <a:gd name="connsiteY108" fmla="*/ 152986 h 606580"/>
                  <a:gd name="connsiteX109" fmla="*/ 219811 w 608133"/>
                  <a:gd name="connsiteY109" fmla="*/ 155921 h 606580"/>
                  <a:gd name="connsiteX110" fmla="*/ 216107 w 608133"/>
                  <a:gd name="connsiteY110" fmla="*/ 158984 h 606580"/>
                  <a:gd name="connsiteX111" fmla="*/ 212402 w 608133"/>
                  <a:gd name="connsiteY111" fmla="*/ 155921 h 606580"/>
                  <a:gd name="connsiteX112" fmla="*/ 201253 w 608133"/>
                  <a:gd name="connsiteY112" fmla="*/ 144306 h 606580"/>
                  <a:gd name="connsiteX113" fmla="*/ 207533 w 608133"/>
                  <a:gd name="connsiteY113" fmla="*/ 150044 h 606580"/>
                  <a:gd name="connsiteX114" fmla="*/ 201253 w 608133"/>
                  <a:gd name="connsiteY114" fmla="*/ 151574 h 606580"/>
                  <a:gd name="connsiteX115" fmla="*/ 48012 w 608133"/>
                  <a:gd name="connsiteY115" fmla="*/ 142895 h 606580"/>
                  <a:gd name="connsiteX116" fmla="*/ 48267 w 608133"/>
                  <a:gd name="connsiteY116" fmla="*/ 146335 h 606580"/>
                  <a:gd name="connsiteX117" fmla="*/ 39587 w 608133"/>
                  <a:gd name="connsiteY117" fmla="*/ 156655 h 606580"/>
                  <a:gd name="connsiteX118" fmla="*/ 48012 w 608133"/>
                  <a:gd name="connsiteY118" fmla="*/ 142895 h 606580"/>
                  <a:gd name="connsiteX119" fmla="*/ 183223 w 608133"/>
                  <a:gd name="connsiteY119" fmla="*/ 141625 h 606580"/>
                  <a:gd name="connsiteX120" fmla="*/ 195249 w 608133"/>
                  <a:gd name="connsiteY120" fmla="*/ 141625 h 606580"/>
                  <a:gd name="connsiteX121" fmla="*/ 195249 w 608133"/>
                  <a:gd name="connsiteY121" fmla="*/ 145325 h 606580"/>
                  <a:gd name="connsiteX122" fmla="*/ 197936 w 608133"/>
                  <a:gd name="connsiteY122" fmla="*/ 145325 h 606580"/>
                  <a:gd name="connsiteX123" fmla="*/ 197936 w 608133"/>
                  <a:gd name="connsiteY123" fmla="*/ 151575 h 606580"/>
                  <a:gd name="connsiteX124" fmla="*/ 179512 w 608133"/>
                  <a:gd name="connsiteY124" fmla="*/ 151575 h 606580"/>
                  <a:gd name="connsiteX125" fmla="*/ 172603 w 608133"/>
                  <a:gd name="connsiteY125" fmla="*/ 149662 h 606580"/>
                  <a:gd name="connsiteX126" fmla="*/ 174394 w 608133"/>
                  <a:gd name="connsiteY126" fmla="*/ 145325 h 606580"/>
                  <a:gd name="connsiteX127" fmla="*/ 163284 w 608133"/>
                  <a:gd name="connsiteY127" fmla="*/ 118762 h 606580"/>
                  <a:gd name="connsiteX128" fmla="*/ 170557 w 608133"/>
                  <a:gd name="connsiteY128" fmla="*/ 120418 h 606580"/>
                  <a:gd name="connsiteX129" fmla="*/ 168005 w 608133"/>
                  <a:gd name="connsiteY129" fmla="*/ 130101 h 606580"/>
                  <a:gd name="connsiteX130" fmla="*/ 160221 w 608133"/>
                  <a:gd name="connsiteY130" fmla="*/ 132522 h 606580"/>
                  <a:gd name="connsiteX131" fmla="*/ 155244 w 608133"/>
                  <a:gd name="connsiteY131" fmla="*/ 122584 h 606580"/>
                  <a:gd name="connsiteX132" fmla="*/ 531175 w 608133"/>
                  <a:gd name="connsiteY132" fmla="*/ 94910 h 606580"/>
                  <a:gd name="connsiteX133" fmla="*/ 546388 w 608133"/>
                  <a:gd name="connsiteY133" fmla="*/ 112005 h 606580"/>
                  <a:gd name="connsiteX134" fmla="*/ 540380 w 608133"/>
                  <a:gd name="connsiteY134" fmla="*/ 120807 h 606580"/>
                  <a:gd name="connsiteX135" fmla="*/ 519286 w 608133"/>
                  <a:gd name="connsiteY135" fmla="*/ 120679 h 606580"/>
                  <a:gd name="connsiteX136" fmla="*/ 517880 w 608133"/>
                  <a:gd name="connsiteY136" fmla="*/ 116342 h 606580"/>
                  <a:gd name="connsiteX137" fmla="*/ 531175 w 608133"/>
                  <a:gd name="connsiteY137" fmla="*/ 109708 h 606580"/>
                  <a:gd name="connsiteX138" fmla="*/ 144924 w 608133"/>
                  <a:gd name="connsiteY138" fmla="*/ 86584 h 606580"/>
                  <a:gd name="connsiteX139" fmla="*/ 144924 w 608133"/>
                  <a:gd name="connsiteY139" fmla="*/ 93238 h 606580"/>
                  <a:gd name="connsiteX140" fmla="*/ 129693 w 608133"/>
                  <a:gd name="connsiteY140" fmla="*/ 94134 h 606580"/>
                  <a:gd name="connsiteX141" fmla="*/ 126877 w 608133"/>
                  <a:gd name="connsiteY141" fmla="*/ 90807 h 606580"/>
                  <a:gd name="connsiteX142" fmla="*/ 137629 w 608133"/>
                  <a:gd name="connsiteY142" fmla="*/ 87736 h 606580"/>
                  <a:gd name="connsiteX143" fmla="*/ 144924 w 608133"/>
                  <a:gd name="connsiteY143" fmla="*/ 86584 h 606580"/>
                  <a:gd name="connsiteX144" fmla="*/ 134155 w 608133"/>
                  <a:gd name="connsiteY144" fmla="*/ 70142 h 606580"/>
                  <a:gd name="connsiteX145" fmla="*/ 145154 w 608133"/>
                  <a:gd name="connsiteY145" fmla="*/ 70142 h 606580"/>
                  <a:gd name="connsiteX146" fmla="*/ 145154 w 608133"/>
                  <a:gd name="connsiteY146" fmla="*/ 74879 h 606580"/>
                  <a:gd name="connsiteX147" fmla="*/ 141957 w 608133"/>
                  <a:gd name="connsiteY147" fmla="*/ 79104 h 606580"/>
                  <a:gd name="connsiteX148" fmla="*/ 126736 w 608133"/>
                  <a:gd name="connsiteY148" fmla="*/ 79104 h 606580"/>
                  <a:gd name="connsiteX149" fmla="*/ 126736 w 608133"/>
                  <a:gd name="connsiteY149" fmla="*/ 72959 h 606580"/>
                  <a:gd name="connsiteX150" fmla="*/ 126736 w 608133"/>
                  <a:gd name="connsiteY150" fmla="*/ 72447 h 606580"/>
                  <a:gd name="connsiteX151" fmla="*/ 133515 w 608133"/>
                  <a:gd name="connsiteY151" fmla="*/ 72447 h 606580"/>
                  <a:gd name="connsiteX152" fmla="*/ 310515 w 608133"/>
                  <a:gd name="connsiteY152" fmla="*/ 0 h 606580"/>
                  <a:gd name="connsiteX153" fmla="*/ 345017 w 608133"/>
                  <a:gd name="connsiteY153" fmla="*/ 2042 h 606580"/>
                  <a:gd name="connsiteX154" fmla="*/ 362268 w 608133"/>
                  <a:gd name="connsiteY154" fmla="*/ 4338 h 606580"/>
                  <a:gd name="connsiteX155" fmla="*/ 365973 w 608133"/>
                  <a:gd name="connsiteY155" fmla="*/ 5104 h 606580"/>
                  <a:gd name="connsiteX156" fmla="*/ 510625 w 608133"/>
                  <a:gd name="connsiteY156" fmla="*/ 75408 h 606580"/>
                  <a:gd name="connsiteX157" fmla="*/ 507047 w 608133"/>
                  <a:gd name="connsiteY157" fmla="*/ 81788 h 606580"/>
                  <a:gd name="connsiteX158" fmla="*/ 492863 w 608133"/>
                  <a:gd name="connsiteY158" fmla="*/ 87274 h 606580"/>
                  <a:gd name="connsiteX159" fmla="*/ 486857 w 608133"/>
                  <a:gd name="connsiteY159" fmla="*/ 93654 h 606580"/>
                  <a:gd name="connsiteX160" fmla="*/ 488263 w 608133"/>
                  <a:gd name="connsiteY160" fmla="*/ 101182 h 606580"/>
                  <a:gd name="connsiteX161" fmla="*/ 495546 w 608133"/>
                  <a:gd name="connsiteY161" fmla="*/ 102203 h 606580"/>
                  <a:gd name="connsiteX162" fmla="*/ 500019 w 608133"/>
                  <a:gd name="connsiteY162" fmla="*/ 113048 h 606580"/>
                  <a:gd name="connsiteX163" fmla="*/ 512542 w 608133"/>
                  <a:gd name="connsiteY163" fmla="*/ 108072 h 606580"/>
                  <a:gd name="connsiteX164" fmla="*/ 514714 w 608133"/>
                  <a:gd name="connsiteY164" fmla="*/ 122618 h 606580"/>
                  <a:gd name="connsiteX165" fmla="*/ 510880 w 608133"/>
                  <a:gd name="connsiteY165" fmla="*/ 122618 h 606580"/>
                  <a:gd name="connsiteX166" fmla="*/ 500530 w 608133"/>
                  <a:gd name="connsiteY166" fmla="*/ 121086 h 606580"/>
                  <a:gd name="connsiteX167" fmla="*/ 489029 w 608133"/>
                  <a:gd name="connsiteY167" fmla="*/ 123000 h 606580"/>
                  <a:gd name="connsiteX168" fmla="*/ 477912 w 608133"/>
                  <a:gd name="connsiteY168" fmla="*/ 138439 h 606580"/>
                  <a:gd name="connsiteX169" fmla="*/ 461939 w 608133"/>
                  <a:gd name="connsiteY169" fmla="*/ 140991 h 606580"/>
                  <a:gd name="connsiteX170" fmla="*/ 459639 w 608133"/>
                  <a:gd name="connsiteY170" fmla="*/ 154388 h 606580"/>
                  <a:gd name="connsiteX171" fmla="*/ 466412 w 608133"/>
                  <a:gd name="connsiteY171" fmla="*/ 155920 h 606580"/>
                  <a:gd name="connsiteX172" fmla="*/ 464495 w 608133"/>
                  <a:gd name="connsiteY172" fmla="*/ 164596 h 606580"/>
                  <a:gd name="connsiteX173" fmla="*/ 448650 w 608133"/>
                  <a:gd name="connsiteY173" fmla="*/ 161406 h 606580"/>
                  <a:gd name="connsiteX174" fmla="*/ 434210 w 608133"/>
                  <a:gd name="connsiteY174" fmla="*/ 164596 h 606580"/>
                  <a:gd name="connsiteX175" fmla="*/ 431143 w 608133"/>
                  <a:gd name="connsiteY175" fmla="*/ 172507 h 606580"/>
                  <a:gd name="connsiteX176" fmla="*/ 433571 w 608133"/>
                  <a:gd name="connsiteY176" fmla="*/ 189221 h 606580"/>
                  <a:gd name="connsiteX177" fmla="*/ 442133 w 608133"/>
                  <a:gd name="connsiteY177" fmla="*/ 193177 h 606580"/>
                  <a:gd name="connsiteX178" fmla="*/ 456444 w 608133"/>
                  <a:gd name="connsiteY178" fmla="*/ 193049 h 606580"/>
                  <a:gd name="connsiteX179" fmla="*/ 466028 w 608133"/>
                  <a:gd name="connsiteY179" fmla="*/ 192284 h 606580"/>
                  <a:gd name="connsiteX180" fmla="*/ 468967 w 608133"/>
                  <a:gd name="connsiteY180" fmla="*/ 184628 h 606580"/>
                  <a:gd name="connsiteX181" fmla="*/ 484046 w 608133"/>
                  <a:gd name="connsiteY181" fmla="*/ 165362 h 606580"/>
                  <a:gd name="connsiteX182" fmla="*/ 493885 w 608133"/>
                  <a:gd name="connsiteY182" fmla="*/ 167403 h 606580"/>
                  <a:gd name="connsiteX183" fmla="*/ 503724 w 608133"/>
                  <a:gd name="connsiteY183" fmla="*/ 158727 h 606580"/>
                  <a:gd name="connsiteX184" fmla="*/ 505513 w 608133"/>
                  <a:gd name="connsiteY184" fmla="*/ 165489 h 606580"/>
                  <a:gd name="connsiteX185" fmla="*/ 529537 w 608133"/>
                  <a:gd name="connsiteY185" fmla="*/ 181438 h 606580"/>
                  <a:gd name="connsiteX186" fmla="*/ 526598 w 608133"/>
                  <a:gd name="connsiteY186" fmla="*/ 185394 h 606580"/>
                  <a:gd name="connsiteX187" fmla="*/ 515736 w 608133"/>
                  <a:gd name="connsiteY187" fmla="*/ 184756 h 606580"/>
                  <a:gd name="connsiteX188" fmla="*/ 519953 w 608133"/>
                  <a:gd name="connsiteY188" fmla="*/ 190625 h 606580"/>
                  <a:gd name="connsiteX189" fmla="*/ 526598 w 608133"/>
                  <a:gd name="connsiteY189" fmla="*/ 192029 h 606580"/>
                  <a:gd name="connsiteX190" fmla="*/ 534393 w 608133"/>
                  <a:gd name="connsiteY190" fmla="*/ 188839 h 606580"/>
                  <a:gd name="connsiteX191" fmla="*/ 534265 w 608133"/>
                  <a:gd name="connsiteY191" fmla="*/ 179524 h 606580"/>
                  <a:gd name="connsiteX192" fmla="*/ 537715 w 608133"/>
                  <a:gd name="connsiteY192" fmla="*/ 177866 h 606580"/>
                  <a:gd name="connsiteX193" fmla="*/ 534904 w 608133"/>
                  <a:gd name="connsiteY193" fmla="*/ 174931 h 606580"/>
                  <a:gd name="connsiteX194" fmla="*/ 518931 w 608133"/>
                  <a:gd name="connsiteY194" fmla="*/ 166127 h 606580"/>
                  <a:gd name="connsiteX195" fmla="*/ 514714 w 608133"/>
                  <a:gd name="connsiteY195" fmla="*/ 154388 h 606580"/>
                  <a:gd name="connsiteX196" fmla="*/ 528003 w 608133"/>
                  <a:gd name="connsiteY196" fmla="*/ 154388 h 606580"/>
                  <a:gd name="connsiteX197" fmla="*/ 532220 w 608133"/>
                  <a:gd name="connsiteY197" fmla="*/ 158599 h 606580"/>
                  <a:gd name="connsiteX198" fmla="*/ 543721 w 608133"/>
                  <a:gd name="connsiteY198" fmla="*/ 168296 h 606580"/>
                  <a:gd name="connsiteX199" fmla="*/ 544232 w 608133"/>
                  <a:gd name="connsiteY199" fmla="*/ 180162 h 606580"/>
                  <a:gd name="connsiteX200" fmla="*/ 556116 w 608133"/>
                  <a:gd name="connsiteY200" fmla="*/ 192539 h 606580"/>
                  <a:gd name="connsiteX201" fmla="*/ 560588 w 608133"/>
                  <a:gd name="connsiteY201" fmla="*/ 175441 h 606580"/>
                  <a:gd name="connsiteX202" fmla="*/ 568766 w 608133"/>
                  <a:gd name="connsiteY202" fmla="*/ 171103 h 606580"/>
                  <a:gd name="connsiteX203" fmla="*/ 570300 w 608133"/>
                  <a:gd name="connsiteY203" fmla="*/ 185011 h 606580"/>
                  <a:gd name="connsiteX204" fmla="*/ 578350 w 608133"/>
                  <a:gd name="connsiteY204" fmla="*/ 193815 h 606580"/>
                  <a:gd name="connsiteX205" fmla="*/ 594323 w 608133"/>
                  <a:gd name="connsiteY205" fmla="*/ 193432 h 606580"/>
                  <a:gd name="connsiteX206" fmla="*/ 602629 w 608133"/>
                  <a:gd name="connsiteY206" fmla="*/ 217547 h 606580"/>
                  <a:gd name="connsiteX207" fmla="*/ 600968 w 608133"/>
                  <a:gd name="connsiteY207" fmla="*/ 219078 h 606580"/>
                  <a:gd name="connsiteX208" fmla="*/ 576434 w 608133"/>
                  <a:gd name="connsiteY208" fmla="*/ 219078 h 606580"/>
                  <a:gd name="connsiteX209" fmla="*/ 561483 w 608133"/>
                  <a:gd name="connsiteY209" fmla="*/ 208105 h 606580"/>
                  <a:gd name="connsiteX210" fmla="*/ 545765 w 608133"/>
                  <a:gd name="connsiteY210" fmla="*/ 209636 h 606580"/>
                  <a:gd name="connsiteX211" fmla="*/ 545765 w 608133"/>
                  <a:gd name="connsiteY211" fmla="*/ 219078 h 606580"/>
                  <a:gd name="connsiteX212" fmla="*/ 540782 w 608133"/>
                  <a:gd name="connsiteY212" fmla="*/ 219078 h 606580"/>
                  <a:gd name="connsiteX213" fmla="*/ 535415 w 608133"/>
                  <a:gd name="connsiteY213" fmla="*/ 215251 h 606580"/>
                  <a:gd name="connsiteX214" fmla="*/ 508197 w 608133"/>
                  <a:gd name="connsiteY214" fmla="*/ 208488 h 606580"/>
                  <a:gd name="connsiteX215" fmla="*/ 508197 w 608133"/>
                  <a:gd name="connsiteY215" fmla="*/ 191008 h 606580"/>
                  <a:gd name="connsiteX216" fmla="*/ 473567 w 608133"/>
                  <a:gd name="connsiteY216" fmla="*/ 193687 h 606580"/>
                  <a:gd name="connsiteX217" fmla="*/ 462961 w 608133"/>
                  <a:gd name="connsiteY217" fmla="*/ 199429 h 606580"/>
                  <a:gd name="connsiteX218" fmla="*/ 449161 w 608133"/>
                  <a:gd name="connsiteY218" fmla="*/ 199429 h 606580"/>
                  <a:gd name="connsiteX219" fmla="*/ 442516 w 608133"/>
                  <a:gd name="connsiteY219" fmla="*/ 198791 h 606580"/>
                  <a:gd name="connsiteX220" fmla="*/ 425904 w 608133"/>
                  <a:gd name="connsiteY220" fmla="*/ 207850 h 606580"/>
                  <a:gd name="connsiteX221" fmla="*/ 425904 w 608133"/>
                  <a:gd name="connsiteY221" fmla="*/ 224948 h 606580"/>
                  <a:gd name="connsiteX222" fmla="*/ 391914 w 608133"/>
                  <a:gd name="connsiteY222" fmla="*/ 249190 h 606580"/>
                  <a:gd name="connsiteX223" fmla="*/ 394725 w 608133"/>
                  <a:gd name="connsiteY223" fmla="*/ 259526 h 606580"/>
                  <a:gd name="connsiteX224" fmla="*/ 401625 w 608133"/>
                  <a:gd name="connsiteY224" fmla="*/ 259526 h 606580"/>
                  <a:gd name="connsiteX225" fmla="*/ 399836 w 608133"/>
                  <a:gd name="connsiteY225" fmla="*/ 269350 h 606580"/>
                  <a:gd name="connsiteX226" fmla="*/ 394853 w 608133"/>
                  <a:gd name="connsiteY226" fmla="*/ 271136 h 606580"/>
                  <a:gd name="connsiteX227" fmla="*/ 394725 w 608133"/>
                  <a:gd name="connsiteY227" fmla="*/ 296910 h 606580"/>
                  <a:gd name="connsiteX228" fmla="*/ 423987 w 608133"/>
                  <a:gd name="connsiteY228" fmla="*/ 329957 h 606580"/>
                  <a:gd name="connsiteX229" fmla="*/ 436893 w 608133"/>
                  <a:gd name="connsiteY229" fmla="*/ 329957 h 606580"/>
                  <a:gd name="connsiteX230" fmla="*/ 437660 w 608133"/>
                  <a:gd name="connsiteY230" fmla="*/ 327916 h 606580"/>
                  <a:gd name="connsiteX231" fmla="*/ 460661 w 608133"/>
                  <a:gd name="connsiteY231" fmla="*/ 327916 h 606580"/>
                  <a:gd name="connsiteX232" fmla="*/ 467306 w 608133"/>
                  <a:gd name="connsiteY232" fmla="*/ 321791 h 606580"/>
                  <a:gd name="connsiteX233" fmla="*/ 480340 w 608133"/>
                  <a:gd name="connsiteY233" fmla="*/ 321791 h 606580"/>
                  <a:gd name="connsiteX234" fmla="*/ 487496 w 608133"/>
                  <a:gd name="connsiteY234" fmla="*/ 328936 h 606580"/>
                  <a:gd name="connsiteX235" fmla="*/ 506919 w 608133"/>
                  <a:gd name="connsiteY235" fmla="*/ 330850 h 606580"/>
                  <a:gd name="connsiteX236" fmla="*/ 504363 w 608133"/>
                  <a:gd name="connsiteY236" fmla="*/ 356369 h 606580"/>
                  <a:gd name="connsiteX237" fmla="*/ 525959 w 608133"/>
                  <a:gd name="connsiteY237" fmla="*/ 394009 h 606580"/>
                  <a:gd name="connsiteX238" fmla="*/ 514586 w 608133"/>
                  <a:gd name="connsiteY238" fmla="*/ 415445 h 606580"/>
                  <a:gd name="connsiteX239" fmla="*/ 515353 w 608133"/>
                  <a:gd name="connsiteY239" fmla="*/ 425525 h 606580"/>
                  <a:gd name="connsiteX240" fmla="*/ 524298 w 608133"/>
                  <a:gd name="connsiteY240" fmla="*/ 434329 h 606580"/>
                  <a:gd name="connsiteX241" fmla="*/ 524298 w 608133"/>
                  <a:gd name="connsiteY241" fmla="*/ 458571 h 606580"/>
                  <a:gd name="connsiteX242" fmla="*/ 536054 w 608133"/>
                  <a:gd name="connsiteY242" fmla="*/ 474265 h 606580"/>
                  <a:gd name="connsiteX243" fmla="*/ 536054 w 608133"/>
                  <a:gd name="connsiteY243" fmla="*/ 494425 h 606580"/>
                  <a:gd name="connsiteX244" fmla="*/ 546149 w 608133"/>
                  <a:gd name="connsiteY244" fmla="*/ 494425 h 606580"/>
                  <a:gd name="connsiteX245" fmla="*/ 307576 w 608133"/>
                  <a:gd name="connsiteY245" fmla="*/ 606580 h 606580"/>
                  <a:gd name="connsiteX246" fmla="*/ 0 w 608133"/>
                  <a:gd name="connsiteY246" fmla="*/ 304694 h 606580"/>
                  <a:gd name="connsiteX247" fmla="*/ 5367 w 608133"/>
                  <a:gd name="connsiteY247" fmla="*/ 249956 h 606580"/>
                  <a:gd name="connsiteX248" fmla="*/ 7285 w 608133"/>
                  <a:gd name="connsiteY248" fmla="*/ 251138 h 606580"/>
                  <a:gd name="connsiteX249" fmla="*/ 11386 w 608133"/>
                  <a:gd name="connsiteY249" fmla="*/ 253754 h 606580"/>
                  <a:gd name="connsiteX250" fmla="*/ 12008 w 608133"/>
                  <a:gd name="connsiteY250" fmla="*/ 258475 h 606580"/>
                  <a:gd name="connsiteX251" fmla="*/ 10311 w 608133"/>
                  <a:gd name="connsiteY251" fmla="*/ 258832 h 606580"/>
                  <a:gd name="connsiteX252" fmla="*/ 4728 w 608133"/>
                  <a:gd name="connsiteY252" fmla="*/ 259908 h 606580"/>
                  <a:gd name="connsiteX253" fmla="*/ 3705 w 608133"/>
                  <a:gd name="connsiteY253" fmla="*/ 270243 h 606580"/>
                  <a:gd name="connsiteX254" fmla="*/ 12651 w 608133"/>
                  <a:gd name="connsiteY254" fmla="*/ 270243 h 606580"/>
                  <a:gd name="connsiteX255" fmla="*/ 24279 w 608133"/>
                  <a:gd name="connsiteY255" fmla="*/ 269095 h 606580"/>
                  <a:gd name="connsiteX256" fmla="*/ 30285 w 608133"/>
                  <a:gd name="connsiteY256" fmla="*/ 262077 h 606580"/>
                  <a:gd name="connsiteX257" fmla="*/ 23896 w 608133"/>
                  <a:gd name="connsiteY257" fmla="*/ 259653 h 606580"/>
                  <a:gd name="connsiteX258" fmla="*/ 20446 w 608133"/>
                  <a:gd name="connsiteY258" fmla="*/ 255570 h 606580"/>
                  <a:gd name="connsiteX259" fmla="*/ 15079 w 608133"/>
                  <a:gd name="connsiteY259" fmla="*/ 247277 h 606580"/>
                  <a:gd name="connsiteX260" fmla="*/ 12651 w 608133"/>
                  <a:gd name="connsiteY260" fmla="*/ 235410 h 606580"/>
                  <a:gd name="connsiteX261" fmla="*/ 12543 w 608133"/>
                  <a:gd name="connsiteY261" fmla="*/ 235433 h 606580"/>
                  <a:gd name="connsiteX262" fmla="*/ 12537 w 608133"/>
                  <a:gd name="connsiteY262" fmla="*/ 235406 h 606580"/>
                  <a:gd name="connsiteX263" fmla="*/ 8443 w 608133"/>
                  <a:gd name="connsiteY263" fmla="*/ 236274 h 606580"/>
                  <a:gd name="connsiteX264" fmla="*/ 24663 w 608133"/>
                  <a:gd name="connsiteY264" fmla="*/ 186925 h 606580"/>
                  <a:gd name="connsiteX265" fmla="*/ 24663 w 608133"/>
                  <a:gd name="connsiteY265" fmla="*/ 201470 h 606580"/>
                  <a:gd name="connsiteX266" fmla="*/ 37441 w 608133"/>
                  <a:gd name="connsiteY266" fmla="*/ 207595 h 606580"/>
                  <a:gd name="connsiteX267" fmla="*/ 37441 w 608133"/>
                  <a:gd name="connsiteY267" fmla="*/ 231583 h 606580"/>
                  <a:gd name="connsiteX268" fmla="*/ 49708 w 608133"/>
                  <a:gd name="connsiteY268" fmla="*/ 252253 h 606580"/>
                  <a:gd name="connsiteX269" fmla="*/ 59675 w 608133"/>
                  <a:gd name="connsiteY269" fmla="*/ 253784 h 606580"/>
                  <a:gd name="connsiteX270" fmla="*/ 60953 w 608133"/>
                  <a:gd name="connsiteY270" fmla="*/ 246639 h 606580"/>
                  <a:gd name="connsiteX271" fmla="*/ 49197 w 608133"/>
                  <a:gd name="connsiteY271" fmla="*/ 228775 h 606580"/>
                  <a:gd name="connsiteX272" fmla="*/ 46897 w 608133"/>
                  <a:gd name="connsiteY272" fmla="*/ 211295 h 606580"/>
                  <a:gd name="connsiteX273" fmla="*/ 53797 w 608133"/>
                  <a:gd name="connsiteY273" fmla="*/ 211295 h 606580"/>
                  <a:gd name="connsiteX274" fmla="*/ 56736 w 608133"/>
                  <a:gd name="connsiteY274" fmla="*/ 229286 h 606580"/>
                  <a:gd name="connsiteX275" fmla="*/ 70537 w 608133"/>
                  <a:gd name="connsiteY275" fmla="*/ 249063 h 606580"/>
                  <a:gd name="connsiteX276" fmla="*/ 70350 w 608133"/>
                  <a:gd name="connsiteY276" fmla="*/ 249152 h 606580"/>
                  <a:gd name="connsiteX277" fmla="*/ 70260 w 608133"/>
                  <a:gd name="connsiteY277" fmla="*/ 249025 h 606580"/>
                  <a:gd name="connsiteX278" fmla="*/ 67374 w 608133"/>
                  <a:gd name="connsiteY278" fmla="*/ 250579 h 606580"/>
                  <a:gd name="connsiteX279" fmla="*/ 67342 w 608133"/>
                  <a:gd name="connsiteY279" fmla="*/ 250594 h 606580"/>
                  <a:gd name="connsiteX280" fmla="*/ 67343 w 608133"/>
                  <a:gd name="connsiteY280" fmla="*/ 250596 h 606580"/>
                  <a:gd name="connsiteX281" fmla="*/ 67178 w 608133"/>
                  <a:gd name="connsiteY281" fmla="*/ 250684 h 606580"/>
                  <a:gd name="connsiteX282" fmla="*/ 68462 w 608133"/>
                  <a:gd name="connsiteY282" fmla="*/ 254896 h 606580"/>
                  <a:gd name="connsiteX283" fmla="*/ 68611 w 608133"/>
                  <a:gd name="connsiteY283" fmla="*/ 254900 h 606580"/>
                  <a:gd name="connsiteX284" fmla="*/ 68620 w 608133"/>
                  <a:gd name="connsiteY284" fmla="*/ 254932 h 606580"/>
                  <a:gd name="connsiteX285" fmla="*/ 69753 w 608133"/>
                  <a:gd name="connsiteY285" fmla="*/ 254932 h 606580"/>
                  <a:gd name="connsiteX286" fmla="*/ 72957 w 608133"/>
                  <a:gd name="connsiteY286" fmla="*/ 255023 h 606580"/>
                  <a:gd name="connsiteX287" fmla="*/ 73003 w 608133"/>
                  <a:gd name="connsiteY287" fmla="*/ 254932 h 606580"/>
                  <a:gd name="connsiteX288" fmla="*/ 73093 w 608133"/>
                  <a:gd name="connsiteY288" fmla="*/ 254932 h 606580"/>
                  <a:gd name="connsiteX289" fmla="*/ 69387 w 608133"/>
                  <a:gd name="connsiteY289" fmla="*/ 261695 h 606580"/>
                  <a:gd name="connsiteX290" fmla="*/ 80121 w 608133"/>
                  <a:gd name="connsiteY290" fmla="*/ 277899 h 606580"/>
                  <a:gd name="connsiteX291" fmla="*/ 106955 w 608133"/>
                  <a:gd name="connsiteY291" fmla="*/ 284534 h 606580"/>
                  <a:gd name="connsiteX292" fmla="*/ 106955 w 608133"/>
                  <a:gd name="connsiteY292" fmla="*/ 280196 h 606580"/>
                  <a:gd name="connsiteX293" fmla="*/ 117689 w 608133"/>
                  <a:gd name="connsiteY293" fmla="*/ 281727 h 606580"/>
                  <a:gd name="connsiteX294" fmla="*/ 116667 w 608133"/>
                  <a:gd name="connsiteY294" fmla="*/ 289255 h 606580"/>
                  <a:gd name="connsiteX295" fmla="*/ 125101 w 608133"/>
                  <a:gd name="connsiteY295" fmla="*/ 290786 h 606580"/>
                  <a:gd name="connsiteX296" fmla="*/ 138135 w 608133"/>
                  <a:gd name="connsiteY296" fmla="*/ 294358 h 606580"/>
                  <a:gd name="connsiteX297" fmla="*/ 156536 w 608133"/>
                  <a:gd name="connsiteY297" fmla="*/ 315029 h 606580"/>
                  <a:gd name="connsiteX298" fmla="*/ 180048 w 608133"/>
                  <a:gd name="connsiteY298" fmla="*/ 316815 h 606580"/>
                  <a:gd name="connsiteX299" fmla="*/ 182348 w 608133"/>
                  <a:gd name="connsiteY299" fmla="*/ 335699 h 606580"/>
                  <a:gd name="connsiteX300" fmla="*/ 166247 w 608133"/>
                  <a:gd name="connsiteY300" fmla="*/ 346799 h 606580"/>
                  <a:gd name="connsiteX301" fmla="*/ 165480 w 608133"/>
                  <a:gd name="connsiteY301" fmla="*/ 363769 h 606580"/>
                  <a:gd name="connsiteX302" fmla="*/ 163180 w 608133"/>
                  <a:gd name="connsiteY302" fmla="*/ 374104 h 606580"/>
                  <a:gd name="connsiteX303" fmla="*/ 186437 w 608133"/>
                  <a:gd name="connsiteY303" fmla="*/ 402813 h 606580"/>
                  <a:gd name="connsiteX304" fmla="*/ 188226 w 608133"/>
                  <a:gd name="connsiteY304" fmla="*/ 412638 h 606580"/>
                  <a:gd name="connsiteX305" fmla="*/ 197682 w 608133"/>
                  <a:gd name="connsiteY305" fmla="*/ 414934 h 606580"/>
                  <a:gd name="connsiteX306" fmla="*/ 216722 w 608133"/>
                  <a:gd name="connsiteY306" fmla="*/ 428332 h 606580"/>
                  <a:gd name="connsiteX307" fmla="*/ 216722 w 608133"/>
                  <a:gd name="connsiteY307" fmla="*/ 480262 h 606580"/>
                  <a:gd name="connsiteX308" fmla="*/ 222983 w 608133"/>
                  <a:gd name="connsiteY308" fmla="*/ 482049 h 606580"/>
                  <a:gd name="connsiteX309" fmla="*/ 218639 w 608133"/>
                  <a:gd name="connsiteY309" fmla="*/ 506036 h 606580"/>
                  <a:gd name="connsiteX310" fmla="*/ 229372 w 608133"/>
                  <a:gd name="connsiteY310" fmla="*/ 520199 h 606580"/>
                  <a:gd name="connsiteX311" fmla="*/ 227456 w 608133"/>
                  <a:gd name="connsiteY311" fmla="*/ 543932 h 606580"/>
                  <a:gd name="connsiteX312" fmla="*/ 241640 w 608133"/>
                  <a:gd name="connsiteY312" fmla="*/ 568557 h 606580"/>
                  <a:gd name="connsiteX313" fmla="*/ 259785 w 608133"/>
                  <a:gd name="connsiteY313" fmla="*/ 584251 h 606580"/>
                  <a:gd name="connsiteX314" fmla="*/ 278058 w 608133"/>
                  <a:gd name="connsiteY314" fmla="*/ 584506 h 606580"/>
                  <a:gd name="connsiteX315" fmla="*/ 279847 w 608133"/>
                  <a:gd name="connsiteY315" fmla="*/ 578765 h 606580"/>
                  <a:gd name="connsiteX316" fmla="*/ 266430 w 608133"/>
                  <a:gd name="connsiteY316" fmla="*/ 567536 h 606580"/>
                  <a:gd name="connsiteX317" fmla="*/ 267196 w 608133"/>
                  <a:gd name="connsiteY317" fmla="*/ 562050 h 606580"/>
                  <a:gd name="connsiteX318" fmla="*/ 269624 w 608133"/>
                  <a:gd name="connsiteY318" fmla="*/ 555287 h 606580"/>
                  <a:gd name="connsiteX319" fmla="*/ 270135 w 608133"/>
                  <a:gd name="connsiteY319" fmla="*/ 548270 h 606580"/>
                  <a:gd name="connsiteX320" fmla="*/ 261063 w 608133"/>
                  <a:gd name="connsiteY320" fmla="*/ 548015 h 606580"/>
                  <a:gd name="connsiteX321" fmla="*/ 256463 w 608133"/>
                  <a:gd name="connsiteY321" fmla="*/ 542273 h 606580"/>
                  <a:gd name="connsiteX322" fmla="*/ 264002 w 608133"/>
                  <a:gd name="connsiteY322" fmla="*/ 535128 h 606580"/>
                  <a:gd name="connsiteX323" fmla="*/ 265024 w 608133"/>
                  <a:gd name="connsiteY323" fmla="*/ 529769 h 606580"/>
                  <a:gd name="connsiteX324" fmla="*/ 256590 w 608133"/>
                  <a:gd name="connsiteY324" fmla="*/ 527344 h 606580"/>
                  <a:gd name="connsiteX325" fmla="*/ 257102 w 608133"/>
                  <a:gd name="connsiteY325" fmla="*/ 522241 h 606580"/>
                  <a:gd name="connsiteX326" fmla="*/ 269113 w 608133"/>
                  <a:gd name="connsiteY326" fmla="*/ 520454 h 606580"/>
                  <a:gd name="connsiteX327" fmla="*/ 287386 w 608133"/>
                  <a:gd name="connsiteY327" fmla="*/ 511778 h 606580"/>
                  <a:gd name="connsiteX328" fmla="*/ 293520 w 608133"/>
                  <a:gd name="connsiteY328" fmla="*/ 500677 h 606580"/>
                  <a:gd name="connsiteX329" fmla="*/ 312688 w 608133"/>
                  <a:gd name="connsiteY329" fmla="*/ 476562 h 606580"/>
                  <a:gd name="connsiteX330" fmla="*/ 308343 w 608133"/>
                  <a:gd name="connsiteY330" fmla="*/ 457551 h 606580"/>
                  <a:gd name="connsiteX331" fmla="*/ 314221 w 608133"/>
                  <a:gd name="connsiteY331" fmla="*/ 447471 h 606580"/>
                  <a:gd name="connsiteX332" fmla="*/ 331855 w 608133"/>
                  <a:gd name="connsiteY332" fmla="*/ 447981 h 606580"/>
                  <a:gd name="connsiteX333" fmla="*/ 343739 w 608133"/>
                  <a:gd name="connsiteY333" fmla="*/ 438667 h 606580"/>
                  <a:gd name="connsiteX334" fmla="*/ 347573 w 608133"/>
                  <a:gd name="connsiteY334" fmla="*/ 402175 h 606580"/>
                  <a:gd name="connsiteX335" fmla="*/ 360734 w 608133"/>
                  <a:gd name="connsiteY335" fmla="*/ 385715 h 606580"/>
                  <a:gd name="connsiteX336" fmla="*/ 363034 w 608133"/>
                  <a:gd name="connsiteY336" fmla="*/ 375125 h 606580"/>
                  <a:gd name="connsiteX337" fmla="*/ 357698 w 608133"/>
                  <a:gd name="connsiteY337" fmla="*/ 373425 h 606580"/>
                  <a:gd name="connsiteX338" fmla="*/ 362777 w 608133"/>
                  <a:gd name="connsiteY338" fmla="*/ 360422 h 606580"/>
                  <a:gd name="connsiteX339" fmla="*/ 330464 w 608133"/>
                  <a:gd name="connsiteY339" fmla="*/ 328129 h 606580"/>
                  <a:gd name="connsiteX340" fmla="*/ 328421 w 608133"/>
                  <a:gd name="connsiteY340" fmla="*/ 328257 h 606580"/>
                  <a:gd name="connsiteX341" fmla="*/ 328421 w 608133"/>
                  <a:gd name="connsiteY341" fmla="*/ 332341 h 606580"/>
                  <a:gd name="connsiteX342" fmla="*/ 330464 w 608133"/>
                  <a:gd name="connsiteY342" fmla="*/ 332214 h 606580"/>
                  <a:gd name="connsiteX343" fmla="*/ 358818 w 608133"/>
                  <a:gd name="connsiteY343" fmla="*/ 360422 h 606580"/>
                  <a:gd name="connsiteX344" fmla="*/ 353905 w 608133"/>
                  <a:gd name="connsiteY344" fmla="*/ 372216 h 606580"/>
                  <a:gd name="connsiteX345" fmla="*/ 351023 w 608133"/>
                  <a:gd name="connsiteY345" fmla="*/ 371297 h 606580"/>
                  <a:gd name="connsiteX346" fmla="*/ 343100 w 608133"/>
                  <a:gd name="connsiteY346" fmla="*/ 358410 h 606580"/>
                  <a:gd name="connsiteX347" fmla="*/ 316010 w 608133"/>
                  <a:gd name="connsiteY347" fmla="*/ 358155 h 606580"/>
                  <a:gd name="connsiteX348" fmla="*/ 294542 w 608133"/>
                  <a:gd name="connsiteY348" fmla="*/ 350117 h 606580"/>
                  <a:gd name="connsiteX349" fmla="*/ 293520 w 608133"/>
                  <a:gd name="connsiteY349" fmla="*/ 334933 h 606580"/>
                  <a:gd name="connsiteX350" fmla="*/ 286236 w 608133"/>
                  <a:gd name="connsiteY350" fmla="*/ 322557 h 606580"/>
                  <a:gd name="connsiteX351" fmla="*/ 266813 w 608133"/>
                  <a:gd name="connsiteY351" fmla="*/ 322301 h 606580"/>
                  <a:gd name="connsiteX352" fmla="*/ 255568 w 608133"/>
                  <a:gd name="connsiteY352" fmla="*/ 304949 h 606580"/>
                  <a:gd name="connsiteX353" fmla="*/ 245601 w 608133"/>
                  <a:gd name="connsiteY353" fmla="*/ 300100 h 606580"/>
                  <a:gd name="connsiteX354" fmla="*/ 245090 w 608133"/>
                  <a:gd name="connsiteY354" fmla="*/ 305459 h 606580"/>
                  <a:gd name="connsiteX355" fmla="*/ 226944 w 608133"/>
                  <a:gd name="connsiteY355" fmla="*/ 306480 h 606580"/>
                  <a:gd name="connsiteX356" fmla="*/ 220300 w 608133"/>
                  <a:gd name="connsiteY356" fmla="*/ 297421 h 606580"/>
                  <a:gd name="connsiteX357" fmla="*/ 201388 w 608133"/>
                  <a:gd name="connsiteY357" fmla="*/ 293593 h 606580"/>
                  <a:gd name="connsiteX358" fmla="*/ 185798 w 608133"/>
                  <a:gd name="connsiteY358" fmla="*/ 311328 h 606580"/>
                  <a:gd name="connsiteX359" fmla="*/ 163691 w 608133"/>
                  <a:gd name="connsiteY359" fmla="*/ 307628 h 606580"/>
                  <a:gd name="connsiteX360" fmla="*/ 163564 w 608133"/>
                  <a:gd name="connsiteY360" fmla="*/ 307628 h 606580"/>
                  <a:gd name="connsiteX361" fmla="*/ 161264 w 608133"/>
                  <a:gd name="connsiteY361" fmla="*/ 307245 h 606580"/>
                  <a:gd name="connsiteX362" fmla="*/ 159475 w 608133"/>
                  <a:gd name="connsiteY362" fmla="*/ 279940 h 606580"/>
                  <a:gd name="connsiteX363" fmla="*/ 141585 w 608133"/>
                  <a:gd name="connsiteY363" fmla="*/ 277006 h 606580"/>
                  <a:gd name="connsiteX364" fmla="*/ 148741 w 608133"/>
                  <a:gd name="connsiteY364" fmla="*/ 263608 h 606580"/>
                  <a:gd name="connsiteX365" fmla="*/ 146696 w 608133"/>
                  <a:gd name="connsiteY365" fmla="*/ 255825 h 606580"/>
                  <a:gd name="connsiteX366" fmla="*/ 123184 w 608133"/>
                  <a:gd name="connsiteY366" fmla="*/ 271392 h 606580"/>
                  <a:gd name="connsiteX367" fmla="*/ 108361 w 608133"/>
                  <a:gd name="connsiteY367" fmla="*/ 269605 h 606580"/>
                  <a:gd name="connsiteX368" fmla="*/ 103122 w 608133"/>
                  <a:gd name="connsiteY368" fmla="*/ 258250 h 606580"/>
                  <a:gd name="connsiteX369" fmla="*/ 106316 w 608133"/>
                  <a:gd name="connsiteY369" fmla="*/ 246383 h 606580"/>
                  <a:gd name="connsiteX370" fmla="*/ 114495 w 608133"/>
                  <a:gd name="connsiteY370" fmla="*/ 231583 h 606580"/>
                  <a:gd name="connsiteX371" fmla="*/ 133279 w 608133"/>
                  <a:gd name="connsiteY371" fmla="*/ 222268 h 606580"/>
                  <a:gd name="connsiteX372" fmla="*/ 169570 w 608133"/>
                  <a:gd name="connsiteY372" fmla="*/ 222268 h 606580"/>
                  <a:gd name="connsiteX373" fmla="*/ 169442 w 608133"/>
                  <a:gd name="connsiteY373" fmla="*/ 233114 h 606580"/>
                  <a:gd name="connsiteX374" fmla="*/ 182476 w 608133"/>
                  <a:gd name="connsiteY374" fmla="*/ 239111 h 606580"/>
                  <a:gd name="connsiteX375" fmla="*/ 181453 w 608133"/>
                  <a:gd name="connsiteY375" fmla="*/ 220482 h 606580"/>
                  <a:gd name="connsiteX376" fmla="*/ 190909 w 608133"/>
                  <a:gd name="connsiteY376" fmla="*/ 211168 h 606580"/>
                  <a:gd name="connsiteX377" fmla="*/ 209821 w 608133"/>
                  <a:gd name="connsiteY377" fmla="*/ 198791 h 606580"/>
                  <a:gd name="connsiteX378" fmla="*/ 211099 w 608133"/>
                  <a:gd name="connsiteY378" fmla="*/ 190242 h 606580"/>
                  <a:gd name="connsiteX379" fmla="*/ 230011 w 608133"/>
                  <a:gd name="connsiteY379" fmla="*/ 170720 h 606580"/>
                  <a:gd name="connsiteX380" fmla="*/ 250201 w 608133"/>
                  <a:gd name="connsiteY380" fmla="*/ 159747 h 606580"/>
                  <a:gd name="connsiteX381" fmla="*/ 248412 w 608133"/>
                  <a:gd name="connsiteY381" fmla="*/ 158344 h 606580"/>
                  <a:gd name="connsiteX382" fmla="*/ 261957 w 608133"/>
                  <a:gd name="connsiteY382" fmla="*/ 145712 h 606580"/>
                  <a:gd name="connsiteX383" fmla="*/ 266941 w 608133"/>
                  <a:gd name="connsiteY383" fmla="*/ 146988 h 606580"/>
                  <a:gd name="connsiteX384" fmla="*/ 269241 w 608133"/>
                  <a:gd name="connsiteY384" fmla="*/ 149795 h 606580"/>
                  <a:gd name="connsiteX385" fmla="*/ 274480 w 608133"/>
                  <a:gd name="connsiteY385" fmla="*/ 144181 h 606580"/>
                  <a:gd name="connsiteX386" fmla="*/ 275758 w 608133"/>
                  <a:gd name="connsiteY386" fmla="*/ 143543 h 606580"/>
                  <a:gd name="connsiteX387" fmla="*/ 270008 w 608133"/>
                  <a:gd name="connsiteY387" fmla="*/ 142777 h 606580"/>
                  <a:gd name="connsiteX388" fmla="*/ 264257 w 608133"/>
                  <a:gd name="connsiteY388" fmla="*/ 140991 h 606580"/>
                  <a:gd name="connsiteX389" fmla="*/ 264257 w 608133"/>
                  <a:gd name="connsiteY389" fmla="*/ 135505 h 606580"/>
                  <a:gd name="connsiteX390" fmla="*/ 267324 w 608133"/>
                  <a:gd name="connsiteY390" fmla="*/ 132953 h 606580"/>
                  <a:gd name="connsiteX391" fmla="*/ 274097 w 608133"/>
                  <a:gd name="connsiteY391" fmla="*/ 132953 h 606580"/>
                  <a:gd name="connsiteX392" fmla="*/ 277164 w 608133"/>
                  <a:gd name="connsiteY392" fmla="*/ 134356 h 606580"/>
                  <a:gd name="connsiteX393" fmla="*/ 279719 w 608133"/>
                  <a:gd name="connsiteY393" fmla="*/ 139588 h 606580"/>
                  <a:gd name="connsiteX394" fmla="*/ 283042 w 608133"/>
                  <a:gd name="connsiteY394" fmla="*/ 139077 h 606580"/>
                  <a:gd name="connsiteX395" fmla="*/ 283042 w 608133"/>
                  <a:gd name="connsiteY395" fmla="*/ 138694 h 606580"/>
                  <a:gd name="connsiteX396" fmla="*/ 283936 w 608133"/>
                  <a:gd name="connsiteY396" fmla="*/ 138950 h 606580"/>
                  <a:gd name="connsiteX397" fmla="*/ 293392 w 608133"/>
                  <a:gd name="connsiteY397" fmla="*/ 137546 h 606580"/>
                  <a:gd name="connsiteX398" fmla="*/ 294670 w 608133"/>
                  <a:gd name="connsiteY398" fmla="*/ 132953 h 606580"/>
                  <a:gd name="connsiteX399" fmla="*/ 300165 w 608133"/>
                  <a:gd name="connsiteY399" fmla="*/ 134356 h 606580"/>
                  <a:gd name="connsiteX400" fmla="*/ 300165 w 608133"/>
                  <a:gd name="connsiteY400" fmla="*/ 139205 h 606580"/>
                  <a:gd name="connsiteX401" fmla="*/ 295181 w 608133"/>
                  <a:gd name="connsiteY401" fmla="*/ 142650 h 606580"/>
                  <a:gd name="connsiteX402" fmla="*/ 295820 w 608133"/>
                  <a:gd name="connsiteY402" fmla="*/ 148009 h 606580"/>
                  <a:gd name="connsiteX403" fmla="*/ 312943 w 608133"/>
                  <a:gd name="connsiteY403" fmla="*/ 153240 h 606580"/>
                  <a:gd name="connsiteX404" fmla="*/ 312943 w 608133"/>
                  <a:gd name="connsiteY404" fmla="*/ 153495 h 606580"/>
                  <a:gd name="connsiteX405" fmla="*/ 316904 w 608133"/>
                  <a:gd name="connsiteY405" fmla="*/ 153113 h 606580"/>
                  <a:gd name="connsiteX406" fmla="*/ 317160 w 608133"/>
                  <a:gd name="connsiteY406" fmla="*/ 145840 h 606580"/>
                  <a:gd name="connsiteX407" fmla="*/ 303615 w 608133"/>
                  <a:gd name="connsiteY407" fmla="*/ 139715 h 606580"/>
                  <a:gd name="connsiteX408" fmla="*/ 302848 w 608133"/>
                  <a:gd name="connsiteY408" fmla="*/ 136270 h 606580"/>
                  <a:gd name="connsiteX409" fmla="*/ 314093 w 608133"/>
                  <a:gd name="connsiteY409" fmla="*/ 132442 h 606580"/>
                  <a:gd name="connsiteX410" fmla="*/ 314604 w 608133"/>
                  <a:gd name="connsiteY410" fmla="*/ 121852 h 606580"/>
                  <a:gd name="connsiteX411" fmla="*/ 302848 w 608133"/>
                  <a:gd name="connsiteY411" fmla="*/ 114834 h 606580"/>
                  <a:gd name="connsiteX412" fmla="*/ 302081 w 608133"/>
                  <a:gd name="connsiteY412" fmla="*/ 96844 h 606580"/>
                  <a:gd name="connsiteX413" fmla="*/ 285981 w 608133"/>
                  <a:gd name="connsiteY413" fmla="*/ 104754 h 606580"/>
                  <a:gd name="connsiteX414" fmla="*/ 280103 w 608133"/>
                  <a:gd name="connsiteY414" fmla="*/ 104754 h 606580"/>
                  <a:gd name="connsiteX415" fmla="*/ 281636 w 608133"/>
                  <a:gd name="connsiteY415" fmla="*/ 91102 h 606580"/>
                  <a:gd name="connsiteX416" fmla="*/ 259785 w 608133"/>
                  <a:gd name="connsiteY416" fmla="*/ 85998 h 606580"/>
                  <a:gd name="connsiteX417" fmla="*/ 250712 w 608133"/>
                  <a:gd name="connsiteY417" fmla="*/ 92761 h 606580"/>
                  <a:gd name="connsiteX418" fmla="*/ 250712 w 608133"/>
                  <a:gd name="connsiteY418" fmla="*/ 113303 h 606580"/>
                  <a:gd name="connsiteX419" fmla="*/ 234356 w 608133"/>
                  <a:gd name="connsiteY419" fmla="*/ 118407 h 606580"/>
                  <a:gd name="connsiteX420" fmla="*/ 227839 w 608133"/>
                  <a:gd name="connsiteY420" fmla="*/ 131932 h 606580"/>
                  <a:gd name="connsiteX421" fmla="*/ 220683 w 608133"/>
                  <a:gd name="connsiteY421" fmla="*/ 133080 h 606580"/>
                  <a:gd name="connsiteX422" fmla="*/ 220683 w 608133"/>
                  <a:gd name="connsiteY422" fmla="*/ 115855 h 606580"/>
                  <a:gd name="connsiteX423" fmla="*/ 205349 w 608133"/>
                  <a:gd name="connsiteY423" fmla="*/ 113686 h 606580"/>
                  <a:gd name="connsiteX424" fmla="*/ 197682 w 608133"/>
                  <a:gd name="connsiteY424" fmla="*/ 108837 h 606580"/>
                  <a:gd name="connsiteX425" fmla="*/ 194743 w 608133"/>
                  <a:gd name="connsiteY425" fmla="*/ 97609 h 606580"/>
                  <a:gd name="connsiteX426" fmla="*/ 222089 w 608133"/>
                  <a:gd name="connsiteY426" fmla="*/ 81788 h 606580"/>
                  <a:gd name="connsiteX427" fmla="*/ 235506 w 608133"/>
                  <a:gd name="connsiteY427" fmla="*/ 77832 h 606580"/>
                  <a:gd name="connsiteX428" fmla="*/ 236912 w 608133"/>
                  <a:gd name="connsiteY428" fmla="*/ 86636 h 606580"/>
                  <a:gd name="connsiteX429" fmla="*/ 244323 w 608133"/>
                  <a:gd name="connsiteY429" fmla="*/ 86253 h 606580"/>
                  <a:gd name="connsiteX430" fmla="*/ 244962 w 608133"/>
                  <a:gd name="connsiteY430" fmla="*/ 81788 h 606580"/>
                  <a:gd name="connsiteX431" fmla="*/ 252757 w 608133"/>
                  <a:gd name="connsiteY431" fmla="*/ 80767 h 606580"/>
                  <a:gd name="connsiteX432" fmla="*/ 252885 w 608133"/>
                  <a:gd name="connsiteY432" fmla="*/ 79108 h 606580"/>
                  <a:gd name="connsiteX433" fmla="*/ 249562 w 608133"/>
                  <a:gd name="connsiteY433" fmla="*/ 77832 h 606580"/>
                  <a:gd name="connsiteX434" fmla="*/ 248796 w 608133"/>
                  <a:gd name="connsiteY434" fmla="*/ 72984 h 606580"/>
                  <a:gd name="connsiteX435" fmla="*/ 258379 w 608133"/>
                  <a:gd name="connsiteY435" fmla="*/ 72218 h 606580"/>
                  <a:gd name="connsiteX436" fmla="*/ 264130 w 608133"/>
                  <a:gd name="connsiteY436" fmla="*/ 66221 h 606580"/>
                  <a:gd name="connsiteX437" fmla="*/ 264513 w 608133"/>
                  <a:gd name="connsiteY437" fmla="*/ 65838 h 606580"/>
                  <a:gd name="connsiteX438" fmla="*/ 266302 w 608133"/>
                  <a:gd name="connsiteY438" fmla="*/ 64052 h 606580"/>
                  <a:gd name="connsiteX439" fmla="*/ 286492 w 608133"/>
                  <a:gd name="connsiteY439" fmla="*/ 61500 h 606580"/>
                  <a:gd name="connsiteX440" fmla="*/ 295437 w 608133"/>
                  <a:gd name="connsiteY440" fmla="*/ 69028 h 606580"/>
                  <a:gd name="connsiteX441" fmla="*/ 272052 w 608133"/>
                  <a:gd name="connsiteY441" fmla="*/ 81405 h 606580"/>
                  <a:gd name="connsiteX442" fmla="*/ 301826 w 608133"/>
                  <a:gd name="connsiteY442" fmla="*/ 88295 h 606580"/>
                  <a:gd name="connsiteX443" fmla="*/ 305659 w 608133"/>
                  <a:gd name="connsiteY443" fmla="*/ 78470 h 606580"/>
                  <a:gd name="connsiteX444" fmla="*/ 318693 w 608133"/>
                  <a:gd name="connsiteY444" fmla="*/ 78470 h 606580"/>
                  <a:gd name="connsiteX445" fmla="*/ 323294 w 608133"/>
                  <a:gd name="connsiteY445" fmla="*/ 69921 h 606580"/>
                  <a:gd name="connsiteX446" fmla="*/ 314093 w 608133"/>
                  <a:gd name="connsiteY446" fmla="*/ 67625 h 606580"/>
                  <a:gd name="connsiteX447" fmla="*/ 314093 w 608133"/>
                  <a:gd name="connsiteY447" fmla="*/ 56779 h 606580"/>
                  <a:gd name="connsiteX448" fmla="*/ 285214 w 608133"/>
                  <a:gd name="connsiteY448" fmla="*/ 44147 h 606580"/>
                  <a:gd name="connsiteX449" fmla="*/ 265280 w 608133"/>
                  <a:gd name="connsiteY449" fmla="*/ 46444 h 606580"/>
                  <a:gd name="connsiteX450" fmla="*/ 254035 w 608133"/>
                  <a:gd name="connsiteY450" fmla="*/ 52186 h 606580"/>
                  <a:gd name="connsiteX451" fmla="*/ 254801 w 608133"/>
                  <a:gd name="connsiteY451" fmla="*/ 66349 h 606580"/>
                  <a:gd name="connsiteX452" fmla="*/ 243045 w 608133"/>
                  <a:gd name="connsiteY452" fmla="*/ 64562 h 606580"/>
                  <a:gd name="connsiteX453" fmla="*/ 241256 w 608133"/>
                  <a:gd name="connsiteY453" fmla="*/ 56779 h 606580"/>
                  <a:gd name="connsiteX454" fmla="*/ 252501 w 608133"/>
                  <a:gd name="connsiteY454" fmla="*/ 46572 h 606580"/>
                  <a:gd name="connsiteX455" fmla="*/ 232056 w 608133"/>
                  <a:gd name="connsiteY455" fmla="*/ 45679 h 606580"/>
                  <a:gd name="connsiteX456" fmla="*/ 226178 w 608133"/>
                  <a:gd name="connsiteY456" fmla="*/ 47337 h 606580"/>
                  <a:gd name="connsiteX457" fmla="*/ 223622 w 608133"/>
                  <a:gd name="connsiteY457" fmla="*/ 54227 h 606580"/>
                  <a:gd name="connsiteX458" fmla="*/ 231289 w 608133"/>
                  <a:gd name="connsiteY458" fmla="*/ 55503 h 606580"/>
                  <a:gd name="connsiteX459" fmla="*/ 229756 w 608133"/>
                  <a:gd name="connsiteY459" fmla="*/ 63031 h 606580"/>
                  <a:gd name="connsiteX460" fmla="*/ 216722 w 608133"/>
                  <a:gd name="connsiteY460" fmla="*/ 63797 h 606580"/>
                  <a:gd name="connsiteX461" fmla="*/ 214677 w 608133"/>
                  <a:gd name="connsiteY461" fmla="*/ 68773 h 606580"/>
                  <a:gd name="connsiteX462" fmla="*/ 195765 w 608133"/>
                  <a:gd name="connsiteY462" fmla="*/ 69283 h 606580"/>
                  <a:gd name="connsiteX463" fmla="*/ 194487 w 608133"/>
                  <a:gd name="connsiteY463" fmla="*/ 58693 h 606580"/>
                  <a:gd name="connsiteX464" fmla="*/ 209310 w 608133"/>
                  <a:gd name="connsiteY464" fmla="*/ 58438 h 606580"/>
                  <a:gd name="connsiteX465" fmla="*/ 220555 w 608133"/>
                  <a:gd name="connsiteY465" fmla="*/ 47593 h 606580"/>
                  <a:gd name="connsiteX466" fmla="*/ 214422 w 608133"/>
                  <a:gd name="connsiteY466" fmla="*/ 44658 h 606580"/>
                  <a:gd name="connsiteX467" fmla="*/ 206244 w 608133"/>
                  <a:gd name="connsiteY467" fmla="*/ 52441 h 606580"/>
                  <a:gd name="connsiteX468" fmla="*/ 192698 w 608133"/>
                  <a:gd name="connsiteY468" fmla="*/ 51676 h 606580"/>
                  <a:gd name="connsiteX469" fmla="*/ 184520 w 608133"/>
                  <a:gd name="connsiteY469" fmla="*/ 40575 h 606580"/>
                  <a:gd name="connsiteX470" fmla="*/ 167142 w 608133"/>
                  <a:gd name="connsiteY470" fmla="*/ 40575 h 606580"/>
                  <a:gd name="connsiteX471" fmla="*/ 148996 w 608133"/>
                  <a:gd name="connsiteY471" fmla="*/ 53972 h 606580"/>
                  <a:gd name="connsiteX472" fmla="*/ 165608 w 608133"/>
                  <a:gd name="connsiteY472" fmla="*/ 53972 h 606580"/>
                  <a:gd name="connsiteX473" fmla="*/ 167142 w 608133"/>
                  <a:gd name="connsiteY473" fmla="*/ 58693 h 606580"/>
                  <a:gd name="connsiteX474" fmla="*/ 162797 w 608133"/>
                  <a:gd name="connsiteY474" fmla="*/ 62776 h 606580"/>
                  <a:gd name="connsiteX475" fmla="*/ 181198 w 608133"/>
                  <a:gd name="connsiteY475" fmla="*/ 63287 h 606580"/>
                  <a:gd name="connsiteX476" fmla="*/ 184009 w 608133"/>
                  <a:gd name="connsiteY476" fmla="*/ 69794 h 606580"/>
                  <a:gd name="connsiteX477" fmla="*/ 163308 w 608133"/>
                  <a:gd name="connsiteY477" fmla="*/ 69028 h 606580"/>
                  <a:gd name="connsiteX478" fmla="*/ 162286 w 608133"/>
                  <a:gd name="connsiteY478" fmla="*/ 64052 h 606580"/>
                  <a:gd name="connsiteX479" fmla="*/ 149252 w 608133"/>
                  <a:gd name="connsiteY479" fmla="*/ 61245 h 606580"/>
                  <a:gd name="connsiteX480" fmla="*/ 142352 w 608133"/>
                  <a:gd name="connsiteY480" fmla="*/ 57545 h 606580"/>
                  <a:gd name="connsiteX481" fmla="*/ 129445 w 608133"/>
                  <a:gd name="connsiteY481" fmla="*/ 57545 h 606580"/>
                  <a:gd name="connsiteX482" fmla="*/ 310515 w 608133"/>
                  <a:gd name="connsiteY482" fmla="*/ 0 h 606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</a:cxnLst>
                <a:rect l="l" t="t" r="r" b="b"/>
                <a:pathLst>
                  <a:path w="608133" h="606580">
                    <a:moveTo>
                      <a:pt x="353905" y="372216"/>
                    </a:moveTo>
                    <a:lnTo>
                      <a:pt x="357698" y="373425"/>
                    </a:lnTo>
                    <a:lnTo>
                      <a:pt x="354188" y="382408"/>
                    </a:lnTo>
                    <a:cubicBezTo>
                      <a:pt x="348856" y="388184"/>
                      <a:pt x="341448" y="392013"/>
                      <a:pt x="333146" y="392715"/>
                    </a:cubicBezTo>
                    <a:lnTo>
                      <a:pt x="333146" y="400756"/>
                    </a:lnTo>
                    <a:lnTo>
                      <a:pt x="341831" y="400756"/>
                    </a:lnTo>
                    <a:lnTo>
                      <a:pt x="341831" y="406245"/>
                    </a:lnTo>
                    <a:lnTo>
                      <a:pt x="319097" y="406245"/>
                    </a:lnTo>
                    <a:lnTo>
                      <a:pt x="319097" y="400756"/>
                    </a:lnTo>
                    <a:lnTo>
                      <a:pt x="329187" y="400756"/>
                    </a:lnTo>
                    <a:lnTo>
                      <a:pt x="329187" y="392715"/>
                    </a:lnTo>
                    <a:lnTo>
                      <a:pt x="329187" y="390162"/>
                    </a:lnTo>
                    <a:lnTo>
                      <a:pt x="329187" y="388631"/>
                    </a:lnTo>
                    <a:cubicBezTo>
                      <a:pt x="329570" y="388631"/>
                      <a:pt x="330081" y="388758"/>
                      <a:pt x="330464" y="388758"/>
                    </a:cubicBezTo>
                    <a:cubicBezTo>
                      <a:pt x="338255" y="388758"/>
                      <a:pt x="345344" y="385567"/>
                      <a:pt x="350484" y="380430"/>
                    </a:cubicBezTo>
                    <a:close/>
                    <a:moveTo>
                      <a:pt x="154231" y="365050"/>
                    </a:moveTo>
                    <a:lnTo>
                      <a:pt x="154668" y="366964"/>
                    </a:lnTo>
                    <a:lnTo>
                      <a:pt x="155372" y="370090"/>
                    </a:lnTo>
                    <a:lnTo>
                      <a:pt x="153754" y="367178"/>
                    </a:lnTo>
                    <a:lnTo>
                      <a:pt x="153213" y="366194"/>
                    </a:lnTo>
                    <a:close/>
                    <a:moveTo>
                      <a:pt x="154228" y="365035"/>
                    </a:moveTo>
                    <a:lnTo>
                      <a:pt x="153198" y="366178"/>
                    </a:lnTo>
                    <a:lnTo>
                      <a:pt x="153754" y="367178"/>
                    </a:lnTo>
                    <a:lnTo>
                      <a:pt x="155385" y="370149"/>
                    </a:lnTo>
                    <a:lnTo>
                      <a:pt x="155372" y="370090"/>
                    </a:lnTo>
                    <a:lnTo>
                      <a:pt x="155386" y="370116"/>
                    </a:lnTo>
                    <a:lnTo>
                      <a:pt x="154668" y="366964"/>
                    </a:lnTo>
                    <a:lnTo>
                      <a:pt x="154235" y="365045"/>
                    </a:lnTo>
                    <a:lnTo>
                      <a:pt x="154231" y="365050"/>
                    </a:lnTo>
                    <a:close/>
                    <a:moveTo>
                      <a:pt x="129357" y="298669"/>
                    </a:moveTo>
                    <a:lnTo>
                      <a:pt x="136291" y="312738"/>
                    </a:lnTo>
                    <a:lnTo>
                      <a:pt x="136471" y="313109"/>
                    </a:lnTo>
                    <a:lnTo>
                      <a:pt x="133402" y="312982"/>
                    </a:lnTo>
                    <a:lnTo>
                      <a:pt x="127529" y="313873"/>
                    </a:lnTo>
                    <a:lnTo>
                      <a:pt x="127529" y="300738"/>
                    </a:lnTo>
                    <a:close/>
                    <a:moveTo>
                      <a:pt x="129305" y="298562"/>
                    </a:moveTo>
                    <a:lnTo>
                      <a:pt x="127512" y="300731"/>
                    </a:lnTo>
                    <a:lnTo>
                      <a:pt x="127512" y="313875"/>
                    </a:lnTo>
                    <a:lnTo>
                      <a:pt x="127529" y="313873"/>
                    </a:lnTo>
                    <a:lnTo>
                      <a:pt x="127529" y="313880"/>
                    </a:lnTo>
                    <a:lnTo>
                      <a:pt x="133407" y="312987"/>
                    </a:lnTo>
                    <a:lnTo>
                      <a:pt x="136473" y="313115"/>
                    </a:lnTo>
                    <a:lnTo>
                      <a:pt x="136471" y="313109"/>
                    </a:lnTo>
                    <a:lnTo>
                      <a:pt x="136474" y="313109"/>
                    </a:lnTo>
                    <a:lnTo>
                      <a:pt x="136291" y="312738"/>
                    </a:lnTo>
                    <a:lnTo>
                      <a:pt x="129445" y="298569"/>
                    </a:lnTo>
                    <a:lnTo>
                      <a:pt x="129357" y="298669"/>
                    </a:lnTo>
                    <a:close/>
                    <a:moveTo>
                      <a:pt x="70350" y="249152"/>
                    </a:moveTo>
                    <a:lnTo>
                      <a:pt x="73599" y="253747"/>
                    </a:lnTo>
                    <a:lnTo>
                      <a:pt x="73003" y="254932"/>
                    </a:lnTo>
                    <a:lnTo>
                      <a:pt x="69753" y="254932"/>
                    </a:lnTo>
                    <a:lnTo>
                      <a:pt x="68611" y="254900"/>
                    </a:lnTo>
                    <a:lnTo>
                      <a:pt x="67343" y="250596"/>
                    </a:lnTo>
                    <a:lnTo>
                      <a:pt x="67374" y="250579"/>
                    </a:lnTo>
                    <a:close/>
                    <a:moveTo>
                      <a:pt x="12543" y="235433"/>
                    </a:moveTo>
                    <a:lnTo>
                      <a:pt x="14960" y="247257"/>
                    </a:lnTo>
                    <a:lnTo>
                      <a:pt x="20187" y="255668"/>
                    </a:lnTo>
                    <a:lnTo>
                      <a:pt x="23757" y="259618"/>
                    </a:lnTo>
                    <a:lnTo>
                      <a:pt x="30131" y="262039"/>
                    </a:lnTo>
                    <a:lnTo>
                      <a:pt x="24139" y="269048"/>
                    </a:lnTo>
                    <a:lnTo>
                      <a:pt x="12537" y="270195"/>
                    </a:lnTo>
                    <a:lnTo>
                      <a:pt x="3740" y="270195"/>
                    </a:lnTo>
                    <a:lnTo>
                      <a:pt x="4760" y="260001"/>
                    </a:lnTo>
                    <a:lnTo>
                      <a:pt x="10311" y="258832"/>
                    </a:lnTo>
                    <a:lnTo>
                      <a:pt x="12012" y="258505"/>
                    </a:lnTo>
                    <a:lnTo>
                      <a:pt x="12008" y="258475"/>
                    </a:lnTo>
                    <a:lnTo>
                      <a:pt x="12027" y="258471"/>
                    </a:lnTo>
                    <a:lnTo>
                      <a:pt x="11390" y="253756"/>
                    </a:lnTo>
                    <a:lnTo>
                      <a:pt x="11386" y="253754"/>
                    </a:lnTo>
                    <a:lnTo>
                      <a:pt x="11373" y="253656"/>
                    </a:lnTo>
                    <a:lnTo>
                      <a:pt x="7285" y="251138"/>
                    </a:lnTo>
                    <a:lnTo>
                      <a:pt x="5398" y="249933"/>
                    </a:lnTo>
                    <a:lnTo>
                      <a:pt x="4888" y="249679"/>
                    </a:lnTo>
                    <a:cubicBezTo>
                      <a:pt x="5653" y="245218"/>
                      <a:pt x="6545" y="240758"/>
                      <a:pt x="7565" y="236426"/>
                    </a:cubicBezTo>
                    <a:lnTo>
                      <a:pt x="8330" y="236298"/>
                    </a:lnTo>
                    <a:lnTo>
                      <a:pt x="8443" y="236274"/>
                    </a:lnTo>
                    <a:lnTo>
                      <a:pt x="8434" y="236304"/>
                    </a:lnTo>
                    <a:close/>
                    <a:moveTo>
                      <a:pt x="606846" y="233360"/>
                    </a:moveTo>
                    <a:cubicBezTo>
                      <a:pt x="607361" y="235011"/>
                      <a:pt x="607747" y="236663"/>
                      <a:pt x="608133" y="238441"/>
                    </a:cubicBezTo>
                    <a:lnTo>
                      <a:pt x="605945" y="234376"/>
                    </a:lnTo>
                    <a:close/>
                    <a:moveTo>
                      <a:pt x="204076" y="166111"/>
                    </a:moveTo>
                    <a:lnTo>
                      <a:pt x="204076" y="171954"/>
                    </a:lnTo>
                    <a:lnTo>
                      <a:pt x="199732" y="176272"/>
                    </a:lnTo>
                    <a:lnTo>
                      <a:pt x="189892" y="176272"/>
                    </a:lnTo>
                    <a:lnTo>
                      <a:pt x="191426" y="169668"/>
                    </a:lnTo>
                    <a:lnTo>
                      <a:pt x="196026" y="169286"/>
                    </a:lnTo>
                    <a:lnTo>
                      <a:pt x="197048" y="167000"/>
                    </a:lnTo>
                    <a:close/>
                    <a:moveTo>
                      <a:pt x="581533" y="165335"/>
                    </a:moveTo>
                    <a:cubicBezTo>
                      <a:pt x="584078" y="170193"/>
                      <a:pt x="586495" y="175178"/>
                      <a:pt x="588657" y="180163"/>
                    </a:cubicBezTo>
                    <a:lnTo>
                      <a:pt x="585604" y="180035"/>
                    </a:lnTo>
                    <a:lnTo>
                      <a:pt x="579625" y="180930"/>
                    </a:lnTo>
                    <a:lnTo>
                      <a:pt x="579625" y="167380"/>
                    </a:lnTo>
                    <a:close/>
                    <a:moveTo>
                      <a:pt x="208944" y="160607"/>
                    </a:moveTo>
                    <a:lnTo>
                      <a:pt x="209708" y="160607"/>
                    </a:lnTo>
                    <a:lnTo>
                      <a:pt x="221293" y="164052"/>
                    </a:lnTo>
                    <a:lnTo>
                      <a:pt x="221293" y="169922"/>
                    </a:lnTo>
                    <a:lnTo>
                      <a:pt x="211618" y="169922"/>
                    </a:lnTo>
                    <a:lnTo>
                      <a:pt x="208944" y="166094"/>
                    </a:lnTo>
                    <a:close/>
                    <a:moveTo>
                      <a:pt x="179788" y="153974"/>
                    </a:moveTo>
                    <a:lnTo>
                      <a:pt x="189892" y="153974"/>
                    </a:lnTo>
                    <a:lnTo>
                      <a:pt x="176846" y="171968"/>
                    </a:lnTo>
                    <a:lnTo>
                      <a:pt x="171474" y="169161"/>
                    </a:lnTo>
                    <a:lnTo>
                      <a:pt x="172625" y="161504"/>
                    </a:lnTo>
                    <a:close/>
                    <a:moveTo>
                      <a:pt x="196031" y="153974"/>
                    </a:moveTo>
                    <a:lnTo>
                      <a:pt x="206334" y="153974"/>
                    </a:lnTo>
                    <a:lnTo>
                      <a:pt x="206334" y="159972"/>
                    </a:lnTo>
                    <a:lnTo>
                      <a:pt x="201747" y="162936"/>
                    </a:lnTo>
                    <a:lnTo>
                      <a:pt x="196031" y="164065"/>
                    </a:lnTo>
                    <a:close/>
                    <a:moveTo>
                      <a:pt x="215085" y="152986"/>
                    </a:moveTo>
                    <a:lnTo>
                      <a:pt x="219811" y="155921"/>
                    </a:lnTo>
                    <a:lnTo>
                      <a:pt x="216107" y="158984"/>
                    </a:lnTo>
                    <a:lnTo>
                      <a:pt x="212402" y="155921"/>
                    </a:lnTo>
                    <a:close/>
                    <a:moveTo>
                      <a:pt x="201253" y="144306"/>
                    </a:moveTo>
                    <a:lnTo>
                      <a:pt x="207533" y="150044"/>
                    </a:lnTo>
                    <a:lnTo>
                      <a:pt x="201253" y="151574"/>
                    </a:lnTo>
                    <a:close/>
                    <a:moveTo>
                      <a:pt x="48012" y="142895"/>
                    </a:moveTo>
                    <a:lnTo>
                      <a:pt x="48267" y="146335"/>
                    </a:lnTo>
                    <a:lnTo>
                      <a:pt x="39587" y="156655"/>
                    </a:lnTo>
                    <a:cubicBezTo>
                      <a:pt x="42268" y="151941"/>
                      <a:pt x="45076" y="147354"/>
                      <a:pt x="48012" y="142895"/>
                    </a:cubicBezTo>
                    <a:close/>
                    <a:moveTo>
                      <a:pt x="183223" y="141625"/>
                    </a:moveTo>
                    <a:lnTo>
                      <a:pt x="195249" y="141625"/>
                    </a:lnTo>
                    <a:lnTo>
                      <a:pt x="195249" y="145325"/>
                    </a:lnTo>
                    <a:lnTo>
                      <a:pt x="197936" y="145325"/>
                    </a:lnTo>
                    <a:lnTo>
                      <a:pt x="197936" y="151575"/>
                    </a:lnTo>
                    <a:lnTo>
                      <a:pt x="179512" y="151575"/>
                    </a:lnTo>
                    <a:lnTo>
                      <a:pt x="172603" y="149662"/>
                    </a:lnTo>
                    <a:lnTo>
                      <a:pt x="174394" y="145325"/>
                    </a:lnTo>
                    <a:close/>
                    <a:moveTo>
                      <a:pt x="163284" y="118762"/>
                    </a:moveTo>
                    <a:lnTo>
                      <a:pt x="170557" y="120418"/>
                    </a:lnTo>
                    <a:lnTo>
                      <a:pt x="168005" y="130101"/>
                    </a:lnTo>
                    <a:lnTo>
                      <a:pt x="160221" y="132522"/>
                    </a:lnTo>
                    <a:lnTo>
                      <a:pt x="155244" y="122584"/>
                    </a:lnTo>
                    <a:close/>
                    <a:moveTo>
                      <a:pt x="531175" y="94910"/>
                    </a:moveTo>
                    <a:cubicBezTo>
                      <a:pt x="536417" y="100396"/>
                      <a:pt x="541530" y="106136"/>
                      <a:pt x="546388" y="112005"/>
                    </a:cubicBezTo>
                    <a:lnTo>
                      <a:pt x="540380" y="120807"/>
                    </a:lnTo>
                    <a:lnTo>
                      <a:pt x="519286" y="120679"/>
                    </a:lnTo>
                    <a:lnTo>
                      <a:pt x="517880" y="116342"/>
                    </a:lnTo>
                    <a:lnTo>
                      <a:pt x="531175" y="109708"/>
                    </a:lnTo>
                    <a:close/>
                    <a:moveTo>
                      <a:pt x="144924" y="86584"/>
                    </a:moveTo>
                    <a:cubicBezTo>
                      <a:pt x="145436" y="86584"/>
                      <a:pt x="144924" y="93238"/>
                      <a:pt x="144924" y="93238"/>
                    </a:cubicBezTo>
                    <a:lnTo>
                      <a:pt x="129693" y="94134"/>
                    </a:lnTo>
                    <a:lnTo>
                      <a:pt x="126877" y="90807"/>
                    </a:lnTo>
                    <a:lnTo>
                      <a:pt x="137629" y="87736"/>
                    </a:lnTo>
                    <a:cubicBezTo>
                      <a:pt x="137629" y="87736"/>
                      <a:pt x="144284" y="86584"/>
                      <a:pt x="144924" y="86584"/>
                    </a:cubicBezTo>
                    <a:close/>
                    <a:moveTo>
                      <a:pt x="134155" y="70142"/>
                    </a:moveTo>
                    <a:lnTo>
                      <a:pt x="145154" y="70142"/>
                    </a:lnTo>
                    <a:lnTo>
                      <a:pt x="145154" y="74879"/>
                    </a:lnTo>
                    <a:lnTo>
                      <a:pt x="141957" y="79104"/>
                    </a:lnTo>
                    <a:lnTo>
                      <a:pt x="126736" y="79104"/>
                    </a:lnTo>
                    <a:lnTo>
                      <a:pt x="126736" y="72959"/>
                    </a:lnTo>
                    <a:lnTo>
                      <a:pt x="126736" y="72447"/>
                    </a:lnTo>
                    <a:lnTo>
                      <a:pt x="133515" y="72447"/>
                    </a:lnTo>
                    <a:close/>
                    <a:moveTo>
                      <a:pt x="310515" y="0"/>
                    </a:moveTo>
                    <a:cubicBezTo>
                      <a:pt x="322144" y="0"/>
                      <a:pt x="333772" y="766"/>
                      <a:pt x="345017" y="2042"/>
                    </a:cubicBezTo>
                    <a:cubicBezTo>
                      <a:pt x="350895" y="2680"/>
                      <a:pt x="356645" y="3318"/>
                      <a:pt x="362268" y="4338"/>
                    </a:cubicBezTo>
                    <a:cubicBezTo>
                      <a:pt x="363546" y="4593"/>
                      <a:pt x="364696" y="4849"/>
                      <a:pt x="365973" y="5104"/>
                    </a:cubicBezTo>
                    <a:cubicBezTo>
                      <a:pt x="420793" y="15439"/>
                      <a:pt x="470373" y="40320"/>
                      <a:pt x="510625" y="75408"/>
                    </a:cubicBezTo>
                    <a:lnTo>
                      <a:pt x="507047" y="81788"/>
                    </a:lnTo>
                    <a:lnTo>
                      <a:pt x="492863" y="87274"/>
                    </a:lnTo>
                    <a:lnTo>
                      <a:pt x="486857" y="93654"/>
                    </a:lnTo>
                    <a:lnTo>
                      <a:pt x="488263" y="101182"/>
                    </a:lnTo>
                    <a:lnTo>
                      <a:pt x="495546" y="102203"/>
                    </a:lnTo>
                    <a:lnTo>
                      <a:pt x="500019" y="113048"/>
                    </a:lnTo>
                    <a:lnTo>
                      <a:pt x="512542" y="108072"/>
                    </a:lnTo>
                    <a:lnTo>
                      <a:pt x="514714" y="122618"/>
                    </a:lnTo>
                    <a:lnTo>
                      <a:pt x="510880" y="122618"/>
                    </a:lnTo>
                    <a:lnTo>
                      <a:pt x="500530" y="121086"/>
                    </a:lnTo>
                    <a:lnTo>
                      <a:pt x="489029" y="123000"/>
                    </a:lnTo>
                    <a:lnTo>
                      <a:pt x="477912" y="138439"/>
                    </a:lnTo>
                    <a:lnTo>
                      <a:pt x="461939" y="140991"/>
                    </a:lnTo>
                    <a:lnTo>
                      <a:pt x="459639" y="154388"/>
                    </a:lnTo>
                    <a:lnTo>
                      <a:pt x="466412" y="155920"/>
                    </a:lnTo>
                    <a:lnTo>
                      <a:pt x="464495" y="164596"/>
                    </a:lnTo>
                    <a:lnTo>
                      <a:pt x="448650" y="161406"/>
                    </a:lnTo>
                    <a:lnTo>
                      <a:pt x="434210" y="164596"/>
                    </a:lnTo>
                    <a:lnTo>
                      <a:pt x="431143" y="172507"/>
                    </a:lnTo>
                    <a:lnTo>
                      <a:pt x="433571" y="189221"/>
                    </a:lnTo>
                    <a:lnTo>
                      <a:pt x="442133" y="193177"/>
                    </a:lnTo>
                    <a:lnTo>
                      <a:pt x="456444" y="193049"/>
                    </a:lnTo>
                    <a:lnTo>
                      <a:pt x="466028" y="192284"/>
                    </a:lnTo>
                    <a:lnTo>
                      <a:pt x="468967" y="184628"/>
                    </a:lnTo>
                    <a:lnTo>
                      <a:pt x="484046" y="165362"/>
                    </a:lnTo>
                    <a:lnTo>
                      <a:pt x="493885" y="167403"/>
                    </a:lnTo>
                    <a:lnTo>
                      <a:pt x="503724" y="158727"/>
                    </a:lnTo>
                    <a:lnTo>
                      <a:pt x="505513" y="165489"/>
                    </a:lnTo>
                    <a:lnTo>
                      <a:pt x="529537" y="181438"/>
                    </a:lnTo>
                    <a:lnTo>
                      <a:pt x="526598" y="185394"/>
                    </a:lnTo>
                    <a:lnTo>
                      <a:pt x="515736" y="184756"/>
                    </a:lnTo>
                    <a:lnTo>
                      <a:pt x="519953" y="190625"/>
                    </a:lnTo>
                    <a:lnTo>
                      <a:pt x="526598" y="192029"/>
                    </a:lnTo>
                    <a:lnTo>
                      <a:pt x="534393" y="188839"/>
                    </a:lnTo>
                    <a:lnTo>
                      <a:pt x="534265" y="179524"/>
                    </a:lnTo>
                    <a:lnTo>
                      <a:pt x="537715" y="177866"/>
                    </a:lnTo>
                    <a:lnTo>
                      <a:pt x="534904" y="174931"/>
                    </a:lnTo>
                    <a:lnTo>
                      <a:pt x="518931" y="166127"/>
                    </a:lnTo>
                    <a:lnTo>
                      <a:pt x="514714" y="154388"/>
                    </a:lnTo>
                    <a:lnTo>
                      <a:pt x="528003" y="154388"/>
                    </a:lnTo>
                    <a:lnTo>
                      <a:pt x="532220" y="158599"/>
                    </a:lnTo>
                    <a:lnTo>
                      <a:pt x="543721" y="168296"/>
                    </a:lnTo>
                    <a:lnTo>
                      <a:pt x="544232" y="180162"/>
                    </a:lnTo>
                    <a:lnTo>
                      <a:pt x="556116" y="192539"/>
                    </a:lnTo>
                    <a:lnTo>
                      <a:pt x="560588" y="175441"/>
                    </a:lnTo>
                    <a:lnTo>
                      <a:pt x="568766" y="171103"/>
                    </a:lnTo>
                    <a:lnTo>
                      <a:pt x="570300" y="185011"/>
                    </a:lnTo>
                    <a:lnTo>
                      <a:pt x="578350" y="193815"/>
                    </a:lnTo>
                    <a:lnTo>
                      <a:pt x="594323" y="193432"/>
                    </a:lnTo>
                    <a:cubicBezTo>
                      <a:pt x="597518" y="201343"/>
                      <a:pt x="600201" y="209381"/>
                      <a:pt x="602629" y="217547"/>
                    </a:cubicBezTo>
                    <a:lnTo>
                      <a:pt x="600968" y="219078"/>
                    </a:lnTo>
                    <a:lnTo>
                      <a:pt x="576434" y="219078"/>
                    </a:lnTo>
                    <a:lnTo>
                      <a:pt x="561483" y="208105"/>
                    </a:lnTo>
                    <a:lnTo>
                      <a:pt x="545765" y="209636"/>
                    </a:lnTo>
                    <a:lnTo>
                      <a:pt x="545765" y="219078"/>
                    </a:lnTo>
                    <a:lnTo>
                      <a:pt x="540782" y="219078"/>
                    </a:lnTo>
                    <a:lnTo>
                      <a:pt x="535415" y="215251"/>
                    </a:lnTo>
                    <a:lnTo>
                      <a:pt x="508197" y="208488"/>
                    </a:lnTo>
                    <a:lnTo>
                      <a:pt x="508197" y="191008"/>
                    </a:lnTo>
                    <a:lnTo>
                      <a:pt x="473567" y="193687"/>
                    </a:lnTo>
                    <a:lnTo>
                      <a:pt x="462961" y="199429"/>
                    </a:lnTo>
                    <a:lnTo>
                      <a:pt x="449161" y="199429"/>
                    </a:lnTo>
                    <a:lnTo>
                      <a:pt x="442516" y="198791"/>
                    </a:lnTo>
                    <a:lnTo>
                      <a:pt x="425904" y="207850"/>
                    </a:lnTo>
                    <a:lnTo>
                      <a:pt x="425904" y="224948"/>
                    </a:lnTo>
                    <a:lnTo>
                      <a:pt x="391914" y="249190"/>
                    </a:lnTo>
                    <a:lnTo>
                      <a:pt x="394725" y="259526"/>
                    </a:lnTo>
                    <a:lnTo>
                      <a:pt x="401625" y="259526"/>
                    </a:lnTo>
                    <a:lnTo>
                      <a:pt x="399836" y="269350"/>
                    </a:lnTo>
                    <a:lnTo>
                      <a:pt x="394853" y="271136"/>
                    </a:lnTo>
                    <a:lnTo>
                      <a:pt x="394725" y="296910"/>
                    </a:lnTo>
                    <a:lnTo>
                      <a:pt x="423987" y="329957"/>
                    </a:lnTo>
                    <a:lnTo>
                      <a:pt x="436893" y="329957"/>
                    </a:lnTo>
                    <a:lnTo>
                      <a:pt x="437660" y="327916"/>
                    </a:lnTo>
                    <a:lnTo>
                      <a:pt x="460661" y="327916"/>
                    </a:lnTo>
                    <a:lnTo>
                      <a:pt x="467306" y="321791"/>
                    </a:lnTo>
                    <a:lnTo>
                      <a:pt x="480340" y="321791"/>
                    </a:lnTo>
                    <a:lnTo>
                      <a:pt x="487496" y="328936"/>
                    </a:lnTo>
                    <a:lnTo>
                      <a:pt x="506919" y="330850"/>
                    </a:lnTo>
                    <a:lnTo>
                      <a:pt x="504363" y="356369"/>
                    </a:lnTo>
                    <a:lnTo>
                      <a:pt x="525959" y="394009"/>
                    </a:lnTo>
                    <a:lnTo>
                      <a:pt x="514586" y="415445"/>
                    </a:lnTo>
                    <a:lnTo>
                      <a:pt x="515353" y="425525"/>
                    </a:lnTo>
                    <a:lnTo>
                      <a:pt x="524298" y="434329"/>
                    </a:lnTo>
                    <a:lnTo>
                      <a:pt x="524298" y="458571"/>
                    </a:lnTo>
                    <a:lnTo>
                      <a:pt x="536054" y="474265"/>
                    </a:lnTo>
                    <a:lnTo>
                      <a:pt x="536054" y="494425"/>
                    </a:lnTo>
                    <a:lnTo>
                      <a:pt x="546149" y="494425"/>
                    </a:lnTo>
                    <a:cubicBezTo>
                      <a:pt x="489668" y="562815"/>
                      <a:pt x="403670" y="606580"/>
                      <a:pt x="307576" y="606580"/>
                    </a:cubicBezTo>
                    <a:cubicBezTo>
                      <a:pt x="138518" y="606580"/>
                      <a:pt x="894" y="471331"/>
                      <a:pt x="0" y="304694"/>
                    </a:cubicBezTo>
                    <a:cubicBezTo>
                      <a:pt x="128" y="285937"/>
                      <a:pt x="1917" y="267691"/>
                      <a:pt x="5367" y="249956"/>
                    </a:cubicBezTo>
                    <a:lnTo>
                      <a:pt x="7285" y="251138"/>
                    </a:lnTo>
                    <a:lnTo>
                      <a:pt x="11386" y="253754"/>
                    </a:lnTo>
                    <a:lnTo>
                      <a:pt x="12008" y="258475"/>
                    </a:lnTo>
                    <a:lnTo>
                      <a:pt x="10311" y="258832"/>
                    </a:lnTo>
                    <a:lnTo>
                      <a:pt x="4728" y="259908"/>
                    </a:lnTo>
                    <a:lnTo>
                      <a:pt x="3705" y="270243"/>
                    </a:lnTo>
                    <a:lnTo>
                      <a:pt x="12651" y="270243"/>
                    </a:lnTo>
                    <a:lnTo>
                      <a:pt x="24279" y="269095"/>
                    </a:lnTo>
                    <a:lnTo>
                      <a:pt x="30285" y="262077"/>
                    </a:lnTo>
                    <a:lnTo>
                      <a:pt x="23896" y="259653"/>
                    </a:lnTo>
                    <a:lnTo>
                      <a:pt x="20446" y="255570"/>
                    </a:lnTo>
                    <a:lnTo>
                      <a:pt x="15079" y="247277"/>
                    </a:lnTo>
                    <a:lnTo>
                      <a:pt x="12651" y="235410"/>
                    </a:lnTo>
                    <a:lnTo>
                      <a:pt x="12543" y="235433"/>
                    </a:lnTo>
                    <a:lnTo>
                      <a:pt x="12537" y="235406"/>
                    </a:lnTo>
                    <a:lnTo>
                      <a:pt x="8443" y="236274"/>
                    </a:lnTo>
                    <a:lnTo>
                      <a:pt x="24663" y="186925"/>
                    </a:lnTo>
                    <a:lnTo>
                      <a:pt x="24663" y="201470"/>
                    </a:lnTo>
                    <a:lnTo>
                      <a:pt x="37441" y="207595"/>
                    </a:lnTo>
                    <a:lnTo>
                      <a:pt x="37441" y="231583"/>
                    </a:lnTo>
                    <a:lnTo>
                      <a:pt x="49708" y="252253"/>
                    </a:lnTo>
                    <a:lnTo>
                      <a:pt x="59675" y="253784"/>
                    </a:lnTo>
                    <a:lnTo>
                      <a:pt x="60953" y="246639"/>
                    </a:lnTo>
                    <a:lnTo>
                      <a:pt x="49197" y="228775"/>
                    </a:lnTo>
                    <a:lnTo>
                      <a:pt x="46897" y="211295"/>
                    </a:lnTo>
                    <a:lnTo>
                      <a:pt x="53797" y="211295"/>
                    </a:lnTo>
                    <a:lnTo>
                      <a:pt x="56736" y="229286"/>
                    </a:lnTo>
                    <a:lnTo>
                      <a:pt x="70537" y="249063"/>
                    </a:lnTo>
                    <a:lnTo>
                      <a:pt x="70350" y="249152"/>
                    </a:lnTo>
                    <a:lnTo>
                      <a:pt x="70260" y="249025"/>
                    </a:lnTo>
                    <a:lnTo>
                      <a:pt x="67374" y="250579"/>
                    </a:lnTo>
                    <a:lnTo>
                      <a:pt x="67342" y="250594"/>
                    </a:lnTo>
                    <a:lnTo>
                      <a:pt x="67343" y="250596"/>
                    </a:lnTo>
                    <a:lnTo>
                      <a:pt x="67178" y="250684"/>
                    </a:lnTo>
                    <a:lnTo>
                      <a:pt x="68462" y="254896"/>
                    </a:lnTo>
                    <a:lnTo>
                      <a:pt x="68611" y="254900"/>
                    </a:lnTo>
                    <a:lnTo>
                      <a:pt x="68620" y="254932"/>
                    </a:lnTo>
                    <a:lnTo>
                      <a:pt x="69753" y="254932"/>
                    </a:lnTo>
                    <a:lnTo>
                      <a:pt x="72957" y="255023"/>
                    </a:lnTo>
                    <a:lnTo>
                      <a:pt x="73003" y="254932"/>
                    </a:lnTo>
                    <a:lnTo>
                      <a:pt x="73093" y="254932"/>
                    </a:lnTo>
                    <a:lnTo>
                      <a:pt x="69387" y="261695"/>
                    </a:lnTo>
                    <a:lnTo>
                      <a:pt x="80121" y="277899"/>
                    </a:lnTo>
                    <a:lnTo>
                      <a:pt x="106955" y="284534"/>
                    </a:lnTo>
                    <a:lnTo>
                      <a:pt x="106955" y="280196"/>
                    </a:lnTo>
                    <a:lnTo>
                      <a:pt x="117689" y="281727"/>
                    </a:lnTo>
                    <a:lnTo>
                      <a:pt x="116667" y="289255"/>
                    </a:lnTo>
                    <a:lnTo>
                      <a:pt x="125101" y="290786"/>
                    </a:lnTo>
                    <a:lnTo>
                      <a:pt x="138135" y="294358"/>
                    </a:lnTo>
                    <a:lnTo>
                      <a:pt x="156536" y="315029"/>
                    </a:lnTo>
                    <a:lnTo>
                      <a:pt x="180048" y="316815"/>
                    </a:lnTo>
                    <a:lnTo>
                      <a:pt x="182348" y="335699"/>
                    </a:lnTo>
                    <a:lnTo>
                      <a:pt x="166247" y="346799"/>
                    </a:lnTo>
                    <a:lnTo>
                      <a:pt x="165480" y="363769"/>
                    </a:lnTo>
                    <a:lnTo>
                      <a:pt x="163180" y="374104"/>
                    </a:lnTo>
                    <a:lnTo>
                      <a:pt x="186437" y="402813"/>
                    </a:lnTo>
                    <a:lnTo>
                      <a:pt x="188226" y="412638"/>
                    </a:lnTo>
                    <a:cubicBezTo>
                      <a:pt x="188226" y="412638"/>
                      <a:pt x="196660" y="414934"/>
                      <a:pt x="197682" y="414934"/>
                    </a:cubicBezTo>
                    <a:cubicBezTo>
                      <a:pt x="198704" y="414934"/>
                      <a:pt x="216722" y="428332"/>
                      <a:pt x="216722" y="428332"/>
                    </a:cubicBezTo>
                    <a:lnTo>
                      <a:pt x="216722" y="480262"/>
                    </a:lnTo>
                    <a:lnTo>
                      <a:pt x="222983" y="482049"/>
                    </a:lnTo>
                    <a:lnTo>
                      <a:pt x="218639" y="506036"/>
                    </a:lnTo>
                    <a:lnTo>
                      <a:pt x="229372" y="520199"/>
                    </a:lnTo>
                    <a:lnTo>
                      <a:pt x="227456" y="543932"/>
                    </a:lnTo>
                    <a:lnTo>
                      <a:pt x="241640" y="568557"/>
                    </a:lnTo>
                    <a:lnTo>
                      <a:pt x="259785" y="584251"/>
                    </a:lnTo>
                    <a:lnTo>
                      <a:pt x="278058" y="584506"/>
                    </a:lnTo>
                    <a:lnTo>
                      <a:pt x="279847" y="578765"/>
                    </a:lnTo>
                    <a:lnTo>
                      <a:pt x="266430" y="567536"/>
                    </a:lnTo>
                    <a:lnTo>
                      <a:pt x="267196" y="562050"/>
                    </a:lnTo>
                    <a:lnTo>
                      <a:pt x="269624" y="555287"/>
                    </a:lnTo>
                    <a:lnTo>
                      <a:pt x="270135" y="548270"/>
                    </a:lnTo>
                    <a:lnTo>
                      <a:pt x="261063" y="548015"/>
                    </a:lnTo>
                    <a:lnTo>
                      <a:pt x="256463" y="542273"/>
                    </a:lnTo>
                    <a:lnTo>
                      <a:pt x="264002" y="535128"/>
                    </a:lnTo>
                    <a:lnTo>
                      <a:pt x="265024" y="529769"/>
                    </a:lnTo>
                    <a:lnTo>
                      <a:pt x="256590" y="527344"/>
                    </a:lnTo>
                    <a:lnTo>
                      <a:pt x="257102" y="522241"/>
                    </a:lnTo>
                    <a:lnTo>
                      <a:pt x="269113" y="520454"/>
                    </a:lnTo>
                    <a:lnTo>
                      <a:pt x="287386" y="511778"/>
                    </a:lnTo>
                    <a:lnTo>
                      <a:pt x="293520" y="500677"/>
                    </a:lnTo>
                    <a:lnTo>
                      <a:pt x="312688" y="476562"/>
                    </a:lnTo>
                    <a:lnTo>
                      <a:pt x="308343" y="457551"/>
                    </a:lnTo>
                    <a:lnTo>
                      <a:pt x="314221" y="447471"/>
                    </a:lnTo>
                    <a:lnTo>
                      <a:pt x="331855" y="447981"/>
                    </a:lnTo>
                    <a:lnTo>
                      <a:pt x="343739" y="438667"/>
                    </a:lnTo>
                    <a:lnTo>
                      <a:pt x="347573" y="402175"/>
                    </a:lnTo>
                    <a:lnTo>
                      <a:pt x="360734" y="385715"/>
                    </a:lnTo>
                    <a:lnTo>
                      <a:pt x="363034" y="375125"/>
                    </a:lnTo>
                    <a:lnTo>
                      <a:pt x="357698" y="373425"/>
                    </a:lnTo>
                    <a:lnTo>
                      <a:pt x="362777" y="360422"/>
                    </a:lnTo>
                    <a:cubicBezTo>
                      <a:pt x="362777" y="342680"/>
                      <a:pt x="348345" y="328129"/>
                      <a:pt x="330464" y="328129"/>
                    </a:cubicBezTo>
                    <a:cubicBezTo>
                      <a:pt x="329826" y="328129"/>
                      <a:pt x="329187" y="328129"/>
                      <a:pt x="328421" y="328257"/>
                    </a:cubicBezTo>
                    <a:lnTo>
                      <a:pt x="328421" y="332341"/>
                    </a:lnTo>
                    <a:cubicBezTo>
                      <a:pt x="329187" y="332214"/>
                      <a:pt x="329826" y="332214"/>
                      <a:pt x="330464" y="332214"/>
                    </a:cubicBezTo>
                    <a:cubicBezTo>
                      <a:pt x="346046" y="332214"/>
                      <a:pt x="358818" y="344850"/>
                      <a:pt x="358818" y="360422"/>
                    </a:cubicBezTo>
                    <a:lnTo>
                      <a:pt x="353905" y="372216"/>
                    </a:lnTo>
                    <a:lnTo>
                      <a:pt x="351023" y="371297"/>
                    </a:lnTo>
                    <a:lnTo>
                      <a:pt x="343100" y="358410"/>
                    </a:lnTo>
                    <a:lnTo>
                      <a:pt x="316010" y="358155"/>
                    </a:lnTo>
                    <a:lnTo>
                      <a:pt x="294542" y="350117"/>
                    </a:lnTo>
                    <a:lnTo>
                      <a:pt x="293520" y="334933"/>
                    </a:lnTo>
                    <a:lnTo>
                      <a:pt x="286236" y="322557"/>
                    </a:lnTo>
                    <a:lnTo>
                      <a:pt x="266813" y="322301"/>
                    </a:lnTo>
                    <a:lnTo>
                      <a:pt x="255568" y="304949"/>
                    </a:lnTo>
                    <a:lnTo>
                      <a:pt x="245601" y="300100"/>
                    </a:lnTo>
                    <a:lnTo>
                      <a:pt x="245090" y="305459"/>
                    </a:lnTo>
                    <a:lnTo>
                      <a:pt x="226944" y="306480"/>
                    </a:lnTo>
                    <a:lnTo>
                      <a:pt x="220300" y="297421"/>
                    </a:lnTo>
                    <a:lnTo>
                      <a:pt x="201388" y="293593"/>
                    </a:lnTo>
                    <a:lnTo>
                      <a:pt x="185798" y="311328"/>
                    </a:lnTo>
                    <a:lnTo>
                      <a:pt x="163691" y="307628"/>
                    </a:lnTo>
                    <a:lnTo>
                      <a:pt x="163564" y="307628"/>
                    </a:lnTo>
                    <a:lnTo>
                      <a:pt x="161264" y="307245"/>
                    </a:lnTo>
                    <a:lnTo>
                      <a:pt x="159475" y="279940"/>
                    </a:lnTo>
                    <a:lnTo>
                      <a:pt x="141585" y="277006"/>
                    </a:lnTo>
                    <a:lnTo>
                      <a:pt x="148741" y="263608"/>
                    </a:lnTo>
                    <a:lnTo>
                      <a:pt x="146696" y="255825"/>
                    </a:lnTo>
                    <a:lnTo>
                      <a:pt x="123184" y="271392"/>
                    </a:lnTo>
                    <a:lnTo>
                      <a:pt x="108361" y="269605"/>
                    </a:lnTo>
                    <a:lnTo>
                      <a:pt x="103122" y="258250"/>
                    </a:lnTo>
                    <a:lnTo>
                      <a:pt x="106316" y="246383"/>
                    </a:lnTo>
                    <a:lnTo>
                      <a:pt x="114495" y="231583"/>
                    </a:lnTo>
                    <a:lnTo>
                      <a:pt x="133279" y="222268"/>
                    </a:lnTo>
                    <a:lnTo>
                      <a:pt x="169570" y="222268"/>
                    </a:lnTo>
                    <a:lnTo>
                      <a:pt x="169442" y="233114"/>
                    </a:lnTo>
                    <a:lnTo>
                      <a:pt x="182476" y="239111"/>
                    </a:lnTo>
                    <a:lnTo>
                      <a:pt x="181453" y="220482"/>
                    </a:lnTo>
                    <a:lnTo>
                      <a:pt x="190909" y="211168"/>
                    </a:lnTo>
                    <a:lnTo>
                      <a:pt x="209821" y="198791"/>
                    </a:lnTo>
                    <a:lnTo>
                      <a:pt x="211099" y="190242"/>
                    </a:lnTo>
                    <a:lnTo>
                      <a:pt x="230011" y="170720"/>
                    </a:lnTo>
                    <a:lnTo>
                      <a:pt x="250201" y="159747"/>
                    </a:lnTo>
                    <a:lnTo>
                      <a:pt x="248412" y="158344"/>
                    </a:lnTo>
                    <a:lnTo>
                      <a:pt x="261957" y="145712"/>
                    </a:lnTo>
                    <a:lnTo>
                      <a:pt x="266941" y="146988"/>
                    </a:lnTo>
                    <a:lnTo>
                      <a:pt x="269241" y="149795"/>
                    </a:lnTo>
                    <a:lnTo>
                      <a:pt x="274480" y="144181"/>
                    </a:lnTo>
                    <a:lnTo>
                      <a:pt x="275758" y="143543"/>
                    </a:lnTo>
                    <a:lnTo>
                      <a:pt x="270008" y="142777"/>
                    </a:lnTo>
                    <a:lnTo>
                      <a:pt x="264257" y="140991"/>
                    </a:lnTo>
                    <a:lnTo>
                      <a:pt x="264257" y="135505"/>
                    </a:lnTo>
                    <a:lnTo>
                      <a:pt x="267324" y="132953"/>
                    </a:lnTo>
                    <a:lnTo>
                      <a:pt x="274097" y="132953"/>
                    </a:lnTo>
                    <a:lnTo>
                      <a:pt x="277164" y="134356"/>
                    </a:lnTo>
                    <a:lnTo>
                      <a:pt x="279719" y="139588"/>
                    </a:lnTo>
                    <a:lnTo>
                      <a:pt x="283042" y="139077"/>
                    </a:lnTo>
                    <a:lnTo>
                      <a:pt x="283042" y="138694"/>
                    </a:lnTo>
                    <a:lnTo>
                      <a:pt x="283936" y="138950"/>
                    </a:lnTo>
                    <a:lnTo>
                      <a:pt x="293392" y="137546"/>
                    </a:lnTo>
                    <a:lnTo>
                      <a:pt x="294670" y="132953"/>
                    </a:lnTo>
                    <a:lnTo>
                      <a:pt x="300165" y="134356"/>
                    </a:lnTo>
                    <a:lnTo>
                      <a:pt x="300165" y="139205"/>
                    </a:lnTo>
                    <a:lnTo>
                      <a:pt x="295181" y="142650"/>
                    </a:lnTo>
                    <a:lnTo>
                      <a:pt x="295820" y="148009"/>
                    </a:lnTo>
                    <a:lnTo>
                      <a:pt x="312943" y="153240"/>
                    </a:lnTo>
                    <a:cubicBezTo>
                      <a:pt x="312943" y="153240"/>
                      <a:pt x="312943" y="153368"/>
                      <a:pt x="312943" y="153495"/>
                    </a:cubicBezTo>
                    <a:lnTo>
                      <a:pt x="316904" y="153113"/>
                    </a:lnTo>
                    <a:lnTo>
                      <a:pt x="317160" y="145840"/>
                    </a:lnTo>
                    <a:lnTo>
                      <a:pt x="303615" y="139715"/>
                    </a:lnTo>
                    <a:lnTo>
                      <a:pt x="302848" y="136270"/>
                    </a:lnTo>
                    <a:lnTo>
                      <a:pt x="314093" y="132442"/>
                    </a:lnTo>
                    <a:lnTo>
                      <a:pt x="314604" y="121852"/>
                    </a:lnTo>
                    <a:lnTo>
                      <a:pt x="302848" y="114834"/>
                    </a:lnTo>
                    <a:lnTo>
                      <a:pt x="302081" y="96844"/>
                    </a:lnTo>
                    <a:lnTo>
                      <a:pt x="285981" y="104754"/>
                    </a:lnTo>
                    <a:lnTo>
                      <a:pt x="280103" y="104754"/>
                    </a:lnTo>
                    <a:lnTo>
                      <a:pt x="281636" y="91102"/>
                    </a:lnTo>
                    <a:lnTo>
                      <a:pt x="259785" y="85998"/>
                    </a:lnTo>
                    <a:lnTo>
                      <a:pt x="250712" y="92761"/>
                    </a:lnTo>
                    <a:lnTo>
                      <a:pt x="250712" y="113303"/>
                    </a:lnTo>
                    <a:lnTo>
                      <a:pt x="234356" y="118407"/>
                    </a:lnTo>
                    <a:lnTo>
                      <a:pt x="227839" y="131932"/>
                    </a:lnTo>
                    <a:lnTo>
                      <a:pt x="220683" y="133080"/>
                    </a:lnTo>
                    <a:lnTo>
                      <a:pt x="220683" y="115855"/>
                    </a:lnTo>
                    <a:lnTo>
                      <a:pt x="205349" y="113686"/>
                    </a:lnTo>
                    <a:lnTo>
                      <a:pt x="197682" y="108837"/>
                    </a:lnTo>
                    <a:lnTo>
                      <a:pt x="194743" y="97609"/>
                    </a:lnTo>
                    <a:lnTo>
                      <a:pt x="222089" y="81788"/>
                    </a:lnTo>
                    <a:lnTo>
                      <a:pt x="235506" y="77832"/>
                    </a:lnTo>
                    <a:lnTo>
                      <a:pt x="236912" y="86636"/>
                    </a:lnTo>
                    <a:lnTo>
                      <a:pt x="244323" y="86253"/>
                    </a:lnTo>
                    <a:lnTo>
                      <a:pt x="244962" y="81788"/>
                    </a:lnTo>
                    <a:lnTo>
                      <a:pt x="252757" y="80767"/>
                    </a:lnTo>
                    <a:lnTo>
                      <a:pt x="252885" y="79108"/>
                    </a:lnTo>
                    <a:lnTo>
                      <a:pt x="249562" y="77832"/>
                    </a:lnTo>
                    <a:lnTo>
                      <a:pt x="248796" y="72984"/>
                    </a:lnTo>
                    <a:lnTo>
                      <a:pt x="258379" y="72218"/>
                    </a:lnTo>
                    <a:lnTo>
                      <a:pt x="264130" y="66221"/>
                    </a:lnTo>
                    <a:lnTo>
                      <a:pt x="264513" y="65838"/>
                    </a:lnTo>
                    <a:lnTo>
                      <a:pt x="266302" y="64052"/>
                    </a:lnTo>
                    <a:lnTo>
                      <a:pt x="286492" y="61500"/>
                    </a:lnTo>
                    <a:lnTo>
                      <a:pt x="295437" y="69028"/>
                    </a:lnTo>
                    <a:lnTo>
                      <a:pt x="272052" y="81405"/>
                    </a:lnTo>
                    <a:lnTo>
                      <a:pt x="301826" y="88295"/>
                    </a:lnTo>
                    <a:lnTo>
                      <a:pt x="305659" y="78470"/>
                    </a:lnTo>
                    <a:lnTo>
                      <a:pt x="318693" y="78470"/>
                    </a:lnTo>
                    <a:lnTo>
                      <a:pt x="323294" y="69921"/>
                    </a:lnTo>
                    <a:lnTo>
                      <a:pt x="314093" y="67625"/>
                    </a:lnTo>
                    <a:lnTo>
                      <a:pt x="314093" y="56779"/>
                    </a:lnTo>
                    <a:lnTo>
                      <a:pt x="285214" y="44147"/>
                    </a:lnTo>
                    <a:lnTo>
                      <a:pt x="265280" y="46444"/>
                    </a:lnTo>
                    <a:lnTo>
                      <a:pt x="254035" y="52186"/>
                    </a:lnTo>
                    <a:lnTo>
                      <a:pt x="254801" y="66349"/>
                    </a:lnTo>
                    <a:lnTo>
                      <a:pt x="243045" y="64562"/>
                    </a:lnTo>
                    <a:lnTo>
                      <a:pt x="241256" y="56779"/>
                    </a:lnTo>
                    <a:lnTo>
                      <a:pt x="252501" y="46572"/>
                    </a:lnTo>
                    <a:lnTo>
                      <a:pt x="232056" y="45679"/>
                    </a:lnTo>
                    <a:lnTo>
                      <a:pt x="226178" y="47337"/>
                    </a:lnTo>
                    <a:lnTo>
                      <a:pt x="223622" y="54227"/>
                    </a:lnTo>
                    <a:lnTo>
                      <a:pt x="231289" y="55503"/>
                    </a:lnTo>
                    <a:lnTo>
                      <a:pt x="229756" y="63031"/>
                    </a:lnTo>
                    <a:lnTo>
                      <a:pt x="216722" y="63797"/>
                    </a:lnTo>
                    <a:lnTo>
                      <a:pt x="214677" y="68773"/>
                    </a:lnTo>
                    <a:lnTo>
                      <a:pt x="195765" y="69283"/>
                    </a:lnTo>
                    <a:cubicBezTo>
                      <a:pt x="195765" y="69283"/>
                      <a:pt x="195254" y="58693"/>
                      <a:pt x="194487" y="58693"/>
                    </a:cubicBezTo>
                    <a:cubicBezTo>
                      <a:pt x="193721" y="58693"/>
                      <a:pt x="209310" y="58438"/>
                      <a:pt x="209310" y="58438"/>
                    </a:cubicBezTo>
                    <a:lnTo>
                      <a:pt x="220555" y="47593"/>
                    </a:lnTo>
                    <a:lnTo>
                      <a:pt x="214422" y="44658"/>
                    </a:lnTo>
                    <a:lnTo>
                      <a:pt x="206244" y="52441"/>
                    </a:lnTo>
                    <a:lnTo>
                      <a:pt x="192698" y="51676"/>
                    </a:lnTo>
                    <a:lnTo>
                      <a:pt x="184520" y="40575"/>
                    </a:lnTo>
                    <a:lnTo>
                      <a:pt x="167142" y="40575"/>
                    </a:lnTo>
                    <a:lnTo>
                      <a:pt x="148996" y="53972"/>
                    </a:lnTo>
                    <a:lnTo>
                      <a:pt x="165608" y="53972"/>
                    </a:lnTo>
                    <a:lnTo>
                      <a:pt x="167142" y="58693"/>
                    </a:lnTo>
                    <a:lnTo>
                      <a:pt x="162797" y="62776"/>
                    </a:lnTo>
                    <a:lnTo>
                      <a:pt x="181198" y="63287"/>
                    </a:lnTo>
                    <a:lnTo>
                      <a:pt x="184009" y="69794"/>
                    </a:lnTo>
                    <a:lnTo>
                      <a:pt x="163308" y="69028"/>
                    </a:lnTo>
                    <a:lnTo>
                      <a:pt x="162286" y="64052"/>
                    </a:lnTo>
                    <a:lnTo>
                      <a:pt x="149252" y="61245"/>
                    </a:lnTo>
                    <a:lnTo>
                      <a:pt x="142352" y="57545"/>
                    </a:lnTo>
                    <a:lnTo>
                      <a:pt x="129445" y="57545"/>
                    </a:lnTo>
                    <a:cubicBezTo>
                      <a:pt x="180431" y="21436"/>
                      <a:pt x="242917" y="0"/>
                      <a:pt x="31051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</p:grpSp>
        <p:grpSp>
          <p:nvGrpSpPr>
            <p:cNvPr id="16" name="iSḻíḍe">
              <a:extLst>
                <a:ext uri="{FF2B5EF4-FFF2-40B4-BE49-F238E27FC236}">
                  <a16:creationId xmlns:a16="http://schemas.microsoft.com/office/drawing/2014/main" id="{5D127F89-590F-4FBA-972C-A3EA4BBB6D47}"/>
                </a:ext>
              </a:extLst>
            </p:cNvPr>
            <p:cNvGrpSpPr/>
            <p:nvPr/>
          </p:nvGrpSpPr>
          <p:grpSpPr>
            <a:xfrm>
              <a:off x="1151114" y="4234557"/>
              <a:ext cx="771525" cy="771525"/>
              <a:chOff x="6757643" y="2082385"/>
              <a:chExt cx="771525" cy="771525"/>
            </a:xfrm>
          </p:grpSpPr>
          <p:sp>
            <p:nvSpPr>
              <p:cNvPr id="44" name="iṥ1idê">
                <a:extLst>
                  <a:ext uri="{FF2B5EF4-FFF2-40B4-BE49-F238E27FC236}">
                    <a16:creationId xmlns:a16="http://schemas.microsoft.com/office/drawing/2014/main" id="{B10A1F23-79FE-4F18-8339-7BED4944A5B7}"/>
                  </a:ext>
                </a:extLst>
              </p:cNvPr>
              <p:cNvSpPr/>
              <p:nvPr/>
            </p:nvSpPr>
            <p:spPr>
              <a:xfrm rot="10800000" flipV="1">
                <a:off x="6757643" y="2082385"/>
                <a:ext cx="771525" cy="77152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45" name="ï$ļïḍê">
                <a:extLst>
                  <a:ext uri="{FF2B5EF4-FFF2-40B4-BE49-F238E27FC236}">
                    <a16:creationId xmlns:a16="http://schemas.microsoft.com/office/drawing/2014/main" id="{BC79021F-4B75-41A9-BDEA-CC4372F63874}"/>
                  </a:ext>
                </a:extLst>
              </p:cNvPr>
              <p:cNvSpPr/>
              <p:nvPr/>
            </p:nvSpPr>
            <p:spPr bwMode="auto">
              <a:xfrm>
                <a:off x="6943035" y="2272291"/>
                <a:ext cx="400740" cy="391710"/>
              </a:xfrm>
              <a:custGeom>
                <a:avLst/>
                <a:gdLst>
                  <a:gd name="connsiteX0" fmla="*/ 163904 w 607933"/>
                  <a:gd name="connsiteY0" fmla="*/ 368072 h 594235"/>
                  <a:gd name="connsiteX1" fmla="*/ 194698 w 607933"/>
                  <a:gd name="connsiteY1" fmla="*/ 416677 h 594235"/>
                  <a:gd name="connsiteX2" fmla="*/ 52648 w 607933"/>
                  <a:gd name="connsiteY2" fmla="*/ 475202 h 594235"/>
                  <a:gd name="connsiteX3" fmla="*/ 303966 w 607933"/>
                  <a:gd name="connsiteY3" fmla="*/ 542654 h 594235"/>
                  <a:gd name="connsiteX4" fmla="*/ 555285 w 607933"/>
                  <a:gd name="connsiteY4" fmla="*/ 475202 h 594235"/>
                  <a:gd name="connsiteX5" fmla="*/ 412242 w 607933"/>
                  <a:gd name="connsiteY5" fmla="*/ 416677 h 594235"/>
                  <a:gd name="connsiteX6" fmla="*/ 444030 w 607933"/>
                  <a:gd name="connsiteY6" fmla="*/ 368072 h 594235"/>
                  <a:gd name="connsiteX7" fmla="*/ 607933 w 607933"/>
                  <a:gd name="connsiteY7" fmla="*/ 475202 h 594235"/>
                  <a:gd name="connsiteX8" fmla="*/ 303966 w 607933"/>
                  <a:gd name="connsiteY8" fmla="*/ 594235 h 594235"/>
                  <a:gd name="connsiteX9" fmla="*/ 0 w 607933"/>
                  <a:gd name="connsiteY9" fmla="*/ 475202 h 594235"/>
                  <a:gd name="connsiteX10" fmla="*/ 163904 w 607933"/>
                  <a:gd name="connsiteY10" fmla="*/ 368072 h 594235"/>
                  <a:gd name="connsiteX11" fmla="*/ 304444 w 607933"/>
                  <a:gd name="connsiteY11" fmla="*/ 119134 h 594235"/>
                  <a:gd name="connsiteX12" fmla="*/ 368550 w 607933"/>
                  <a:gd name="connsiteY12" fmla="*/ 183559 h 594235"/>
                  <a:gd name="connsiteX13" fmla="*/ 304444 w 607933"/>
                  <a:gd name="connsiteY13" fmla="*/ 247984 h 594235"/>
                  <a:gd name="connsiteX14" fmla="*/ 240338 w 607933"/>
                  <a:gd name="connsiteY14" fmla="*/ 183559 h 594235"/>
                  <a:gd name="connsiteX15" fmla="*/ 304444 w 607933"/>
                  <a:gd name="connsiteY15" fmla="*/ 119134 h 594235"/>
                  <a:gd name="connsiteX16" fmla="*/ 304941 w 607933"/>
                  <a:gd name="connsiteY16" fmla="*/ 78375 h 594235"/>
                  <a:gd name="connsiteX17" fmla="*/ 198655 w 607933"/>
                  <a:gd name="connsiteY17" fmla="*/ 183536 h 594235"/>
                  <a:gd name="connsiteX18" fmla="*/ 304941 w 607933"/>
                  <a:gd name="connsiteY18" fmla="*/ 288698 h 594235"/>
                  <a:gd name="connsiteX19" fmla="*/ 410234 w 607933"/>
                  <a:gd name="connsiteY19" fmla="*/ 183536 h 594235"/>
                  <a:gd name="connsiteX20" fmla="*/ 304941 w 607933"/>
                  <a:gd name="connsiteY20" fmla="*/ 78375 h 594235"/>
                  <a:gd name="connsiteX21" fmla="*/ 304941 w 607933"/>
                  <a:gd name="connsiteY21" fmla="*/ 0 h 594235"/>
                  <a:gd name="connsiteX22" fmla="*/ 482747 w 607933"/>
                  <a:gd name="connsiteY22" fmla="*/ 178576 h 594235"/>
                  <a:gd name="connsiteX23" fmla="*/ 338714 w 607933"/>
                  <a:gd name="connsiteY23" fmla="*/ 454376 h 594235"/>
                  <a:gd name="connsiteX24" fmla="*/ 304941 w 607933"/>
                  <a:gd name="connsiteY24" fmla="*/ 472234 h 594235"/>
                  <a:gd name="connsiteX25" fmla="*/ 270175 w 607933"/>
                  <a:gd name="connsiteY25" fmla="*/ 454376 h 594235"/>
                  <a:gd name="connsiteX26" fmla="*/ 126142 w 607933"/>
                  <a:gd name="connsiteY26" fmla="*/ 178576 h 594235"/>
                  <a:gd name="connsiteX27" fmla="*/ 304941 w 607933"/>
                  <a:gd name="connsiteY27" fmla="*/ 0 h 59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07933" h="594235">
                    <a:moveTo>
                      <a:pt x="163904" y="368072"/>
                    </a:moveTo>
                    <a:cubicBezTo>
                      <a:pt x="173837" y="383943"/>
                      <a:pt x="183771" y="399814"/>
                      <a:pt x="194698" y="416677"/>
                    </a:cubicBezTo>
                    <a:cubicBezTo>
                      <a:pt x="100329" y="430564"/>
                      <a:pt x="52648" y="460323"/>
                      <a:pt x="52648" y="475202"/>
                    </a:cubicBezTo>
                    <a:cubicBezTo>
                      <a:pt x="52648" y="495041"/>
                      <a:pt x="138076" y="542654"/>
                      <a:pt x="303966" y="542654"/>
                    </a:cubicBezTo>
                    <a:cubicBezTo>
                      <a:pt x="469857" y="542654"/>
                      <a:pt x="555285" y="495041"/>
                      <a:pt x="555285" y="475202"/>
                    </a:cubicBezTo>
                    <a:cubicBezTo>
                      <a:pt x="555285" y="460323"/>
                      <a:pt x="506611" y="430564"/>
                      <a:pt x="412242" y="416677"/>
                    </a:cubicBezTo>
                    <a:cubicBezTo>
                      <a:pt x="424162" y="399814"/>
                      <a:pt x="434096" y="383943"/>
                      <a:pt x="444030" y="368072"/>
                    </a:cubicBezTo>
                    <a:cubicBezTo>
                      <a:pt x="536412" y="385927"/>
                      <a:pt x="607933" y="421637"/>
                      <a:pt x="607933" y="475202"/>
                    </a:cubicBezTo>
                    <a:cubicBezTo>
                      <a:pt x="607933" y="553565"/>
                      <a:pt x="454956" y="594235"/>
                      <a:pt x="303966" y="594235"/>
                    </a:cubicBezTo>
                    <a:cubicBezTo>
                      <a:pt x="152977" y="594235"/>
                      <a:pt x="0" y="553565"/>
                      <a:pt x="0" y="475202"/>
                    </a:cubicBezTo>
                    <a:cubicBezTo>
                      <a:pt x="0" y="421637"/>
                      <a:pt x="70528" y="385927"/>
                      <a:pt x="163904" y="368072"/>
                    </a:cubicBezTo>
                    <a:close/>
                    <a:moveTo>
                      <a:pt x="304444" y="119134"/>
                    </a:moveTo>
                    <a:cubicBezTo>
                      <a:pt x="339849" y="119134"/>
                      <a:pt x="368550" y="147978"/>
                      <a:pt x="368550" y="183559"/>
                    </a:cubicBezTo>
                    <a:cubicBezTo>
                      <a:pt x="368550" y="219140"/>
                      <a:pt x="339849" y="247984"/>
                      <a:pt x="304444" y="247984"/>
                    </a:cubicBezTo>
                    <a:cubicBezTo>
                      <a:pt x="269039" y="247984"/>
                      <a:pt x="240338" y="219140"/>
                      <a:pt x="240338" y="183559"/>
                    </a:cubicBezTo>
                    <a:cubicBezTo>
                      <a:pt x="240338" y="147978"/>
                      <a:pt x="269039" y="119134"/>
                      <a:pt x="304444" y="119134"/>
                    </a:cubicBezTo>
                    <a:close/>
                    <a:moveTo>
                      <a:pt x="304941" y="78375"/>
                    </a:moveTo>
                    <a:cubicBezTo>
                      <a:pt x="246335" y="78375"/>
                      <a:pt x="198655" y="125003"/>
                      <a:pt x="198655" y="183536"/>
                    </a:cubicBezTo>
                    <a:cubicBezTo>
                      <a:pt x="198655" y="242070"/>
                      <a:pt x="246335" y="288698"/>
                      <a:pt x="304941" y="288698"/>
                    </a:cubicBezTo>
                    <a:cubicBezTo>
                      <a:pt x="362554" y="288698"/>
                      <a:pt x="410234" y="242070"/>
                      <a:pt x="410234" y="183536"/>
                    </a:cubicBezTo>
                    <a:cubicBezTo>
                      <a:pt x="410234" y="125003"/>
                      <a:pt x="362554" y="78375"/>
                      <a:pt x="304941" y="78375"/>
                    </a:cubicBezTo>
                    <a:close/>
                    <a:moveTo>
                      <a:pt x="304941" y="0"/>
                    </a:moveTo>
                    <a:cubicBezTo>
                      <a:pt x="403281" y="0"/>
                      <a:pt x="482747" y="80359"/>
                      <a:pt x="482747" y="178576"/>
                    </a:cubicBezTo>
                    <a:cubicBezTo>
                      <a:pt x="482747" y="249014"/>
                      <a:pt x="391361" y="383938"/>
                      <a:pt x="338714" y="454376"/>
                    </a:cubicBezTo>
                    <a:cubicBezTo>
                      <a:pt x="330768" y="465289"/>
                      <a:pt x="317854" y="472234"/>
                      <a:pt x="304941" y="472234"/>
                    </a:cubicBezTo>
                    <a:cubicBezTo>
                      <a:pt x="291035" y="472234"/>
                      <a:pt x="278121" y="465289"/>
                      <a:pt x="270175" y="454376"/>
                    </a:cubicBezTo>
                    <a:cubicBezTo>
                      <a:pt x="217528" y="383938"/>
                      <a:pt x="126142" y="249014"/>
                      <a:pt x="126142" y="178576"/>
                    </a:cubicBezTo>
                    <a:cubicBezTo>
                      <a:pt x="126142" y="80359"/>
                      <a:pt x="205608" y="0"/>
                      <a:pt x="30494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</p:grpSp>
        <p:grpSp>
          <p:nvGrpSpPr>
            <p:cNvPr id="17" name="iṡ1ïḍe">
              <a:extLst>
                <a:ext uri="{FF2B5EF4-FFF2-40B4-BE49-F238E27FC236}">
                  <a16:creationId xmlns:a16="http://schemas.microsoft.com/office/drawing/2014/main" id="{93730F77-2B55-46F1-80D5-294D45014A58}"/>
                </a:ext>
              </a:extLst>
            </p:cNvPr>
            <p:cNvGrpSpPr/>
            <p:nvPr/>
          </p:nvGrpSpPr>
          <p:grpSpPr>
            <a:xfrm>
              <a:off x="4863324" y="4234557"/>
              <a:ext cx="771525" cy="771525"/>
              <a:chOff x="6757643" y="2082385"/>
              <a:chExt cx="771525" cy="771525"/>
            </a:xfrm>
          </p:grpSpPr>
          <p:sp>
            <p:nvSpPr>
              <p:cNvPr id="42" name="ïṣ1ïḓe">
                <a:extLst>
                  <a:ext uri="{FF2B5EF4-FFF2-40B4-BE49-F238E27FC236}">
                    <a16:creationId xmlns:a16="http://schemas.microsoft.com/office/drawing/2014/main" id="{EBEEFCDC-2EBE-4BA3-8A7E-6D04A193A8EB}"/>
                  </a:ext>
                </a:extLst>
              </p:cNvPr>
              <p:cNvSpPr/>
              <p:nvPr/>
            </p:nvSpPr>
            <p:spPr>
              <a:xfrm rot="10800000" flipV="1">
                <a:off x="6757643" y="2082385"/>
                <a:ext cx="771525" cy="77152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43" name="isḷîdè">
                <a:extLst>
                  <a:ext uri="{FF2B5EF4-FFF2-40B4-BE49-F238E27FC236}">
                    <a16:creationId xmlns:a16="http://schemas.microsoft.com/office/drawing/2014/main" id="{6577CF66-147D-451E-B2E9-443AF0EDC184}"/>
                  </a:ext>
                </a:extLst>
              </p:cNvPr>
              <p:cNvSpPr/>
              <p:nvPr/>
            </p:nvSpPr>
            <p:spPr bwMode="auto">
              <a:xfrm>
                <a:off x="6952335" y="2267777"/>
                <a:ext cx="382136" cy="400740"/>
              </a:xfrm>
              <a:custGeom>
                <a:avLst/>
                <a:gdLst>
                  <a:gd name="connsiteX0" fmla="*/ 271981 w 578354"/>
                  <a:gd name="connsiteY0" fmla="*/ 340887 h 606510"/>
                  <a:gd name="connsiteX1" fmla="*/ 256365 w 578354"/>
                  <a:gd name="connsiteY1" fmla="*/ 346409 h 606510"/>
                  <a:gd name="connsiteX2" fmla="*/ 251051 w 578354"/>
                  <a:gd name="connsiteY2" fmla="*/ 352798 h 606510"/>
                  <a:gd name="connsiteX3" fmla="*/ 251051 w 578354"/>
                  <a:gd name="connsiteY3" fmla="*/ 368716 h 606510"/>
                  <a:gd name="connsiteX4" fmla="*/ 248665 w 578354"/>
                  <a:gd name="connsiteY4" fmla="*/ 370449 h 606510"/>
                  <a:gd name="connsiteX5" fmla="*/ 247038 w 578354"/>
                  <a:gd name="connsiteY5" fmla="*/ 375322 h 606510"/>
                  <a:gd name="connsiteX6" fmla="*/ 250509 w 578354"/>
                  <a:gd name="connsiteY6" fmla="*/ 409431 h 606510"/>
                  <a:gd name="connsiteX7" fmla="*/ 255172 w 578354"/>
                  <a:gd name="connsiteY7" fmla="*/ 414954 h 606510"/>
                  <a:gd name="connsiteX8" fmla="*/ 256907 w 578354"/>
                  <a:gd name="connsiteY8" fmla="*/ 415170 h 606510"/>
                  <a:gd name="connsiteX9" fmla="*/ 262004 w 578354"/>
                  <a:gd name="connsiteY9" fmla="*/ 412572 h 606510"/>
                  <a:gd name="connsiteX10" fmla="*/ 280114 w 578354"/>
                  <a:gd name="connsiteY10" fmla="*/ 388749 h 606510"/>
                  <a:gd name="connsiteX11" fmla="*/ 281307 w 578354"/>
                  <a:gd name="connsiteY11" fmla="*/ 384851 h 606510"/>
                  <a:gd name="connsiteX12" fmla="*/ 281307 w 578354"/>
                  <a:gd name="connsiteY12" fmla="*/ 346626 h 606510"/>
                  <a:gd name="connsiteX13" fmla="*/ 278270 w 578354"/>
                  <a:gd name="connsiteY13" fmla="*/ 341104 h 606510"/>
                  <a:gd name="connsiteX14" fmla="*/ 271981 w 578354"/>
                  <a:gd name="connsiteY14" fmla="*/ 340887 h 606510"/>
                  <a:gd name="connsiteX15" fmla="*/ 190755 w 578354"/>
                  <a:gd name="connsiteY15" fmla="*/ 340887 h 606510"/>
                  <a:gd name="connsiteX16" fmla="*/ 184357 w 578354"/>
                  <a:gd name="connsiteY16" fmla="*/ 341104 h 606510"/>
                  <a:gd name="connsiteX17" fmla="*/ 181321 w 578354"/>
                  <a:gd name="connsiteY17" fmla="*/ 346626 h 606510"/>
                  <a:gd name="connsiteX18" fmla="*/ 181212 w 578354"/>
                  <a:gd name="connsiteY18" fmla="*/ 384851 h 606510"/>
                  <a:gd name="connsiteX19" fmla="*/ 182513 w 578354"/>
                  <a:gd name="connsiteY19" fmla="*/ 388749 h 606510"/>
                  <a:gd name="connsiteX20" fmla="*/ 200624 w 578354"/>
                  <a:gd name="connsiteY20" fmla="*/ 412680 h 606510"/>
                  <a:gd name="connsiteX21" fmla="*/ 205721 w 578354"/>
                  <a:gd name="connsiteY21" fmla="*/ 415170 h 606510"/>
                  <a:gd name="connsiteX22" fmla="*/ 207456 w 578354"/>
                  <a:gd name="connsiteY22" fmla="*/ 414954 h 606510"/>
                  <a:gd name="connsiteX23" fmla="*/ 212119 w 578354"/>
                  <a:gd name="connsiteY23" fmla="*/ 409431 h 606510"/>
                  <a:gd name="connsiteX24" fmla="*/ 215589 w 578354"/>
                  <a:gd name="connsiteY24" fmla="*/ 375322 h 606510"/>
                  <a:gd name="connsiteX25" fmla="*/ 213963 w 578354"/>
                  <a:gd name="connsiteY25" fmla="*/ 370449 h 606510"/>
                  <a:gd name="connsiteX26" fmla="*/ 211577 w 578354"/>
                  <a:gd name="connsiteY26" fmla="*/ 368716 h 606510"/>
                  <a:gd name="connsiteX27" fmla="*/ 211577 w 578354"/>
                  <a:gd name="connsiteY27" fmla="*/ 352798 h 606510"/>
                  <a:gd name="connsiteX28" fmla="*/ 206263 w 578354"/>
                  <a:gd name="connsiteY28" fmla="*/ 346409 h 606510"/>
                  <a:gd name="connsiteX29" fmla="*/ 190755 w 578354"/>
                  <a:gd name="connsiteY29" fmla="*/ 340887 h 606510"/>
                  <a:gd name="connsiteX30" fmla="*/ 200624 w 578354"/>
                  <a:gd name="connsiteY30" fmla="*/ 168497 h 606510"/>
                  <a:gd name="connsiteX31" fmla="*/ 156161 w 578354"/>
                  <a:gd name="connsiteY31" fmla="*/ 180300 h 606510"/>
                  <a:gd name="connsiteX32" fmla="*/ 152583 w 578354"/>
                  <a:gd name="connsiteY32" fmla="*/ 186039 h 606510"/>
                  <a:gd name="connsiteX33" fmla="*/ 152583 w 578354"/>
                  <a:gd name="connsiteY33" fmla="*/ 197518 h 606510"/>
                  <a:gd name="connsiteX34" fmla="*/ 149980 w 578354"/>
                  <a:gd name="connsiteY34" fmla="*/ 197518 h 606510"/>
                  <a:gd name="connsiteX35" fmla="*/ 143473 w 578354"/>
                  <a:gd name="connsiteY35" fmla="*/ 203906 h 606510"/>
                  <a:gd name="connsiteX36" fmla="*/ 143473 w 578354"/>
                  <a:gd name="connsiteY36" fmla="*/ 214410 h 606510"/>
                  <a:gd name="connsiteX37" fmla="*/ 146401 w 578354"/>
                  <a:gd name="connsiteY37" fmla="*/ 219824 h 606510"/>
                  <a:gd name="connsiteX38" fmla="*/ 152691 w 578354"/>
                  <a:gd name="connsiteY38" fmla="*/ 223831 h 606510"/>
                  <a:gd name="connsiteX39" fmla="*/ 153016 w 578354"/>
                  <a:gd name="connsiteY39" fmla="*/ 226538 h 606510"/>
                  <a:gd name="connsiteX40" fmla="*/ 176007 w 578354"/>
                  <a:gd name="connsiteY40" fmla="*/ 279598 h 606510"/>
                  <a:gd name="connsiteX41" fmla="*/ 214071 w 578354"/>
                  <a:gd name="connsiteY41" fmla="*/ 312516 h 606510"/>
                  <a:gd name="connsiteX42" fmla="*/ 248557 w 578354"/>
                  <a:gd name="connsiteY42" fmla="*/ 312516 h 606510"/>
                  <a:gd name="connsiteX43" fmla="*/ 286621 w 578354"/>
                  <a:gd name="connsiteY43" fmla="*/ 279598 h 606510"/>
                  <a:gd name="connsiteX44" fmla="*/ 309611 w 578354"/>
                  <a:gd name="connsiteY44" fmla="*/ 226538 h 606510"/>
                  <a:gd name="connsiteX45" fmla="*/ 309936 w 578354"/>
                  <a:gd name="connsiteY45" fmla="*/ 223831 h 606510"/>
                  <a:gd name="connsiteX46" fmla="*/ 316226 w 578354"/>
                  <a:gd name="connsiteY46" fmla="*/ 219824 h 606510"/>
                  <a:gd name="connsiteX47" fmla="*/ 319154 w 578354"/>
                  <a:gd name="connsiteY47" fmla="*/ 214410 h 606510"/>
                  <a:gd name="connsiteX48" fmla="*/ 319154 w 578354"/>
                  <a:gd name="connsiteY48" fmla="*/ 203906 h 606510"/>
                  <a:gd name="connsiteX49" fmla="*/ 312756 w 578354"/>
                  <a:gd name="connsiteY49" fmla="*/ 197518 h 606510"/>
                  <a:gd name="connsiteX50" fmla="*/ 309177 w 578354"/>
                  <a:gd name="connsiteY50" fmla="*/ 197518 h 606510"/>
                  <a:gd name="connsiteX51" fmla="*/ 307117 w 578354"/>
                  <a:gd name="connsiteY51" fmla="*/ 195352 h 606510"/>
                  <a:gd name="connsiteX52" fmla="*/ 301044 w 578354"/>
                  <a:gd name="connsiteY52" fmla="*/ 194919 h 606510"/>
                  <a:gd name="connsiteX53" fmla="*/ 275668 w 578354"/>
                  <a:gd name="connsiteY53" fmla="*/ 200658 h 606510"/>
                  <a:gd name="connsiteX54" fmla="*/ 236302 w 578354"/>
                  <a:gd name="connsiteY54" fmla="*/ 182791 h 606510"/>
                  <a:gd name="connsiteX55" fmla="*/ 200624 w 578354"/>
                  <a:gd name="connsiteY55" fmla="*/ 168497 h 606510"/>
                  <a:gd name="connsiteX56" fmla="*/ 426321 w 578354"/>
                  <a:gd name="connsiteY56" fmla="*/ 71765 h 606510"/>
                  <a:gd name="connsiteX57" fmla="*/ 439012 w 578354"/>
                  <a:gd name="connsiteY57" fmla="*/ 84331 h 606510"/>
                  <a:gd name="connsiteX58" fmla="*/ 439012 w 578354"/>
                  <a:gd name="connsiteY58" fmla="*/ 99173 h 606510"/>
                  <a:gd name="connsiteX59" fmla="*/ 464721 w 578354"/>
                  <a:gd name="connsiteY59" fmla="*/ 112498 h 606510"/>
                  <a:gd name="connsiteX60" fmla="*/ 467758 w 578354"/>
                  <a:gd name="connsiteY60" fmla="*/ 124306 h 606510"/>
                  <a:gd name="connsiteX61" fmla="*/ 459297 w 578354"/>
                  <a:gd name="connsiteY61" fmla="*/ 133080 h 606510"/>
                  <a:gd name="connsiteX62" fmla="*/ 452789 w 578354"/>
                  <a:gd name="connsiteY62" fmla="*/ 135139 h 606510"/>
                  <a:gd name="connsiteX63" fmla="*/ 439555 w 578354"/>
                  <a:gd name="connsiteY63" fmla="*/ 131455 h 606510"/>
                  <a:gd name="connsiteX64" fmla="*/ 425019 w 578354"/>
                  <a:gd name="connsiteY64" fmla="*/ 125931 h 606510"/>
                  <a:gd name="connsiteX65" fmla="*/ 413738 w 578354"/>
                  <a:gd name="connsiteY65" fmla="*/ 132972 h 606510"/>
                  <a:gd name="connsiteX66" fmla="*/ 415582 w 578354"/>
                  <a:gd name="connsiteY66" fmla="*/ 137197 h 606510"/>
                  <a:gd name="connsiteX67" fmla="*/ 426429 w 578354"/>
                  <a:gd name="connsiteY67" fmla="*/ 140989 h 606510"/>
                  <a:gd name="connsiteX68" fmla="*/ 456043 w 578354"/>
                  <a:gd name="connsiteY68" fmla="*/ 149113 h 606510"/>
                  <a:gd name="connsiteX69" fmla="*/ 471230 w 578354"/>
                  <a:gd name="connsiteY69" fmla="*/ 161355 h 606510"/>
                  <a:gd name="connsiteX70" fmla="*/ 477304 w 578354"/>
                  <a:gd name="connsiteY70" fmla="*/ 181829 h 606510"/>
                  <a:gd name="connsiteX71" fmla="*/ 465480 w 578354"/>
                  <a:gd name="connsiteY71" fmla="*/ 209454 h 606510"/>
                  <a:gd name="connsiteX72" fmla="*/ 439012 w 578354"/>
                  <a:gd name="connsiteY72" fmla="*/ 222020 h 606510"/>
                  <a:gd name="connsiteX73" fmla="*/ 439012 w 578354"/>
                  <a:gd name="connsiteY73" fmla="*/ 242278 h 606510"/>
                  <a:gd name="connsiteX74" fmla="*/ 426321 w 578354"/>
                  <a:gd name="connsiteY74" fmla="*/ 254953 h 606510"/>
                  <a:gd name="connsiteX75" fmla="*/ 413738 w 578354"/>
                  <a:gd name="connsiteY75" fmla="*/ 242278 h 606510"/>
                  <a:gd name="connsiteX76" fmla="*/ 413738 w 578354"/>
                  <a:gd name="connsiteY76" fmla="*/ 222670 h 606510"/>
                  <a:gd name="connsiteX77" fmla="*/ 378158 w 578354"/>
                  <a:gd name="connsiteY77" fmla="*/ 202087 h 606510"/>
                  <a:gd name="connsiteX78" fmla="*/ 377073 w 578354"/>
                  <a:gd name="connsiteY78" fmla="*/ 190171 h 606510"/>
                  <a:gd name="connsiteX79" fmla="*/ 386402 w 578354"/>
                  <a:gd name="connsiteY79" fmla="*/ 182696 h 606510"/>
                  <a:gd name="connsiteX80" fmla="*/ 395948 w 578354"/>
                  <a:gd name="connsiteY80" fmla="*/ 180963 h 606510"/>
                  <a:gd name="connsiteX81" fmla="*/ 408531 w 578354"/>
                  <a:gd name="connsiteY81" fmla="*/ 186163 h 606510"/>
                  <a:gd name="connsiteX82" fmla="*/ 426646 w 578354"/>
                  <a:gd name="connsiteY82" fmla="*/ 193963 h 606510"/>
                  <a:gd name="connsiteX83" fmla="*/ 439555 w 578354"/>
                  <a:gd name="connsiteY83" fmla="*/ 187138 h 606510"/>
                  <a:gd name="connsiteX84" fmla="*/ 436626 w 578354"/>
                  <a:gd name="connsiteY84" fmla="*/ 181504 h 606510"/>
                  <a:gd name="connsiteX85" fmla="*/ 425778 w 578354"/>
                  <a:gd name="connsiteY85" fmla="*/ 177821 h 606510"/>
                  <a:gd name="connsiteX86" fmla="*/ 385534 w 578354"/>
                  <a:gd name="connsiteY86" fmla="*/ 161355 h 606510"/>
                  <a:gd name="connsiteX87" fmla="*/ 376964 w 578354"/>
                  <a:gd name="connsiteY87" fmla="*/ 138280 h 606510"/>
                  <a:gd name="connsiteX88" fmla="*/ 386402 w 578354"/>
                  <a:gd name="connsiteY88" fmla="*/ 112714 h 606510"/>
                  <a:gd name="connsiteX89" fmla="*/ 413738 w 578354"/>
                  <a:gd name="connsiteY89" fmla="*/ 98848 h 606510"/>
                  <a:gd name="connsiteX90" fmla="*/ 413738 w 578354"/>
                  <a:gd name="connsiteY90" fmla="*/ 84331 h 606510"/>
                  <a:gd name="connsiteX91" fmla="*/ 426321 w 578354"/>
                  <a:gd name="connsiteY91" fmla="*/ 71765 h 606510"/>
                  <a:gd name="connsiteX92" fmla="*/ 215047 w 578354"/>
                  <a:gd name="connsiteY92" fmla="*/ 46785 h 606510"/>
                  <a:gd name="connsiteX93" fmla="*/ 247581 w 578354"/>
                  <a:gd name="connsiteY93" fmla="*/ 46785 h 606510"/>
                  <a:gd name="connsiteX94" fmla="*/ 347675 w 578354"/>
                  <a:gd name="connsiteY94" fmla="*/ 146840 h 606510"/>
                  <a:gd name="connsiteX95" fmla="*/ 347675 w 578354"/>
                  <a:gd name="connsiteY95" fmla="*/ 178243 h 606510"/>
                  <a:gd name="connsiteX96" fmla="*/ 353423 w 578354"/>
                  <a:gd name="connsiteY96" fmla="*/ 196110 h 606510"/>
                  <a:gd name="connsiteX97" fmla="*/ 353423 w 578354"/>
                  <a:gd name="connsiteY97" fmla="*/ 218525 h 606510"/>
                  <a:gd name="connsiteX98" fmla="*/ 342362 w 578354"/>
                  <a:gd name="connsiteY98" fmla="*/ 242131 h 606510"/>
                  <a:gd name="connsiteX99" fmla="*/ 335963 w 578354"/>
                  <a:gd name="connsiteY99" fmla="*/ 259132 h 606510"/>
                  <a:gd name="connsiteX100" fmla="*/ 314383 w 578354"/>
                  <a:gd name="connsiteY100" fmla="*/ 299522 h 606510"/>
                  <a:gd name="connsiteX101" fmla="*/ 299743 w 578354"/>
                  <a:gd name="connsiteY101" fmla="*/ 318147 h 606510"/>
                  <a:gd name="connsiteX102" fmla="*/ 310587 w 578354"/>
                  <a:gd name="connsiteY102" fmla="*/ 331683 h 606510"/>
                  <a:gd name="connsiteX103" fmla="*/ 382052 w 578354"/>
                  <a:gd name="connsiteY103" fmla="*/ 353231 h 606510"/>
                  <a:gd name="connsiteX104" fmla="*/ 462627 w 578354"/>
                  <a:gd name="connsiteY104" fmla="*/ 587560 h 606510"/>
                  <a:gd name="connsiteX105" fmla="*/ 443758 w 578354"/>
                  <a:gd name="connsiteY105" fmla="*/ 606510 h 606510"/>
                  <a:gd name="connsiteX106" fmla="*/ 18978 w 578354"/>
                  <a:gd name="connsiteY106" fmla="*/ 606510 h 606510"/>
                  <a:gd name="connsiteX107" fmla="*/ 0 w 578354"/>
                  <a:gd name="connsiteY107" fmla="*/ 587560 h 606510"/>
                  <a:gd name="connsiteX108" fmla="*/ 217 w 578354"/>
                  <a:gd name="connsiteY108" fmla="*/ 584636 h 606510"/>
                  <a:gd name="connsiteX109" fmla="*/ 80575 w 578354"/>
                  <a:gd name="connsiteY109" fmla="*/ 353231 h 606510"/>
                  <a:gd name="connsiteX110" fmla="*/ 152040 w 578354"/>
                  <a:gd name="connsiteY110" fmla="*/ 331683 h 606510"/>
                  <a:gd name="connsiteX111" fmla="*/ 162885 w 578354"/>
                  <a:gd name="connsiteY111" fmla="*/ 318147 h 606510"/>
                  <a:gd name="connsiteX112" fmla="*/ 148353 w 578354"/>
                  <a:gd name="connsiteY112" fmla="*/ 299522 h 606510"/>
                  <a:gd name="connsiteX113" fmla="*/ 126664 w 578354"/>
                  <a:gd name="connsiteY113" fmla="*/ 259132 h 606510"/>
                  <a:gd name="connsiteX114" fmla="*/ 120266 w 578354"/>
                  <a:gd name="connsiteY114" fmla="*/ 242131 h 606510"/>
                  <a:gd name="connsiteX115" fmla="*/ 109205 w 578354"/>
                  <a:gd name="connsiteY115" fmla="*/ 218525 h 606510"/>
                  <a:gd name="connsiteX116" fmla="*/ 109205 w 578354"/>
                  <a:gd name="connsiteY116" fmla="*/ 196110 h 606510"/>
                  <a:gd name="connsiteX117" fmla="*/ 114952 w 578354"/>
                  <a:gd name="connsiteY117" fmla="*/ 178243 h 606510"/>
                  <a:gd name="connsiteX118" fmla="*/ 114952 w 578354"/>
                  <a:gd name="connsiteY118" fmla="*/ 146840 h 606510"/>
                  <a:gd name="connsiteX119" fmla="*/ 215047 w 578354"/>
                  <a:gd name="connsiteY119" fmla="*/ 46785 h 606510"/>
                  <a:gd name="connsiteX120" fmla="*/ 414825 w 578354"/>
                  <a:gd name="connsiteY120" fmla="*/ 0 h 606510"/>
                  <a:gd name="connsiteX121" fmla="*/ 578354 w 578354"/>
                  <a:gd name="connsiteY121" fmla="*/ 163305 h 606510"/>
                  <a:gd name="connsiteX122" fmla="*/ 414825 w 578354"/>
                  <a:gd name="connsiteY122" fmla="*/ 326718 h 606510"/>
                  <a:gd name="connsiteX123" fmla="*/ 344664 w 578354"/>
                  <a:gd name="connsiteY123" fmla="*/ 310907 h 606510"/>
                  <a:gd name="connsiteX124" fmla="*/ 360063 w 578354"/>
                  <a:gd name="connsiteY124" fmla="*/ 279719 h 606510"/>
                  <a:gd name="connsiteX125" fmla="*/ 414825 w 578354"/>
                  <a:gd name="connsiteY125" fmla="*/ 291956 h 606510"/>
                  <a:gd name="connsiteX126" fmla="*/ 543545 w 578354"/>
                  <a:gd name="connsiteY126" fmla="*/ 163305 h 606510"/>
                  <a:gd name="connsiteX127" fmla="*/ 414825 w 578354"/>
                  <a:gd name="connsiteY127" fmla="*/ 34762 h 606510"/>
                  <a:gd name="connsiteX128" fmla="*/ 338808 w 578354"/>
                  <a:gd name="connsiteY128" fmla="*/ 59561 h 606510"/>
                  <a:gd name="connsiteX129" fmla="*/ 311264 w 578354"/>
                  <a:gd name="connsiteY129" fmla="*/ 37036 h 606510"/>
                  <a:gd name="connsiteX130" fmla="*/ 414825 w 578354"/>
                  <a:gd name="connsiteY130" fmla="*/ 0 h 606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</a:cxnLst>
                <a:rect l="l" t="t" r="r" b="b"/>
                <a:pathLst>
                  <a:path w="578354" h="606510">
                    <a:moveTo>
                      <a:pt x="271981" y="340887"/>
                    </a:moveTo>
                    <a:cubicBezTo>
                      <a:pt x="266667" y="343702"/>
                      <a:pt x="261461" y="345543"/>
                      <a:pt x="256365" y="346409"/>
                    </a:cubicBezTo>
                    <a:cubicBezTo>
                      <a:pt x="253328" y="346951"/>
                      <a:pt x="251051" y="349658"/>
                      <a:pt x="251051" y="352798"/>
                    </a:cubicBezTo>
                    <a:lnTo>
                      <a:pt x="251051" y="368716"/>
                    </a:lnTo>
                    <a:cubicBezTo>
                      <a:pt x="250183" y="369149"/>
                      <a:pt x="249316" y="369691"/>
                      <a:pt x="248665" y="370449"/>
                    </a:cubicBezTo>
                    <a:cubicBezTo>
                      <a:pt x="247472" y="371748"/>
                      <a:pt x="246821" y="373589"/>
                      <a:pt x="247038" y="375322"/>
                    </a:cubicBezTo>
                    <a:lnTo>
                      <a:pt x="250509" y="409431"/>
                    </a:lnTo>
                    <a:cubicBezTo>
                      <a:pt x="250834" y="412030"/>
                      <a:pt x="252677" y="414196"/>
                      <a:pt x="255172" y="414954"/>
                    </a:cubicBezTo>
                    <a:cubicBezTo>
                      <a:pt x="255822" y="415062"/>
                      <a:pt x="256365" y="415170"/>
                      <a:pt x="256907" y="415170"/>
                    </a:cubicBezTo>
                    <a:cubicBezTo>
                      <a:pt x="258859" y="415170"/>
                      <a:pt x="260811" y="414304"/>
                      <a:pt x="262004" y="412572"/>
                    </a:cubicBezTo>
                    <a:lnTo>
                      <a:pt x="280114" y="388749"/>
                    </a:lnTo>
                    <a:cubicBezTo>
                      <a:pt x="280873" y="387666"/>
                      <a:pt x="281307" y="386258"/>
                      <a:pt x="281307" y="384851"/>
                    </a:cubicBezTo>
                    <a:lnTo>
                      <a:pt x="281307" y="346626"/>
                    </a:lnTo>
                    <a:cubicBezTo>
                      <a:pt x="281307" y="344352"/>
                      <a:pt x="280222" y="342295"/>
                      <a:pt x="278270" y="341104"/>
                    </a:cubicBezTo>
                    <a:cubicBezTo>
                      <a:pt x="276318" y="339912"/>
                      <a:pt x="273933" y="339912"/>
                      <a:pt x="271981" y="340887"/>
                    </a:cubicBezTo>
                    <a:close/>
                    <a:moveTo>
                      <a:pt x="190755" y="340887"/>
                    </a:moveTo>
                    <a:cubicBezTo>
                      <a:pt x="188695" y="339912"/>
                      <a:pt x="186309" y="339912"/>
                      <a:pt x="184357" y="341104"/>
                    </a:cubicBezTo>
                    <a:cubicBezTo>
                      <a:pt x="182513" y="342295"/>
                      <a:pt x="181321" y="344352"/>
                      <a:pt x="181321" y="346626"/>
                    </a:cubicBezTo>
                    <a:lnTo>
                      <a:pt x="181212" y="384851"/>
                    </a:lnTo>
                    <a:cubicBezTo>
                      <a:pt x="181212" y="386258"/>
                      <a:pt x="181754" y="387666"/>
                      <a:pt x="182513" y="388749"/>
                    </a:cubicBezTo>
                    <a:lnTo>
                      <a:pt x="200624" y="412680"/>
                    </a:lnTo>
                    <a:cubicBezTo>
                      <a:pt x="201817" y="414304"/>
                      <a:pt x="203769" y="415170"/>
                      <a:pt x="205721" y="415170"/>
                    </a:cubicBezTo>
                    <a:cubicBezTo>
                      <a:pt x="206263" y="415170"/>
                      <a:pt x="206914" y="415062"/>
                      <a:pt x="207456" y="414954"/>
                    </a:cubicBezTo>
                    <a:cubicBezTo>
                      <a:pt x="209950" y="414196"/>
                      <a:pt x="211794" y="412030"/>
                      <a:pt x="212119" y="409431"/>
                    </a:cubicBezTo>
                    <a:lnTo>
                      <a:pt x="215589" y="375322"/>
                    </a:lnTo>
                    <a:cubicBezTo>
                      <a:pt x="215806" y="373589"/>
                      <a:pt x="215264" y="371748"/>
                      <a:pt x="213963" y="370449"/>
                    </a:cubicBezTo>
                    <a:cubicBezTo>
                      <a:pt x="213312" y="369691"/>
                      <a:pt x="212553" y="369149"/>
                      <a:pt x="211577" y="368716"/>
                    </a:cubicBezTo>
                    <a:lnTo>
                      <a:pt x="211577" y="352798"/>
                    </a:lnTo>
                    <a:cubicBezTo>
                      <a:pt x="211577" y="349658"/>
                      <a:pt x="209299" y="346951"/>
                      <a:pt x="206263" y="346409"/>
                    </a:cubicBezTo>
                    <a:cubicBezTo>
                      <a:pt x="201166" y="345543"/>
                      <a:pt x="195961" y="343702"/>
                      <a:pt x="190755" y="340887"/>
                    </a:cubicBezTo>
                    <a:close/>
                    <a:moveTo>
                      <a:pt x="200624" y="168497"/>
                    </a:moveTo>
                    <a:cubicBezTo>
                      <a:pt x="182513" y="168497"/>
                      <a:pt x="164945" y="175861"/>
                      <a:pt x="156161" y="180300"/>
                    </a:cubicBezTo>
                    <a:cubicBezTo>
                      <a:pt x="153884" y="181383"/>
                      <a:pt x="152583" y="183657"/>
                      <a:pt x="152583" y="186039"/>
                    </a:cubicBezTo>
                    <a:lnTo>
                      <a:pt x="152583" y="197518"/>
                    </a:lnTo>
                    <a:lnTo>
                      <a:pt x="149980" y="197518"/>
                    </a:lnTo>
                    <a:cubicBezTo>
                      <a:pt x="146401" y="197518"/>
                      <a:pt x="143473" y="200333"/>
                      <a:pt x="143473" y="203906"/>
                    </a:cubicBezTo>
                    <a:lnTo>
                      <a:pt x="143473" y="214410"/>
                    </a:lnTo>
                    <a:cubicBezTo>
                      <a:pt x="143473" y="216576"/>
                      <a:pt x="144666" y="218633"/>
                      <a:pt x="146401" y="219824"/>
                    </a:cubicBezTo>
                    <a:lnTo>
                      <a:pt x="152691" y="223831"/>
                    </a:lnTo>
                    <a:lnTo>
                      <a:pt x="153016" y="226538"/>
                    </a:lnTo>
                    <a:cubicBezTo>
                      <a:pt x="155077" y="241806"/>
                      <a:pt x="163644" y="261731"/>
                      <a:pt x="176007" y="279598"/>
                    </a:cubicBezTo>
                    <a:cubicBezTo>
                      <a:pt x="191731" y="302338"/>
                      <a:pt x="206480" y="312516"/>
                      <a:pt x="214071" y="312516"/>
                    </a:cubicBezTo>
                    <a:lnTo>
                      <a:pt x="248557" y="312516"/>
                    </a:lnTo>
                    <a:cubicBezTo>
                      <a:pt x="256148" y="312516"/>
                      <a:pt x="270896" y="302338"/>
                      <a:pt x="286621" y="279598"/>
                    </a:cubicBezTo>
                    <a:cubicBezTo>
                      <a:pt x="298984" y="261731"/>
                      <a:pt x="307551" y="241806"/>
                      <a:pt x="309611" y="226538"/>
                    </a:cubicBezTo>
                    <a:lnTo>
                      <a:pt x="309936" y="223831"/>
                    </a:lnTo>
                    <a:lnTo>
                      <a:pt x="316226" y="219824"/>
                    </a:lnTo>
                    <a:cubicBezTo>
                      <a:pt x="318070" y="218633"/>
                      <a:pt x="319154" y="216576"/>
                      <a:pt x="319154" y="214410"/>
                    </a:cubicBezTo>
                    <a:lnTo>
                      <a:pt x="319154" y="203906"/>
                    </a:lnTo>
                    <a:cubicBezTo>
                      <a:pt x="319154" y="200333"/>
                      <a:pt x="316226" y="197518"/>
                      <a:pt x="312756" y="197518"/>
                    </a:cubicBezTo>
                    <a:lnTo>
                      <a:pt x="309177" y="197518"/>
                    </a:lnTo>
                    <a:cubicBezTo>
                      <a:pt x="308744" y="196651"/>
                      <a:pt x="307984" y="195893"/>
                      <a:pt x="307117" y="195352"/>
                    </a:cubicBezTo>
                    <a:cubicBezTo>
                      <a:pt x="305382" y="194161"/>
                      <a:pt x="302996" y="193944"/>
                      <a:pt x="301044" y="194919"/>
                    </a:cubicBezTo>
                    <a:cubicBezTo>
                      <a:pt x="292477" y="198709"/>
                      <a:pt x="283910" y="200658"/>
                      <a:pt x="275668" y="200658"/>
                    </a:cubicBezTo>
                    <a:cubicBezTo>
                      <a:pt x="261028" y="200658"/>
                      <a:pt x="247797" y="194702"/>
                      <a:pt x="236302" y="182791"/>
                    </a:cubicBezTo>
                    <a:cubicBezTo>
                      <a:pt x="227193" y="173370"/>
                      <a:pt x="215155" y="168497"/>
                      <a:pt x="200624" y="168497"/>
                    </a:cubicBezTo>
                    <a:close/>
                    <a:moveTo>
                      <a:pt x="426321" y="71765"/>
                    </a:moveTo>
                    <a:cubicBezTo>
                      <a:pt x="433372" y="71765"/>
                      <a:pt x="439012" y="77398"/>
                      <a:pt x="439012" y="84331"/>
                    </a:cubicBezTo>
                    <a:lnTo>
                      <a:pt x="439012" y="99173"/>
                    </a:lnTo>
                    <a:cubicBezTo>
                      <a:pt x="449860" y="101231"/>
                      <a:pt x="458321" y="105564"/>
                      <a:pt x="464721" y="112498"/>
                    </a:cubicBezTo>
                    <a:cubicBezTo>
                      <a:pt x="467650" y="115639"/>
                      <a:pt x="468843" y="120081"/>
                      <a:pt x="467758" y="124306"/>
                    </a:cubicBezTo>
                    <a:cubicBezTo>
                      <a:pt x="466565" y="128531"/>
                      <a:pt x="463419" y="131780"/>
                      <a:pt x="459297" y="133080"/>
                    </a:cubicBezTo>
                    <a:lnTo>
                      <a:pt x="452789" y="135139"/>
                    </a:lnTo>
                    <a:cubicBezTo>
                      <a:pt x="448016" y="136655"/>
                      <a:pt x="442809" y="135247"/>
                      <a:pt x="439555" y="131455"/>
                    </a:cubicBezTo>
                    <a:cubicBezTo>
                      <a:pt x="436192" y="127772"/>
                      <a:pt x="431311" y="125931"/>
                      <a:pt x="425019" y="125931"/>
                    </a:cubicBezTo>
                    <a:cubicBezTo>
                      <a:pt x="419921" y="125931"/>
                      <a:pt x="413738" y="127122"/>
                      <a:pt x="413738" y="132972"/>
                    </a:cubicBezTo>
                    <a:cubicBezTo>
                      <a:pt x="413738" y="134597"/>
                      <a:pt x="414388" y="136005"/>
                      <a:pt x="415582" y="137197"/>
                    </a:cubicBezTo>
                    <a:cubicBezTo>
                      <a:pt x="416883" y="138389"/>
                      <a:pt x="420463" y="139689"/>
                      <a:pt x="426429" y="140989"/>
                    </a:cubicBezTo>
                    <a:cubicBezTo>
                      <a:pt x="440097" y="144022"/>
                      <a:pt x="450077" y="146730"/>
                      <a:pt x="456043" y="149113"/>
                    </a:cubicBezTo>
                    <a:cubicBezTo>
                      <a:pt x="462118" y="151497"/>
                      <a:pt x="467216" y="155613"/>
                      <a:pt x="471230" y="161355"/>
                    </a:cubicBezTo>
                    <a:cubicBezTo>
                      <a:pt x="475243" y="167096"/>
                      <a:pt x="477304" y="174030"/>
                      <a:pt x="477304" y="181829"/>
                    </a:cubicBezTo>
                    <a:cubicBezTo>
                      <a:pt x="477304" y="192771"/>
                      <a:pt x="473291" y="202087"/>
                      <a:pt x="465480" y="209454"/>
                    </a:cubicBezTo>
                    <a:cubicBezTo>
                      <a:pt x="458863" y="215737"/>
                      <a:pt x="449968" y="219962"/>
                      <a:pt x="439012" y="222020"/>
                    </a:cubicBezTo>
                    <a:lnTo>
                      <a:pt x="439012" y="242278"/>
                    </a:lnTo>
                    <a:cubicBezTo>
                      <a:pt x="439012" y="249320"/>
                      <a:pt x="433372" y="254953"/>
                      <a:pt x="426321" y="254953"/>
                    </a:cubicBezTo>
                    <a:cubicBezTo>
                      <a:pt x="419378" y="254953"/>
                      <a:pt x="413738" y="249320"/>
                      <a:pt x="413738" y="242278"/>
                    </a:cubicBezTo>
                    <a:lnTo>
                      <a:pt x="413738" y="222670"/>
                    </a:lnTo>
                    <a:cubicBezTo>
                      <a:pt x="397683" y="220504"/>
                      <a:pt x="385751" y="213571"/>
                      <a:pt x="378158" y="202087"/>
                    </a:cubicBezTo>
                    <a:cubicBezTo>
                      <a:pt x="375771" y="198512"/>
                      <a:pt x="375337" y="194071"/>
                      <a:pt x="377073" y="190171"/>
                    </a:cubicBezTo>
                    <a:cubicBezTo>
                      <a:pt x="378700" y="186271"/>
                      <a:pt x="382171" y="183454"/>
                      <a:pt x="386402" y="182696"/>
                    </a:cubicBezTo>
                    <a:lnTo>
                      <a:pt x="395948" y="180963"/>
                    </a:lnTo>
                    <a:cubicBezTo>
                      <a:pt x="400721" y="180096"/>
                      <a:pt x="405710" y="182046"/>
                      <a:pt x="408531" y="186163"/>
                    </a:cubicBezTo>
                    <a:cubicBezTo>
                      <a:pt x="412110" y="191254"/>
                      <a:pt x="418185" y="193963"/>
                      <a:pt x="426646" y="193963"/>
                    </a:cubicBezTo>
                    <a:cubicBezTo>
                      <a:pt x="439555" y="193963"/>
                      <a:pt x="439555" y="188763"/>
                      <a:pt x="439555" y="187138"/>
                    </a:cubicBezTo>
                    <a:cubicBezTo>
                      <a:pt x="439555" y="184646"/>
                      <a:pt x="438578" y="182913"/>
                      <a:pt x="436626" y="181504"/>
                    </a:cubicBezTo>
                    <a:cubicBezTo>
                      <a:pt x="434673" y="180096"/>
                      <a:pt x="430985" y="178905"/>
                      <a:pt x="425778" y="177821"/>
                    </a:cubicBezTo>
                    <a:cubicBezTo>
                      <a:pt x="404734" y="173488"/>
                      <a:pt x="391283" y="167963"/>
                      <a:pt x="385534" y="161355"/>
                    </a:cubicBezTo>
                    <a:cubicBezTo>
                      <a:pt x="379785" y="154530"/>
                      <a:pt x="376964" y="147055"/>
                      <a:pt x="376964" y="138280"/>
                    </a:cubicBezTo>
                    <a:cubicBezTo>
                      <a:pt x="376964" y="128639"/>
                      <a:pt x="380110" y="120081"/>
                      <a:pt x="386402" y="112714"/>
                    </a:cubicBezTo>
                    <a:cubicBezTo>
                      <a:pt x="392368" y="105564"/>
                      <a:pt x="401588" y="100906"/>
                      <a:pt x="413738" y="98848"/>
                    </a:cubicBezTo>
                    <a:lnTo>
                      <a:pt x="413738" y="84331"/>
                    </a:lnTo>
                    <a:cubicBezTo>
                      <a:pt x="413738" y="77398"/>
                      <a:pt x="419378" y="71765"/>
                      <a:pt x="426321" y="71765"/>
                    </a:cubicBezTo>
                    <a:close/>
                    <a:moveTo>
                      <a:pt x="215047" y="46785"/>
                    </a:moveTo>
                    <a:lnTo>
                      <a:pt x="247581" y="46785"/>
                    </a:lnTo>
                    <a:cubicBezTo>
                      <a:pt x="302779" y="46785"/>
                      <a:pt x="347675" y="91723"/>
                      <a:pt x="347675" y="146840"/>
                    </a:cubicBezTo>
                    <a:lnTo>
                      <a:pt x="347675" y="178243"/>
                    </a:lnTo>
                    <a:cubicBezTo>
                      <a:pt x="351471" y="183441"/>
                      <a:pt x="353423" y="189721"/>
                      <a:pt x="353423" y="196110"/>
                    </a:cubicBezTo>
                    <a:lnTo>
                      <a:pt x="353423" y="218525"/>
                    </a:lnTo>
                    <a:cubicBezTo>
                      <a:pt x="353423" y="227621"/>
                      <a:pt x="349302" y="236284"/>
                      <a:pt x="342362" y="242131"/>
                    </a:cubicBezTo>
                    <a:cubicBezTo>
                      <a:pt x="340626" y="247654"/>
                      <a:pt x="338458" y="253393"/>
                      <a:pt x="335963" y="259132"/>
                    </a:cubicBezTo>
                    <a:cubicBezTo>
                      <a:pt x="330758" y="272559"/>
                      <a:pt x="323275" y="286528"/>
                      <a:pt x="314383" y="299522"/>
                    </a:cubicBezTo>
                    <a:cubicBezTo>
                      <a:pt x="310587" y="305045"/>
                      <a:pt x="305599" y="311650"/>
                      <a:pt x="299743" y="318147"/>
                    </a:cubicBezTo>
                    <a:cubicBezTo>
                      <a:pt x="305056" y="321937"/>
                      <a:pt x="308852" y="326485"/>
                      <a:pt x="310587" y="331683"/>
                    </a:cubicBezTo>
                    <a:lnTo>
                      <a:pt x="382052" y="353231"/>
                    </a:lnTo>
                    <a:cubicBezTo>
                      <a:pt x="432263" y="367742"/>
                      <a:pt x="462627" y="578464"/>
                      <a:pt x="462627" y="587560"/>
                    </a:cubicBezTo>
                    <a:cubicBezTo>
                      <a:pt x="462627" y="598064"/>
                      <a:pt x="454169" y="606510"/>
                      <a:pt x="443758" y="606510"/>
                    </a:cubicBezTo>
                    <a:lnTo>
                      <a:pt x="18978" y="606510"/>
                    </a:lnTo>
                    <a:cubicBezTo>
                      <a:pt x="8459" y="606510"/>
                      <a:pt x="0" y="598064"/>
                      <a:pt x="0" y="587560"/>
                    </a:cubicBezTo>
                    <a:cubicBezTo>
                      <a:pt x="0" y="586586"/>
                      <a:pt x="109" y="585611"/>
                      <a:pt x="217" y="584636"/>
                    </a:cubicBezTo>
                    <a:cubicBezTo>
                      <a:pt x="217" y="584636"/>
                      <a:pt x="30365" y="367742"/>
                      <a:pt x="80575" y="353231"/>
                    </a:cubicBezTo>
                    <a:lnTo>
                      <a:pt x="152040" y="331683"/>
                    </a:lnTo>
                    <a:cubicBezTo>
                      <a:pt x="153775" y="326485"/>
                      <a:pt x="157571" y="321937"/>
                      <a:pt x="162885" y="318147"/>
                    </a:cubicBezTo>
                    <a:cubicBezTo>
                      <a:pt x="157029" y="311650"/>
                      <a:pt x="152040" y="305045"/>
                      <a:pt x="148353" y="299522"/>
                    </a:cubicBezTo>
                    <a:cubicBezTo>
                      <a:pt x="139352" y="286528"/>
                      <a:pt x="131870" y="272559"/>
                      <a:pt x="126664" y="259132"/>
                    </a:cubicBezTo>
                    <a:cubicBezTo>
                      <a:pt x="124170" y="253393"/>
                      <a:pt x="122001" y="247654"/>
                      <a:pt x="120266" y="242131"/>
                    </a:cubicBezTo>
                    <a:cubicBezTo>
                      <a:pt x="113325" y="236284"/>
                      <a:pt x="109205" y="227621"/>
                      <a:pt x="109205" y="218525"/>
                    </a:cubicBezTo>
                    <a:lnTo>
                      <a:pt x="109205" y="196110"/>
                    </a:lnTo>
                    <a:cubicBezTo>
                      <a:pt x="109205" y="189721"/>
                      <a:pt x="111265" y="183441"/>
                      <a:pt x="114952" y="178243"/>
                    </a:cubicBezTo>
                    <a:lnTo>
                      <a:pt x="114952" y="146840"/>
                    </a:lnTo>
                    <a:cubicBezTo>
                      <a:pt x="114952" y="91723"/>
                      <a:pt x="159848" y="46785"/>
                      <a:pt x="215047" y="46785"/>
                    </a:cubicBezTo>
                    <a:close/>
                    <a:moveTo>
                      <a:pt x="414825" y="0"/>
                    </a:moveTo>
                    <a:cubicBezTo>
                      <a:pt x="504940" y="0"/>
                      <a:pt x="578354" y="73314"/>
                      <a:pt x="578354" y="163305"/>
                    </a:cubicBezTo>
                    <a:cubicBezTo>
                      <a:pt x="578354" y="253404"/>
                      <a:pt x="504940" y="326718"/>
                      <a:pt x="414825" y="326718"/>
                    </a:cubicBezTo>
                    <a:cubicBezTo>
                      <a:pt x="389667" y="326718"/>
                      <a:pt x="365918" y="320979"/>
                      <a:pt x="344664" y="310907"/>
                    </a:cubicBezTo>
                    <a:cubicBezTo>
                      <a:pt x="350737" y="300620"/>
                      <a:pt x="355942" y="290115"/>
                      <a:pt x="360063" y="279719"/>
                    </a:cubicBezTo>
                    <a:cubicBezTo>
                      <a:pt x="376654" y="287516"/>
                      <a:pt x="395198" y="291956"/>
                      <a:pt x="414825" y="291956"/>
                    </a:cubicBezTo>
                    <a:cubicBezTo>
                      <a:pt x="485854" y="291956"/>
                      <a:pt x="543545" y="234236"/>
                      <a:pt x="543545" y="163305"/>
                    </a:cubicBezTo>
                    <a:cubicBezTo>
                      <a:pt x="543545" y="92482"/>
                      <a:pt x="485854" y="34762"/>
                      <a:pt x="414825" y="34762"/>
                    </a:cubicBezTo>
                    <a:cubicBezTo>
                      <a:pt x="386414" y="34762"/>
                      <a:pt x="360171" y="43967"/>
                      <a:pt x="338808" y="59561"/>
                    </a:cubicBezTo>
                    <a:cubicBezTo>
                      <a:pt x="330675" y="50897"/>
                      <a:pt x="321458" y="43317"/>
                      <a:pt x="311264" y="37036"/>
                    </a:cubicBezTo>
                    <a:cubicBezTo>
                      <a:pt x="339459" y="13861"/>
                      <a:pt x="375570" y="0"/>
                      <a:pt x="41482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</p:grpSp>
        <p:grpSp>
          <p:nvGrpSpPr>
            <p:cNvPr id="18" name="iṡ1ïḓé">
              <a:extLst>
                <a:ext uri="{FF2B5EF4-FFF2-40B4-BE49-F238E27FC236}">
                  <a16:creationId xmlns:a16="http://schemas.microsoft.com/office/drawing/2014/main" id="{47D644EB-DE02-40D0-9A05-8B6D88378E8B}"/>
                </a:ext>
              </a:extLst>
            </p:cNvPr>
            <p:cNvGrpSpPr/>
            <p:nvPr/>
          </p:nvGrpSpPr>
          <p:grpSpPr>
            <a:xfrm>
              <a:off x="8575534" y="4234557"/>
              <a:ext cx="771525" cy="771525"/>
              <a:chOff x="6757643" y="2082385"/>
              <a:chExt cx="771525" cy="771525"/>
            </a:xfrm>
          </p:grpSpPr>
          <p:sp>
            <p:nvSpPr>
              <p:cNvPr id="40" name="ïṣlîḓé">
                <a:extLst>
                  <a:ext uri="{FF2B5EF4-FFF2-40B4-BE49-F238E27FC236}">
                    <a16:creationId xmlns:a16="http://schemas.microsoft.com/office/drawing/2014/main" id="{AF2EA5C6-5EC6-4BD7-B090-CCD6AA05AED8}"/>
                  </a:ext>
                </a:extLst>
              </p:cNvPr>
              <p:cNvSpPr/>
              <p:nvPr/>
            </p:nvSpPr>
            <p:spPr>
              <a:xfrm rot="10800000" flipV="1">
                <a:off x="6757643" y="2082385"/>
                <a:ext cx="771525" cy="77152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41" name="iś1îḋe">
                <a:extLst>
                  <a:ext uri="{FF2B5EF4-FFF2-40B4-BE49-F238E27FC236}">
                    <a16:creationId xmlns:a16="http://schemas.microsoft.com/office/drawing/2014/main" id="{9FB77DD4-61FB-4D32-B605-FB632FEE8409}"/>
                  </a:ext>
                </a:extLst>
              </p:cNvPr>
              <p:cNvSpPr/>
              <p:nvPr/>
            </p:nvSpPr>
            <p:spPr bwMode="auto">
              <a:xfrm>
                <a:off x="6943035" y="2303391"/>
                <a:ext cx="400740" cy="329510"/>
              </a:xfrm>
              <a:custGeom>
                <a:avLst/>
                <a:gdLst>
                  <a:gd name="connsiteX0" fmla="*/ 179219 w 607596"/>
                  <a:gd name="connsiteY0" fmla="*/ 444417 h 499599"/>
                  <a:gd name="connsiteX1" fmla="*/ 428289 w 607596"/>
                  <a:gd name="connsiteY1" fmla="*/ 444417 h 499599"/>
                  <a:gd name="connsiteX2" fmla="*/ 455973 w 607596"/>
                  <a:gd name="connsiteY2" fmla="*/ 471964 h 499599"/>
                  <a:gd name="connsiteX3" fmla="*/ 428289 w 607596"/>
                  <a:gd name="connsiteY3" fmla="*/ 499599 h 499599"/>
                  <a:gd name="connsiteX4" fmla="*/ 179219 w 607596"/>
                  <a:gd name="connsiteY4" fmla="*/ 499599 h 499599"/>
                  <a:gd name="connsiteX5" fmla="*/ 151624 w 607596"/>
                  <a:gd name="connsiteY5" fmla="*/ 471964 h 499599"/>
                  <a:gd name="connsiteX6" fmla="*/ 179219 w 607596"/>
                  <a:gd name="connsiteY6" fmla="*/ 444417 h 499599"/>
                  <a:gd name="connsiteX7" fmla="*/ 202952 w 607596"/>
                  <a:gd name="connsiteY7" fmla="*/ 186083 h 499599"/>
                  <a:gd name="connsiteX8" fmla="*/ 222485 w 607596"/>
                  <a:gd name="connsiteY8" fmla="*/ 194146 h 499599"/>
                  <a:gd name="connsiteX9" fmla="*/ 301238 w 607596"/>
                  <a:gd name="connsiteY9" fmla="*/ 272776 h 499599"/>
                  <a:gd name="connsiteX10" fmla="*/ 313429 w 607596"/>
                  <a:gd name="connsiteY10" fmla="*/ 271355 h 499599"/>
                  <a:gd name="connsiteX11" fmla="*/ 365931 w 607596"/>
                  <a:gd name="connsiteY11" fmla="*/ 323953 h 499599"/>
                  <a:gd name="connsiteX12" fmla="*/ 313429 w 607596"/>
                  <a:gd name="connsiteY12" fmla="*/ 376462 h 499599"/>
                  <a:gd name="connsiteX13" fmla="*/ 260749 w 607596"/>
                  <a:gd name="connsiteY13" fmla="*/ 323953 h 499599"/>
                  <a:gd name="connsiteX14" fmla="*/ 262173 w 607596"/>
                  <a:gd name="connsiteY14" fmla="*/ 311781 h 499599"/>
                  <a:gd name="connsiteX15" fmla="*/ 183419 w 607596"/>
                  <a:gd name="connsiteY15" fmla="*/ 233150 h 499599"/>
                  <a:gd name="connsiteX16" fmla="*/ 183419 w 607596"/>
                  <a:gd name="connsiteY16" fmla="*/ 194146 h 499599"/>
                  <a:gd name="connsiteX17" fmla="*/ 202952 w 607596"/>
                  <a:gd name="connsiteY17" fmla="*/ 186083 h 499599"/>
                  <a:gd name="connsiteX18" fmla="*/ 303765 w 607596"/>
                  <a:gd name="connsiteY18" fmla="*/ 0 h 499599"/>
                  <a:gd name="connsiteX19" fmla="*/ 518702 w 607596"/>
                  <a:gd name="connsiteY19" fmla="*/ 88715 h 499599"/>
                  <a:gd name="connsiteX20" fmla="*/ 556441 w 607596"/>
                  <a:gd name="connsiteY20" fmla="*/ 472101 h 499599"/>
                  <a:gd name="connsiteX21" fmla="*/ 518079 w 607596"/>
                  <a:gd name="connsiteY21" fmla="*/ 479655 h 499599"/>
                  <a:gd name="connsiteX22" fmla="*/ 510514 w 607596"/>
                  <a:gd name="connsiteY22" fmla="*/ 441352 h 499599"/>
                  <a:gd name="connsiteX23" fmla="*/ 550834 w 607596"/>
                  <a:gd name="connsiteY23" fmla="*/ 331686 h 499599"/>
                  <a:gd name="connsiteX24" fmla="*/ 524844 w 607596"/>
                  <a:gd name="connsiteY24" fmla="*/ 331686 h 499599"/>
                  <a:gd name="connsiteX25" fmla="*/ 497163 w 607596"/>
                  <a:gd name="connsiteY25" fmla="*/ 304047 h 499599"/>
                  <a:gd name="connsiteX26" fmla="*/ 524844 w 607596"/>
                  <a:gd name="connsiteY26" fmla="*/ 276498 h 499599"/>
                  <a:gd name="connsiteX27" fmla="*/ 550834 w 607596"/>
                  <a:gd name="connsiteY27" fmla="*/ 276498 h 499599"/>
                  <a:gd name="connsiteX28" fmla="*/ 498409 w 607596"/>
                  <a:gd name="connsiteY28" fmla="*/ 148791 h 499599"/>
                  <a:gd name="connsiteX29" fmla="*/ 479629 w 607596"/>
                  <a:gd name="connsiteY29" fmla="*/ 167543 h 499599"/>
                  <a:gd name="connsiteX30" fmla="*/ 460048 w 607596"/>
                  <a:gd name="connsiteY30" fmla="*/ 175630 h 499599"/>
                  <a:gd name="connsiteX31" fmla="*/ 440555 w 607596"/>
                  <a:gd name="connsiteY31" fmla="*/ 167543 h 499599"/>
                  <a:gd name="connsiteX32" fmla="*/ 440555 w 607596"/>
                  <a:gd name="connsiteY32" fmla="*/ 128529 h 499599"/>
                  <a:gd name="connsiteX33" fmla="*/ 459425 w 607596"/>
                  <a:gd name="connsiteY33" fmla="*/ 109688 h 499599"/>
                  <a:gd name="connsiteX34" fmla="*/ 330277 w 607596"/>
                  <a:gd name="connsiteY34" fmla="*/ 56544 h 499599"/>
                  <a:gd name="connsiteX35" fmla="*/ 330277 w 607596"/>
                  <a:gd name="connsiteY35" fmla="*/ 82583 h 499599"/>
                  <a:gd name="connsiteX36" fmla="*/ 302597 w 607596"/>
                  <a:gd name="connsiteY36" fmla="*/ 110221 h 499599"/>
                  <a:gd name="connsiteX37" fmla="*/ 275005 w 607596"/>
                  <a:gd name="connsiteY37" fmla="*/ 82583 h 499599"/>
                  <a:gd name="connsiteX38" fmla="*/ 275005 w 607596"/>
                  <a:gd name="connsiteY38" fmla="*/ 56810 h 499599"/>
                  <a:gd name="connsiteX39" fmla="*/ 148171 w 607596"/>
                  <a:gd name="connsiteY39" fmla="*/ 109688 h 499599"/>
                  <a:gd name="connsiteX40" fmla="*/ 167041 w 607596"/>
                  <a:gd name="connsiteY40" fmla="*/ 128529 h 499599"/>
                  <a:gd name="connsiteX41" fmla="*/ 167041 w 607596"/>
                  <a:gd name="connsiteY41" fmla="*/ 167543 h 499599"/>
                  <a:gd name="connsiteX42" fmla="*/ 147459 w 607596"/>
                  <a:gd name="connsiteY42" fmla="*/ 175630 h 499599"/>
                  <a:gd name="connsiteX43" fmla="*/ 127967 w 607596"/>
                  <a:gd name="connsiteY43" fmla="*/ 167543 h 499599"/>
                  <a:gd name="connsiteX44" fmla="*/ 109187 w 607596"/>
                  <a:gd name="connsiteY44" fmla="*/ 148791 h 499599"/>
                  <a:gd name="connsiteX45" fmla="*/ 56673 w 607596"/>
                  <a:gd name="connsiteY45" fmla="*/ 276498 h 499599"/>
                  <a:gd name="connsiteX46" fmla="*/ 82752 w 607596"/>
                  <a:gd name="connsiteY46" fmla="*/ 276498 h 499599"/>
                  <a:gd name="connsiteX47" fmla="*/ 110344 w 607596"/>
                  <a:gd name="connsiteY47" fmla="*/ 304047 h 499599"/>
                  <a:gd name="connsiteX48" fmla="*/ 82752 w 607596"/>
                  <a:gd name="connsiteY48" fmla="*/ 331686 h 499599"/>
                  <a:gd name="connsiteX49" fmla="*/ 56762 w 607596"/>
                  <a:gd name="connsiteY49" fmla="*/ 331686 h 499599"/>
                  <a:gd name="connsiteX50" fmla="*/ 97082 w 607596"/>
                  <a:gd name="connsiteY50" fmla="*/ 441352 h 499599"/>
                  <a:gd name="connsiteX51" fmla="*/ 89517 w 607596"/>
                  <a:gd name="connsiteY51" fmla="*/ 479655 h 499599"/>
                  <a:gd name="connsiteX52" fmla="*/ 74119 w 607596"/>
                  <a:gd name="connsiteY52" fmla="*/ 484365 h 499599"/>
                  <a:gd name="connsiteX53" fmla="*/ 51155 w 607596"/>
                  <a:gd name="connsiteY53" fmla="*/ 472101 h 499599"/>
                  <a:gd name="connsiteX54" fmla="*/ 88894 w 607596"/>
                  <a:gd name="connsiteY54" fmla="*/ 88715 h 499599"/>
                  <a:gd name="connsiteX55" fmla="*/ 303765 w 607596"/>
                  <a:gd name="connsiteY55" fmla="*/ 0 h 4995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607596" h="499599">
                    <a:moveTo>
                      <a:pt x="179219" y="444417"/>
                    </a:moveTo>
                    <a:lnTo>
                      <a:pt x="428289" y="444417"/>
                    </a:lnTo>
                    <a:cubicBezTo>
                      <a:pt x="443600" y="444417"/>
                      <a:pt x="455973" y="456769"/>
                      <a:pt x="455973" y="471964"/>
                    </a:cubicBezTo>
                    <a:cubicBezTo>
                      <a:pt x="455973" y="487248"/>
                      <a:pt x="443600" y="499599"/>
                      <a:pt x="428289" y="499599"/>
                    </a:cubicBezTo>
                    <a:lnTo>
                      <a:pt x="179219" y="499599"/>
                    </a:lnTo>
                    <a:cubicBezTo>
                      <a:pt x="163997" y="499599"/>
                      <a:pt x="151624" y="487248"/>
                      <a:pt x="151624" y="471964"/>
                    </a:cubicBezTo>
                    <a:cubicBezTo>
                      <a:pt x="151624" y="456769"/>
                      <a:pt x="163997" y="444417"/>
                      <a:pt x="179219" y="444417"/>
                    </a:cubicBezTo>
                    <a:close/>
                    <a:moveTo>
                      <a:pt x="202952" y="186083"/>
                    </a:moveTo>
                    <a:cubicBezTo>
                      <a:pt x="210026" y="186083"/>
                      <a:pt x="217101" y="188771"/>
                      <a:pt x="222485" y="194146"/>
                    </a:cubicBezTo>
                    <a:lnTo>
                      <a:pt x="301238" y="272776"/>
                    </a:lnTo>
                    <a:cubicBezTo>
                      <a:pt x="305153" y="271888"/>
                      <a:pt x="309247" y="271355"/>
                      <a:pt x="313429" y="271355"/>
                    </a:cubicBezTo>
                    <a:cubicBezTo>
                      <a:pt x="342350" y="271355"/>
                      <a:pt x="365931" y="294989"/>
                      <a:pt x="365931" y="323953"/>
                    </a:cubicBezTo>
                    <a:cubicBezTo>
                      <a:pt x="365931" y="352917"/>
                      <a:pt x="342350" y="376462"/>
                      <a:pt x="313429" y="376462"/>
                    </a:cubicBezTo>
                    <a:cubicBezTo>
                      <a:pt x="284330" y="376462"/>
                      <a:pt x="260749" y="352917"/>
                      <a:pt x="260749" y="323953"/>
                    </a:cubicBezTo>
                    <a:cubicBezTo>
                      <a:pt x="260749" y="319777"/>
                      <a:pt x="261283" y="315690"/>
                      <a:pt x="262173" y="311781"/>
                    </a:cubicBezTo>
                    <a:lnTo>
                      <a:pt x="183419" y="233150"/>
                    </a:lnTo>
                    <a:cubicBezTo>
                      <a:pt x="172652" y="222400"/>
                      <a:pt x="172652" y="204896"/>
                      <a:pt x="183419" y="194146"/>
                    </a:cubicBezTo>
                    <a:cubicBezTo>
                      <a:pt x="188803" y="188771"/>
                      <a:pt x="195878" y="186083"/>
                      <a:pt x="202952" y="186083"/>
                    </a:cubicBezTo>
                    <a:close/>
                    <a:moveTo>
                      <a:pt x="303765" y="0"/>
                    </a:moveTo>
                    <a:cubicBezTo>
                      <a:pt x="381589" y="0"/>
                      <a:pt x="459425" y="29572"/>
                      <a:pt x="518702" y="88715"/>
                    </a:cubicBezTo>
                    <a:cubicBezTo>
                      <a:pt x="621059" y="190916"/>
                      <a:pt x="636902" y="352215"/>
                      <a:pt x="556441" y="472101"/>
                    </a:cubicBezTo>
                    <a:cubicBezTo>
                      <a:pt x="547985" y="484720"/>
                      <a:pt x="530807" y="488097"/>
                      <a:pt x="518079" y="479655"/>
                    </a:cubicBezTo>
                    <a:cubicBezTo>
                      <a:pt x="505441" y="471212"/>
                      <a:pt x="502058" y="454060"/>
                      <a:pt x="510514" y="441352"/>
                    </a:cubicBezTo>
                    <a:cubicBezTo>
                      <a:pt x="533121" y="407670"/>
                      <a:pt x="546472" y="369989"/>
                      <a:pt x="550834" y="331686"/>
                    </a:cubicBezTo>
                    <a:lnTo>
                      <a:pt x="524844" y="331686"/>
                    </a:lnTo>
                    <a:cubicBezTo>
                      <a:pt x="509535" y="331686"/>
                      <a:pt x="497163" y="319333"/>
                      <a:pt x="497163" y="304047"/>
                    </a:cubicBezTo>
                    <a:cubicBezTo>
                      <a:pt x="497163" y="288851"/>
                      <a:pt x="509535" y="276498"/>
                      <a:pt x="524844" y="276498"/>
                    </a:cubicBezTo>
                    <a:lnTo>
                      <a:pt x="550834" y="276498"/>
                    </a:lnTo>
                    <a:cubicBezTo>
                      <a:pt x="545849" y="230641"/>
                      <a:pt x="528226" y="186206"/>
                      <a:pt x="498409" y="148791"/>
                    </a:cubicBezTo>
                    <a:lnTo>
                      <a:pt x="479629" y="167543"/>
                    </a:lnTo>
                    <a:cubicBezTo>
                      <a:pt x="474200" y="172875"/>
                      <a:pt x="467168" y="175630"/>
                      <a:pt x="460048" y="175630"/>
                    </a:cubicBezTo>
                    <a:cubicBezTo>
                      <a:pt x="453016" y="175630"/>
                      <a:pt x="445896" y="172875"/>
                      <a:pt x="440555" y="167543"/>
                    </a:cubicBezTo>
                    <a:cubicBezTo>
                      <a:pt x="429786" y="156789"/>
                      <a:pt x="429786" y="139282"/>
                      <a:pt x="440555" y="128529"/>
                    </a:cubicBezTo>
                    <a:lnTo>
                      <a:pt x="459425" y="109688"/>
                    </a:lnTo>
                    <a:cubicBezTo>
                      <a:pt x="421419" y="79117"/>
                      <a:pt x="376382" y="61432"/>
                      <a:pt x="330277" y="56544"/>
                    </a:cubicBezTo>
                    <a:lnTo>
                      <a:pt x="330277" y="82583"/>
                    </a:lnTo>
                    <a:cubicBezTo>
                      <a:pt x="330277" y="97868"/>
                      <a:pt x="317905" y="110221"/>
                      <a:pt x="302597" y="110221"/>
                    </a:cubicBezTo>
                    <a:cubicBezTo>
                      <a:pt x="287377" y="110221"/>
                      <a:pt x="275005" y="97868"/>
                      <a:pt x="275005" y="82583"/>
                    </a:cubicBezTo>
                    <a:lnTo>
                      <a:pt x="275005" y="56810"/>
                    </a:lnTo>
                    <a:cubicBezTo>
                      <a:pt x="229701" y="62054"/>
                      <a:pt x="185554" y="79650"/>
                      <a:pt x="148171" y="109688"/>
                    </a:cubicBezTo>
                    <a:lnTo>
                      <a:pt x="167041" y="128529"/>
                    </a:lnTo>
                    <a:cubicBezTo>
                      <a:pt x="177810" y="139282"/>
                      <a:pt x="177810" y="156789"/>
                      <a:pt x="167041" y="167543"/>
                    </a:cubicBezTo>
                    <a:cubicBezTo>
                      <a:pt x="161611" y="172875"/>
                      <a:pt x="154580" y="175630"/>
                      <a:pt x="147459" y="175630"/>
                    </a:cubicBezTo>
                    <a:cubicBezTo>
                      <a:pt x="140428" y="175630"/>
                      <a:pt x="133396" y="172875"/>
                      <a:pt x="127967" y="167543"/>
                    </a:cubicBezTo>
                    <a:lnTo>
                      <a:pt x="109187" y="148791"/>
                    </a:lnTo>
                    <a:cubicBezTo>
                      <a:pt x="79370" y="186206"/>
                      <a:pt x="61747" y="230641"/>
                      <a:pt x="56673" y="276498"/>
                    </a:cubicBezTo>
                    <a:lnTo>
                      <a:pt x="82752" y="276498"/>
                    </a:lnTo>
                    <a:cubicBezTo>
                      <a:pt x="97972" y="276498"/>
                      <a:pt x="110344" y="288851"/>
                      <a:pt x="110344" y="304047"/>
                    </a:cubicBezTo>
                    <a:cubicBezTo>
                      <a:pt x="110344" y="319333"/>
                      <a:pt x="97972" y="331686"/>
                      <a:pt x="82752" y="331686"/>
                    </a:cubicBezTo>
                    <a:lnTo>
                      <a:pt x="56762" y="331686"/>
                    </a:lnTo>
                    <a:cubicBezTo>
                      <a:pt x="61124" y="369989"/>
                      <a:pt x="74475" y="407670"/>
                      <a:pt x="97082" y="441352"/>
                    </a:cubicBezTo>
                    <a:cubicBezTo>
                      <a:pt x="105538" y="454060"/>
                      <a:pt x="102155" y="471212"/>
                      <a:pt x="89517" y="479655"/>
                    </a:cubicBezTo>
                    <a:cubicBezTo>
                      <a:pt x="84799" y="482854"/>
                      <a:pt x="79459" y="484365"/>
                      <a:pt x="74119" y="484365"/>
                    </a:cubicBezTo>
                    <a:cubicBezTo>
                      <a:pt x="65218" y="484365"/>
                      <a:pt x="56495" y="480010"/>
                      <a:pt x="51155" y="472101"/>
                    </a:cubicBezTo>
                    <a:cubicBezTo>
                      <a:pt x="-29306" y="352215"/>
                      <a:pt x="-13463" y="190916"/>
                      <a:pt x="88894" y="88715"/>
                    </a:cubicBezTo>
                    <a:cubicBezTo>
                      <a:pt x="148127" y="29572"/>
                      <a:pt x="225940" y="0"/>
                      <a:pt x="30376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</p:grpSp>
        <p:sp>
          <p:nvSpPr>
            <p:cNvPr id="19" name="ísľíďé">
              <a:extLst>
                <a:ext uri="{FF2B5EF4-FFF2-40B4-BE49-F238E27FC236}">
                  <a16:creationId xmlns:a16="http://schemas.microsoft.com/office/drawing/2014/main" id="{EC097C9E-C4AB-4963-B5A2-B2D2DBAE3211}"/>
                </a:ext>
              </a:extLst>
            </p:cNvPr>
            <p:cNvSpPr/>
            <p:nvPr/>
          </p:nvSpPr>
          <p:spPr>
            <a:xfrm>
              <a:off x="806804" y="3702091"/>
              <a:ext cx="1460146" cy="43256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t">
              <a:normAutofit/>
            </a:bodyPr>
            <a:lstStyle/>
            <a:p>
              <a:pPr algn="ctr"/>
              <a:r>
                <a:rPr lang="en-US" altLang="zh-CN" sz="1400" b="1" i="1" dirty="0">
                  <a:solidFill>
                    <a:schemeClr val="tx1"/>
                  </a:solidFill>
                </a:rPr>
                <a:t>2012</a:t>
              </a:r>
            </a:p>
          </p:txBody>
        </p:sp>
        <p:sp>
          <p:nvSpPr>
            <p:cNvPr id="20" name="ísliḓê">
              <a:extLst>
                <a:ext uri="{FF2B5EF4-FFF2-40B4-BE49-F238E27FC236}">
                  <a16:creationId xmlns:a16="http://schemas.microsoft.com/office/drawing/2014/main" id="{3396F4BF-7C03-46A2-ABA7-C044BD83297B}"/>
                </a:ext>
              </a:extLst>
            </p:cNvPr>
            <p:cNvSpPr/>
            <p:nvPr/>
          </p:nvSpPr>
          <p:spPr>
            <a:xfrm>
              <a:off x="4519011" y="3702091"/>
              <a:ext cx="1460146" cy="43256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t">
              <a:normAutofit/>
            </a:bodyPr>
            <a:lstStyle/>
            <a:p>
              <a:pPr algn="ctr"/>
              <a:r>
                <a:rPr lang="en-US" altLang="zh-CN" sz="1400" b="1" i="1" dirty="0">
                  <a:solidFill>
                    <a:schemeClr val="tx1"/>
                  </a:solidFill>
                </a:rPr>
                <a:t>2014</a:t>
              </a:r>
            </a:p>
          </p:txBody>
        </p:sp>
        <p:sp>
          <p:nvSpPr>
            <p:cNvPr id="21" name="i$ḻïdè">
              <a:extLst>
                <a:ext uri="{FF2B5EF4-FFF2-40B4-BE49-F238E27FC236}">
                  <a16:creationId xmlns:a16="http://schemas.microsoft.com/office/drawing/2014/main" id="{F2559B8F-8B0C-4CDE-BAF4-7BA5FE7A532D}"/>
                </a:ext>
              </a:extLst>
            </p:cNvPr>
            <p:cNvSpPr/>
            <p:nvPr/>
          </p:nvSpPr>
          <p:spPr>
            <a:xfrm>
              <a:off x="8231218" y="3702091"/>
              <a:ext cx="1460146" cy="43256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t">
              <a:normAutofit/>
            </a:bodyPr>
            <a:lstStyle/>
            <a:p>
              <a:pPr algn="ctr"/>
              <a:r>
                <a:rPr lang="en-US" altLang="zh-CN" sz="1400" b="1" i="1" dirty="0">
                  <a:solidFill>
                    <a:schemeClr val="tx1"/>
                  </a:solidFill>
                </a:rPr>
                <a:t>2017</a:t>
              </a:r>
            </a:p>
          </p:txBody>
        </p:sp>
        <p:grpSp>
          <p:nvGrpSpPr>
            <p:cNvPr id="22" name="iṥľïdê">
              <a:extLst>
                <a:ext uri="{FF2B5EF4-FFF2-40B4-BE49-F238E27FC236}">
                  <a16:creationId xmlns:a16="http://schemas.microsoft.com/office/drawing/2014/main" id="{41A3EDF6-B003-4030-BA74-05FF67D8F83D}"/>
                </a:ext>
              </a:extLst>
            </p:cNvPr>
            <p:cNvGrpSpPr/>
            <p:nvPr/>
          </p:nvGrpSpPr>
          <p:grpSpPr>
            <a:xfrm>
              <a:off x="757655" y="5006079"/>
              <a:ext cx="1558441" cy="1143954"/>
              <a:chOff x="1163789" y="2274621"/>
              <a:chExt cx="1436954" cy="1143954"/>
            </a:xfrm>
          </p:grpSpPr>
          <p:sp>
            <p:nvSpPr>
              <p:cNvPr id="38" name="ïṡļïḋè">
                <a:extLst>
                  <a:ext uri="{FF2B5EF4-FFF2-40B4-BE49-F238E27FC236}">
                    <a16:creationId xmlns:a16="http://schemas.microsoft.com/office/drawing/2014/main" id="{810C5ABB-1E55-47D5-86C8-A67448638C85}"/>
                  </a:ext>
                </a:extLst>
              </p:cNvPr>
              <p:cNvSpPr/>
              <p:nvPr/>
            </p:nvSpPr>
            <p:spPr bwMode="auto">
              <a:xfrm>
                <a:off x="1163789" y="2716427"/>
                <a:ext cx="1436954" cy="702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 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39" name="ïśľïḓe">
                <a:extLst>
                  <a:ext uri="{FF2B5EF4-FFF2-40B4-BE49-F238E27FC236}">
                    <a16:creationId xmlns:a16="http://schemas.microsoft.com/office/drawing/2014/main" id="{9398C2DB-B388-48AE-B50C-FA0EB76B8153}"/>
                  </a:ext>
                </a:extLst>
              </p:cNvPr>
              <p:cNvSpPr txBox="1"/>
              <p:nvPr/>
            </p:nvSpPr>
            <p:spPr bwMode="auto">
              <a:xfrm>
                <a:off x="1163789" y="2274621"/>
                <a:ext cx="143695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grpSp>
          <p:nvGrpSpPr>
            <p:cNvPr id="23" name="iś1iḓê">
              <a:extLst>
                <a:ext uri="{FF2B5EF4-FFF2-40B4-BE49-F238E27FC236}">
                  <a16:creationId xmlns:a16="http://schemas.microsoft.com/office/drawing/2014/main" id="{C46CDABD-9740-4B13-AB21-EC81C79746B4}"/>
                </a:ext>
              </a:extLst>
            </p:cNvPr>
            <p:cNvGrpSpPr/>
            <p:nvPr/>
          </p:nvGrpSpPr>
          <p:grpSpPr>
            <a:xfrm>
              <a:off x="4469863" y="5006079"/>
              <a:ext cx="1558441" cy="1143954"/>
              <a:chOff x="1163789" y="2274621"/>
              <a:chExt cx="1436954" cy="1143954"/>
            </a:xfrm>
          </p:grpSpPr>
          <p:sp>
            <p:nvSpPr>
              <p:cNvPr id="36" name="ïślïḑé">
                <a:extLst>
                  <a:ext uri="{FF2B5EF4-FFF2-40B4-BE49-F238E27FC236}">
                    <a16:creationId xmlns:a16="http://schemas.microsoft.com/office/drawing/2014/main" id="{DFEB3171-A215-40E0-8BBB-FEB9CA9C9DD4}"/>
                  </a:ext>
                </a:extLst>
              </p:cNvPr>
              <p:cNvSpPr/>
              <p:nvPr/>
            </p:nvSpPr>
            <p:spPr bwMode="auto">
              <a:xfrm>
                <a:off x="1163789" y="2716427"/>
                <a:ext cx="1436954" cy="702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 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37" name="îṧlíḍê">
                <a:extLst>
                  <a:ext uri="{FF2B5EF4-FFF2-40B4-BE49-F238E27FC236}">
                    <a16:creationId xmlns:a16="http://schemas.microsoft.com/office/drawing/2014/main" id="{BFEA8B20-9106-4EAE-9CDC-8F9041594409}"/>
                  </a:ext>
                </a:extLst>
              </p:cNvPr>
              <p:cNvSpPr txBox="1"/>
              <p:nvPr/>
            </p:nvSpPr>
            <p:spPr bwMode="auto">
              <a:xfrm>
                <a:off x="1163789" y="2274621"/>
                <a:ext cx="143695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grpSp>
          <p:nvGrpSpPr>
            <p:cNvPr id="24" name="íšļíḋe">
              <a:extLst>
                <a:ext uri="{FF2B5EF4-FFF2-40B4-BE49-F238E27FC236}">
                  <a16:creationId xmlns:a16="http://schemas.microsoft.com/office/drawing/2014/main" id="{31D29B33-3D9F-4891-831A-5223AF10A43F}"/>
                </a:ext>
              </a:extLst>
            </p:cNvPr>
            <p:cNvGrpSpPr/>
            <p:nvPr/>
          </p:nvGrpSpPr>
          <p:grpSpPr>
            <a:xfrm>
              <a:off x="8182071" y="5006079"/>
              <a:ext cx="1558441" cy="1143954"/>
              <a:chOff x="1163789" y="2274621"/>
              <a:chExt cx="1436954" cy="1143954"/>
            </a:xfrm>
          </p:grpSpPr>
          <p:sp>
            <p:nvSpPr>
              <p:cNvPr id="34" name="iŝḷiḑé">
                <a:extLst>
                  <a:ext uri="{FF2B5EF4-FFF2-40B4-BE49-F238E27FC236}">
                    <a16:creationId xmlns:a16="http://schemas.microsoft.com/office/drawing/2014/main" id="{AAE6A0FC-7245-46F4-946B-8742FFE6AAB3}"/>
                  </a:ext>
                </a:extLst>
              </p:cNvPr>
              <p:cNvSpPr/>
              <p:nvPr/>
            </p:nvSpPr>
            <p:spPr bwMode="auto">
              <a:xfrm>
                <a:off x="1163789" y="2716427"/>
                <a:ext cx="1436954" cy="702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 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35" name="îṡlîḓê">
                <a:extLst>
                  <a:ext uri="{FF2B5EF4-FFF2-40B4-BE49-F238E27FC236}">
                    <a16:creationId xmlns:a16="http://schemas.microsoft.com/office/drawing/2014/main" id="{B4D97359-5C06-4EC1-AFD8-034A85A515AE}"/>
                  </a:ext>
                </a:extLst>
              </p:cNvPr>
              <p:cNvSpPr txBox="1"/>
              <p:nvPr/>
            </p:nvSpPr>
            <p:spPr bwMode="auto">
              <a:xfrm>
                <a:off x="1163789" y="2274621"/>
                <a:ext cx="143695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grpSp>
          <p:nvGrpSpPr>
            <p:cNvPr id="25" name="ï$liḑê">
              <a:extLst>
                <a:ext uri="{FF2B5EF4-FFF2-40B4-BE49-F238E27FC236}">
                  <a16:creationId xmlns:a16="http://schemas.microsoft.com/office/drawing/2014/main" id="{BDC98555-F7A5-495D-BED6-50CE9109A6C2}"/>
                </a:ext>
              </a:extLst>
            </p:cNvPr>
            <p:cNvGrpSpPr/>
            <p:nvPr/>
          </p:nvGrpSpPr>
          <p:grpSpPr>
            <a:xfrm>
              <a:off x="2529627" y="1130300"/>
              <a:ext cx="1558441" cy="1143954"/>
              <a:chOff x="1163789" y="2274621"/>
              <a:chExt cx="1436954" cy="1143954"/>
            </a:xfrm>
          </p:grpSpPr>
          <p:sp>
            <p:nvSpPr>
              <p:cNvPr id="32" name="îṣḻiḑé">
                <a:extLst>
                  <a:ext uri="{FF2B5EF4-FFF2-40B4-BE49-F238E27FC236}">
                    <a16:creationId xmlns:a16="http://schemas.microsoft.com/office/drawing/2014/main" id="{48784A01-8F2D-4604-8140-07FB629A2678}"/>
                  </a:ext>
                </a:extLst>
              </p:cNvPr>
              <p:cNvSpPr/>
              <p:nvPr/>
            </p:nvSpPr>
            <p:spPr bwMode="auto">
              <a:xfrm>
                <a:off x="1163789" y="2716427"/>
                <a:ext cx="1436954" cy="702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 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33" name="iśľiḋé">
                <a:extLst>
                  <a:ext uri="{FF2B5EF4-FFF2-40B4-BE49-F238E27FC236}">
                    <a16:creationId xmlns:a16="http://schemas.microsoft.com/office/drawing/2014/main" id="{72671FC7-B83E-4CCC-86B8-F925DC6D4C67}"/>
                  </a:ext>
                </a:extLst>
              </p:cNvPr>
              <p:cNvSpPr txBox="1"/>
              <p:nvPr/>
            </p:nvSpPr>
            <p:spPr bwMode="auto">
              <a:xfrm>
                <a:off x="1163789" y="2274621"/>
                <a:ext cx="143695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grpSp>
          <p:nvGrpSpPr>
            <p:cNvPr id="26" name="iŝļíḋe">
              <a:extLst>
                <a:ext uri="{FF2B5EF4-FFF2-40B4-BE49-F238E27FC236}">
                  <a16:creationId xmlns:a16="http://schemas.microsoft.com/office/drawing/2014/main" id="{3F3F0307-6354-44CC-8913-E5506FE5D71B}"/>
                </a:ext>
              </a:extLst>
            </p:cNvPr>
            <p:cNvGrpSpPr/>
            <p:nvPr/>
          </p:nvGrpSpPr>
          <p:grpSpPr>
            <a:xfrm>
              <a:off x="6223507" y="1130300"/>
              <a:ext cx="1558441" cy="1143954"/>
              <a:chOff x="1163789" y="2274621"/>
              <a:chExt cx="1436954" cy="1143954"/>
            </a:xfrm>
          </p:grpSpPr>
          <p:sp>
            <p:nvSpPr>
              <p:cNvPr id="30" name="î$ļíḋè">
                <a:extLst>
                  <a:ext uri="{FF2B5EF4-FFF2-40B4-BE49-F238E27FC236}">
                    <a16:creationId xmlns:a16="http://schemas.microsoft.com/office/drawing/2014/main" id="{531DAD96-5EDF-4B12-8C99-C65926F080DB}"/>
                  </a:ext>
                </a:extLst>
              </p:cNvPr>
              <p:cNvSpPr/>
              <p:nvPr/>
            </p:nvSpPr>
            <p:spPr bwMode="auto">
              <a:xfrm>
                <a:off x="1163789" y="2716427"/>
                <a:ext cx="1436954" cy="702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 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31" name="iṣḻîḓé">
                <a:extLst>
                  <a:ext uri="{FF2B5EF4-FFF2-40B4-BE49-F238E27FC236}">
                    <a16:creationId xmlns:a16="http://schemas.microsoft.com/office/drawing/2014/main" id="{053F69BA-4166-4182-9EA5-375A625D2B1B}"/>
                  </a:ext>
                </a:extLst>
              </p:cNvPr>
              <p:cNvSpPr txBox="1"/>
              <p:nvPr/>
            </p:nvSpPr>
            <p:spPr bwMode="auto">
              <a:xfrm>
                <a:off x="1163789" y="2274621"/>
                <a:ext cx="143695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grpSp>
          <p:nvGrpSpPr>
            <p:cNvPr id="27" name="ísļîḓe">
              <a:extLst>
                <a:ext uri="{FF2B5EF4-FFF2-40B4-BE49-F238E27FC236}">
                  <a16:creationId xmlns:a16="http://schemas.microsoft.com/office/drawing/2014/main" id="{19A0CA30-92DD-4E8F-9934-FFEBBDA8A1CD}"/>
                </a:ext>
              </a:extLst>
            </p:cNvPr>
            <p:cNvGrpSpPr/>
            <p:nvPr/>
          </p:nvGrpSpPr>
          <p:grpSpPr>
            <a:xfrm>
              <a:off x="9849525" y="1130300"/>
              <a:ext cx="1558441" cy="1143954"/>
              <a:chOff x="1163789" y="2274621"/>
              <a:chExt cx="1436954" cy="1143954"/>
            </a:xfrm>
          </p:grpSpPr>
          <p:sp>
            <p:nvSpPr>
              <p:cNvPr id="28" name="îṥļïḋè">
                <a:extLst>
                  <a:ext uri="{FF2B5EF4-FFF2-40B4-BE49-F238E27FC236}">
                    <a16:creationId xmlns:a16="http://schemas.microsoft.com/office/drawing/2014/main" id="{74EB3802-E2A5-487C-97E0-8600CBC4511D}"/>
                  </a:ext>
                </a:extLst>
              </p:cNvPr>
              <p:cNvSpPr/>
              <p:nvPr/>
            </p:nvSpPr>
            <p:spPr bwMode="auto">
              <a:xfrm>
                <a:off x="1163789" y="2716427"/>
                <a:ext cx="1436954" cy="702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 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9" name="ï$ļíḋê">
                <a:extLst>
                  <a:ext uri="{FF2B5EF4-FFF2-40B4-BE49-F238E27FC236}">
                    <a16:creationId xmlns:a16="http://schemas.microsoft.com/office/drawing/2014/main" id="{CB927B57-1E97-4A8D-BF6A-D90A7BD3912D}"/>
                  </a:ext>
                </a:extLst>
              </p:cNvPr>
              <p:cNvSpPr txBox="1"/>
              <p:nvPr/>
            </p:nvSpPr>
            <p:spPr bwMode="auto">
              <a:xfrm>
                <a:off x="1163789" y="2274621"/>
                <a:ext cx="143695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952083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95439D4-E8F6-45E4-A4B7-CD75BC779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26D1746-0542-4B0E-BB22-F8936B12F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6517522-56B4-4D7C-B6B9-DF8982278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11</a:t>
            </a:fld>
            <a:endParaRPr lang="zh-CN" altLang="en-US"/>
          </a:p>
        </p:txBody>
      </p:sp>
      <p:grpSp>
        <p:nvGrpSpPr>
          <p:cNvPr id="5" name="20966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828D9808-FC93-4908-BB6F-14BD498539BE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899392"/>
            <a:ext cx="10845800" cy="3415561"/>
            <a:chOff x="673100" y="1899392"/>
            <a:chExt cx="10845801" cy="3415561"/>
          </a:xfrm>
        </p:grpSpPr>
        <p:grpSp>
          <p:nvGrpSpPr>
            <p:cNvPr id="6" name="i$lîḓe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  <a:extLst>
                <a:ext uri="{FF2B5EF4-FFF2-40B4-BE49-F238E27FC236}">
                  <a16:creationId xmlns:a16="http://schemas.microsoft.com/office/drawing/2014/main" id="{A9F0D3B9-D980-4891-B071-860B1558B46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73100" y="1899392"/>
              <a:ext cx="10845801" cy="3415561"/>
              <a:chOff x="673100" y="1899396"/>
              <a:chExt cx="10845801" cy="3415561"/>
            </a:xfrm>
          </p:grpSpPr>
          <p:grpSp>
            <p:nvGrpSpPr>
              <p:cNvPr id="19" name="íš1ídé">
                <a:extLst>
                  <a:ext uri="{FF2B5EF4-FFF2-40B4-BE49-F238E27FC236}">
                    <a16:creationId xmlns:a16="http://schemas.microsoft.com/office/drawing/2014/main" id="{33898C91-1EC8-4C30-B38F-0B1EF028F64F}"/>
                  </a:ext>
                </a:extLst>
              </p:cNvPr>
              <p:cNvGrpSpPr/>
              <p:nvPr/>
            </p:nvGrpSpPr>
            <p:grpSpPr>
              <a:xfrm>
                <a:off x="3117555" y="1899396"/>
                <a:ext cx="6095918" cy="3415561"/>
                <a:chOff x="2542478" y="2148500"/>
                <a:chExt cx="6547738" cy="3668715"/>
              </a:xfrm>
            </p:grpSpPr>
            <p:grpSp>
              <p:nvGrpSpPr>
                <p:cNvPr id="23" name="íṧ1îďê">
                  <a:extLst>
                    <a:ext uri="{FF2B5EF4-FFF2-40B4-BE49-F238E27FC236}">
                      <a16:creationId xmlns:a16="http://schemas.microsoft.com/office/drawing/2014/main" id="{983CD388-DBFE-4A8B-AD77-9D9A90D2B213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 bwMode="auto">
                <a:xfrm rot="5400000">
                  <a:off x="3981989" y="708989"/>
                  <a:ext cx="3668715" cy="6547738"/>
                  <a:chOff x="2689" y="825"/>
                  <a:chExt cx="2311" cy="3300"/>
                </a:xfrm>
              </p:grpSpPr>
              <p:sp>
                <p:nvSpPr>
                  <p:cNvPr id="28" name="iṩlíḍé">
                    <a:extLst>
                      <a:ext uri="{FF2B5EF4-FFF2-40B4-BE49-F238E27FC236}">
                        <a16:creationId xmlns:a16="http://schemas.microsoft.com/office/drawing/2014/main" id="{80241A3B-0E09-4D3F-BFFD-E2F42DF9927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1" y="1179"/>
                    <a:ext cx="462" cy="2068"/>
                  </a:xfrm>
                  <a:custGeom>
                    <a:avLst/>
                    <a:gdLst>
                      <a:gd name="T0" fmla="*/ 0 w 462"/>
                      <a:gd name="T1" fmla="*/ 0 h 2068"/>
                      <a:gd name="T2" fmla="*/ 0 w 462"/>
                      <a:gd name="T3" fmla="*/ 2068 h 2068"/>
                      <a:gd name="T4" fmla="*/ 462 w 462"/>
                      <a:gd name="T5" fmla="*/ 1702 h 2068"/>
                      <a:gd name="T6" fmla="*/ 462 w 462"/>
                      <a:gd name="T7" fmla="*/ 0 h 2068"/>
                      <a:gd name="T8" fmla="*/ 0 w 462"/>
                      <a:gd name="T9" fmla="*/ 0 h 20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62" h="2068">
                        <a:moveTo>
                          <a:pt x="0" y="0"/>
                        </a:moveTo>
                        <a:lnTo>
                          <a:pt x="0" y="2068"/>
                        </a:lnTo>
                        <a:lnTo>
                          <a:pt x="462" y="1702"/>
                        </a:lnTo>
                        <a:lnTo>
                          <a:pt x="462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A6A5C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9" name="ïśḻiḍe">
                    <a:extLst>
                      <a:ext uri="{FF2B5EF4-FFF2-40B4-BE49-F238E27FC236}">
                        <a16:creationId xmlns:a16="http://schemas.microsoft.com/office/drawing/2014/main" id="{AFFEE9BB-94D1-4E5D-88EE-A8E5B8EF4BD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1" y="1179"/>
                    <a:ext cx="462" cy="2068"/>
                  </a:xfrm>
                  <a:custGeom>
                    <a:avLst/>
                    <a:gdLst>
                      <a:gd name="T0" fmla="*/ 0 w 462"/>
                      <a:gd name="T1" fmla="*/ 0 h 2068"/>
                      <a:gd name="T2" fmla="*/ 0 w 462"/>
                      <a:gd name="T3" fmla="*/ 2068 h 2068"/>
                      <a:gd name="T4" fmla="*/ 462 w 462"/>
                      <a:gd name="T5" fmla="*/ 1702 h 2068"/>
                      <a:gd name="T6" fmla="*/ 462 w 462"/>
                      <a:gd name="T7" fmla="*/ 0 h 2068"/>
                      <a:gd name="T8" fmla="*/ 0 w 462"/>
                      <a:gd name="T9" fmla="*/ 0 h 20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62" h="2068">
                        <a:moveTo>
                          <a:pt x="0" y="0"/>
                        </a:moveTo>
                        <a:lnTo>
                          <a:pt x="0" y="2068"/>
                        </a:lnTo>
                        <a:lnTo>
                          <a:pt x="462" y="1702"/>
                        </a:lnTo>
                        <a:lnTo>
                          <a:pt x="46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0" name="íṧḷidê">
                    <a:extLst>
                      <a:ext uri="{FF2B5EF4-FFF2-40B4-BE49-F238E27FC236}">
                        <a16:creationId xmlns:a16="http://schemas.microsoft.com/office/drawing/2014/main" id="{5758A601-6050-4CB2-94FF-0A031E33C7F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84" y="825"/>
                    <a:ext cx="916" cy="395"/>
                  </a:xfrm>
                  <a:custGeom>
                    <a:avLst/>
                    <a:gdLst>
                      <a:gd name="T0" fmla="*/ 458 w 916"/>
                      <a:gd name="T1" fmla="*/ 0 h 395"/>
                      <a:gd name="T2" fmla="*/ 916 w 916"/>
                      <a:gd name="T3" fmla="*/ 395 h 395"/>
                      <a:gd name="T4" fmla="*/ 458 w 916"/>
                      <a:gd name="T5" fmla="*/ 395 h 395"/>
                      <a:gd name="T6" fmla="*/ 0 w 916"/>
                      <a:gd name="T7" fmla="*/ 395 h 395"/>
                      <a:gd name="T8" fmla="*/ 458 w 916"/>
                      <a:gd name="T9" fmla="*/ 0 h 3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16" h="395">
                        <a:moveTo>
                          <a:pt x="458" y="0"/>
                        </a:moveTo>
                        <a:lnTo>
                          <a:pt x="916" y="395"/>
                        </a:lnTo>
                        <a:lnTo>
                          <a:pt x="458" y="395"/>
                        </a:lnTo>
                        <a:lnTo>
                          <a:pt x="0" y="395"/>
                        </a:lnTo>
                        <a:lnTo>
                          <a:pt x="458" y="0"/>
                        </a:lnTo>
                        <a:close/>
                      </a:path>
                    </a:pathLst>
                  </a:custGeom>
                  <a:solidFill>
                    <a:srgbClr val="A6A5C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1" name="ïśḷídê">
                    <a:extLst>
                      <a:ext uri="{FF2B5EF4-FFF2-40B4-BE49-F238E27FC236}">
                        <a16:creationId xmlns:a16="http://schemas.microsoft.com/office/drawing/2014/main" id="{5BA7C6EA-074F-4C7C-B5CD-55C6504F41E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84" y="825"/>
                    <a:ext cx="916" cy="395"/>
                  </a:xfrm>
                  <a:custGeom>
                    <a:avLst/>
                    <a:gdLst>
                      <a:gd name="T0" fmla="*/ 458 w 916"/>
                      <a:gd name="T1" fmla="*/ 0 h 395"/>
                      <a:gd name="T2" fmla="*/ 916 w 916"/>
                      <a:gd name="T3" fmla="*/ 395 h 395"/>
                      <a:gd name="T4" fmla="*/ 458 w 916"/>
                      <a:gd name="T5" fmla="*/ 395 h 395"/>
                      <a:gd name="T6" fmla="*/ 0 w 916"/>
                      <a:gd name="T7" fmla="*/ 395 h 395"/>
                      <a:gd name="T8" fmla="*/ 458 w 916"/>
                      <a:gd name="T9" fmla="*/ 0 h 3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16" h="395">
                        <a:moveTo>
                          <a:pt x="458" y="0"/>
                        </a:moveTo>
                        <a:lnTo>
                          <a:pt x="916" y="395"/>
                        </a:lnTo>
                        <a:lnTo>
                          <a:pt x="458" y="395"/>
                        </a:lnTo>
                        <a:lnTo>
                          <a:pt x="0" y="395"/>
                        </a:lnTo>
                        <a:lnTo>
                          <a:pt x="458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2" name="ïṣ1îďe">
                    <a:extLst>
                      <a:ext uri="{FF2B5EF4-FFF2-40B4-BE49-F238E27FC236}">
                        <a16:creationId xmlns:a16="http://schemas.microsoft.com/office/drawing/2014/main" id="{A7FDFAF6-EE92-4043-A8FE-9D02FA899C0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84" y="825"/>
                    <a:ext cx="458" cy="395"/>
                  </a:xfrm>
                  <a:custGeom>
                    <a:avLst/>
                    <a:gdLst>
                      <a:gd name="T0" fmla="*/ 458 w 458"/>
                      <a:gd name="T1" fmla="*/ 0 h 395"/>
                      <a:gd name="T2" fmla="*/ 0 w 458"/>
                      <a:gd name="T3" fmla="*/ 395 h 395"/>
                      <a:gd name="T4" fmla="*/ 227 w 458"/>
                      <a:gd name="T5" fmla="*/ 395 h 395"/>
                      <a:gd name="T6" fmla="*/ 0 w 458"/>
                      <a:gd name="T7" fmla="*/ 395 h 395"/>
                      <a:gd name="T8" fmla="*/ 210 w 458"/>
                      <a:gd name="T9" fmla="*/ 214 h 395"/>
                      <a:gd name="T10" fmla="*/ 458 w 458"/>
                      <a:gd name="T11" fmla="*/ 0 h 3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58" h="395">
                        <a:moveTo>
                          <a:pt x="458" y="0"/>
                        </a:moveTo>
                        <a:lnTo>
                          <a:pt x="0" y="395"/>
                        </a:lnTo>
                        <a:lnTo>
                          <a:pt x="227" y="395"/>
                        </a:lnTo>
                        <a:lnTo>
                          <a:pt x="0" y="395"/>
                        </a:lnTo>
                        <a:lnTo>
                          <a:pt x="210" y="214"/>
                        </a:lnTo>
                        <a:lnTo>
                          <a:pt x="458" y="0"/>
                        </a:lnTo>
                        <a:close/>
                      </a:path>
                    </a:pathLst>
                  </a:custGeom>
                  <a:solidFill>
                    <a:srgbClr val="A6A5C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3" name="ïşlidè">
                    <a:extLst>
                      <a:ext uri="{FF2B5EF4-FFF2-40B4-BE49-F238E27FC236}">
                        <a16:creationId xmlns:a16="http://schemas.microsoft.com/office/drawing/2014/main" id="{3B9589B2-0A0B-456B-A700-F6B1BCEBF9F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84" y="825"/>
                    <a:ext cx="458" cy="395"/>
                  </a:xfrm>
                  <a:custGeom>
                    <a:avLst/>
                    <a:gdLst>
                      <a:gd name="T0" fmla="*/ 458 w 458"/>
                      <a:gd name="T1" fmla="*/ 0 h 395"/>
                      <a:gd name="T2" fmla="*/ 0 w 458"/>
                      <a:gd name="T3" fmla="*/ 395 h 395"/>
                      <a:gd name="T4" fmla="*/ 227 w 458"/>
                      <a:gd name="T5" fmla="*/ 395 h 395"/>
                      <a:gd name="T6" fmla="*/ 0 w 458"/>
                      <a:gd name="T7" fmla="*/ 395 h 395"/>
                      <a:gd name="T8" fmla="*/ 210 w 458"/>
                      <a:gd name="T9" fmla="*/ 214 h 395"/>
                      <a:gd name="T10" fmla="*/ 458 w 458"/>
                      <a:gd name="T11" fmla="*/ 0 h 3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58" h="395">
                        <a:moveTo>
                          <a:pt x="458" y="0"/>
                        </a:moveTo>
                        <a:lnTo>
                          <a:pt x="0" y="395"/>
                        </a:lnTo>
                        <a:lnTo>
                          <a:pt x="227" y="395"/>
                        </a:lnTo>
                        <a:lnTo>
                          <a:pt x="0" y="395"/>
                        </a:lnTo>
                        <a:lnTo>
                          <a:pt x="210" y="214"/>
                        </a:lnTo>
                        <a:lnTo>
                          <a:pt x="458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4" name="îsḻíďe">
                    <a:extLst>
                      <a:ext uri="{FF2B5EF4-FFF2-40B4-BE49-F238E27FC236}">
                        <a16:creationId xmlns:a16="http://schemas.microsoft.com/office/drawing/2014/main" id="{80EACB73-F102-4489-803A-13F76BAD3A4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2" y="825"/>
                    <a:ext cx="458" cy="395"/>
                  </a:xfrm>
                  <a:custGeom>
                    <a:avLst/>
                    <a:gdLst>
                      <a:gd name="T0" fmla="*/ 0 w 458"/>
                      <a:gd name="T1" fmla="*/ 0 h 395"/>
                      <a:gd name="T2" fmla="*/ 0 w 458"/>
                      <a:gd name="T3" fmla="*/ 0 h 395"/>
                      <a:gd name="T4" fmla="*/ 458 w 458"/>
                      <a:gd name="T5" fmla="*/ 395 h 395"/>
                      <a:gd name="T6" fmla="*/ 458 w 458"/>
                      <a:gd name="T7" fmla="*/ 395 h 395"/>
                      <a:gd name="T8" fmla="*/ 0 w 458"/>
                      <a:gd name="T9" fmla="*/ 0 h 3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8" h="395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458" y="395"/>
                        </a:lnTo>
                        <a:lnTo>
                          <a:pt x="458" y="39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AEADC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5" name="îšḷîdè">
                    <a:extLst>
                      <a:ext uri="{FF2B5EF4-FFF2-40B4-BE49-F238E27FC236}">
                        <a16:creationId xmlns:a16="http://schemas.microsoft.com/office/drawing/2014/main" id="{74501A32-1556-40E5-B47B-659BFC2C7F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2" y="825"/>
                    <a:ext cx="458" cy="395"/>
                  </a:xfrm>
                  <a:custGeom>
                    <a:avLst/>
                    <a:gdLst>
                      <a:gd name="T0" fmla="*/ 0 w 458"/>
                      <a:gd name="T1" fmla="*/ 0 h 395"/>
                      <a:gd name="T2" fmla="*/ 0 w 458"/>
                      <a:gd name="T3" fmla="*/ 0 h 395"/>
                      <a:gd name="T4" fmla="*/ 458 w 458"/>
                      <a:gd name="T5" fmla="*/ 395 h 395"/>
                      <a:gd name="T6" fmla="*/ 458 w 458"/>
                      <a:gd name="T7" fmla="*/ 395 h 395"/>
                      <a:gd name="T8" fmla="*/ 0 w 458"/>
                      <a:gd name="T9" fmla="*/ 0 h 3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8" h="395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458" y="395"/>
                        </a:lnTo>
                        <a:lnTo>
                          <a:pt x="458" y="395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6" name="iṩḷídé">
                    <a:extLst>
                      <a:ext uri="{FF2B5EF4-FFF2-40B4-BE49-F238E27FC236}">
                        <a16:creationId xmlns:a16="http://schemas.microsoft.com/office/drawing/2014/main" id="{F213D9A4-CD52-4B8C-8177-9288D64A4C1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1" y="1220"/>
                    <a:ext cx="462" cy="2027"/>
                  </a:xfrm>
                  <a:custGeom>
                    <a:avLst/>
                    <a:gdLst>
                      <a:gd name="T0" fmla="*/ 462 w 462"/>
                      <a:gd name="T1" fmla="*/ 0 h 2027"/>
                      <a:gd name="T2" fmla="*/ 231 w 462"/>
                      <a:gd name="T3" fmla="*/ 0 h 2027"/>
                      <a:gd name="T4" fmla="*/ 0 w 462"/>
                      <a:gd name="T5" fmla="*/ 0 h 2027"/>
                      <a:gd name="T6" fmla="*/ 0 w 462"/>
                      <a:gd name="T7" fmla="*/ 2027 h 2027"/>
                      <a:gd name="T8" fmla="*/ 462 w 462"/>
                      <a:gd name="T9" fmla="*/ 1661 h 2027"/>
                      <a:gd name="T10" fmla="*/ 462 w 462"/>
                      <a:gd name="T11" fmla="*/ 0 h 20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62" h="2027">
                        <a:moveTo>
                          <a:pt x="462" y="0"/>
                        </a:moveTo>
                        <a:lnTo>
                          <a:pt x="231" y="0"/>
                        </a:lnTo>
                        <a:lnTo>
                          <a:pt x="0" y="0"/>
                        </a:lnTo>
                        <a:lnTo>
                          <a:pt x="0" y="2027"/>
                        </a:lnTo>
                        <a:lnTo>
                          <a:pt x="462" y="1661"/>
                        </a:lnTo>
                        <a:lnTo>
                          <a:pt x="462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7" name="išľîḓê">
                    <a:extLst>
                      <a:ext uri="{FF2B5EF4-FFF2-40B4-BE49-F238E27FC236}">
                        <a16:creationId xmlns:a16="http://schemas.microsoft.com/office/drawing/2014/main" id="{DAEF741A-E020-4FC9-BD89-1EDDAE8B794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1" y="1220"/>
                    <a:ext cx="462" cy="2027"/>
                  </a:xfrm>
                  <a:custGeom>
                    <a:avLst/>
                    <a:gdLst>
                      <a:gd name="T0" fmla="*/ 462 w 462"/>
                      <a:gd name="T1" fmla="*/ 0 h 2027"/>
                      <a:gd name="T2" fmla="*/ 231 w 462"/>
                      <a:gd name="T3" fmla="*/ 0 h 2027"/>
                      <a:gd name="T4" fmla="*/ 0 w 462"/>
                      <a:gd name="T5" fmla="*/ 0 h 2027"/>
                      <a:gd name="T6" fmla="*/ 0 w 462"/>
                      <a:gd name="T7" fmla="*/ 2027 h 2027"/>
                      <a:gd name="T8" fmla="*/ 462 w 462"/>
                      <a:gd name="T9" fmla="*/ 1661 h 2027"/>
                      <a:gd name="T10" fmla="*/ 462 w 462"/>
                      <a:gd name="T11" fmla="*/ 0 h 20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62" h="2027">
                        <a:moveTo>
                          <a:pt x="462" y="0"/>
                        </a:moveTo>
                        <a:lnTo>
                          <a:pt x="231" y="0"/>
                        </a:lnTo>
                        <a:lnTo>
                          <a:pt x="0" y="0"/>
                        </a:lnTo>
                        <a:lnTo>
                          <a:pt x="0" y="2027"/>
                        </a:lnTo>
                        <a:lnTo>
                          <a:pt x="462" y="1661"/>
                        </a:lnTo>
                        <a:lnTo>
                          <a:pt x="462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8" name="í$ľîḋè">
                    <a:extLst>
                      <a:ext uri="{FF2B5EF4-FFF2-40B4-BE49-F238E27FC236}">
                        <a16:creationId xmlns:a16="http://schemas.microsoft.com/office/drawing/2014/main" id="{254EB993-06F4-4914-A9B1-102BC4FE809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84" y="825"/>
                    <a:ext cx="916" cy="395"/>
                  </a:xfrm>
                  <a:custGeom>
                    <a:avLst/>
                    <a:gdLst>
                      <a:gd name="T0" fmla="*/ 458 w 916"/>
                      <a:gd name="T1" fmla="*/ 0 h 395"/>
                      <a:gd name="T2" fmla="*/ 458 w 916"/>
                      <a:gd name="T3" fmla="*/ 0 h 395"/>
                      <a:gd name="T4" fmla="*/ 210 w 916"/>
                      <a:gd name="T5" fmla="*/ 214 h 395"/>
                      <a:gd name="T6" fmla="*/ 0 w 916"/>
                      <a:gd name="T7" fmla="*/ 395 h 395"/>
                      <a:gd name="T8" fmla="*/ 227 w 916"/>
                      <a:gd name="T9" fmla="*/ 395 h 395"/>
                      <a:gd name="T10" fmla="*/ 458 w 916"/>
                      <a:gd name="T11" fmla="*/ 395 h 395"/>
                      <a:gd name="T12" fmla="*/ 689 w 916"/>
                      <a:gd name="T13" fmla="*/ 395 h 395"/>
                      <a:gd name="T14" fmla="*/ 916 w 916"/>
                      <a:gd name="T15" fmla="*/ 395 h 395"/>
                      <a:gd name="T16" fmla="*/ 458 w 916"/>
                      <a:gd name="T17" fmla="*/ 0 h 3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916" h="395">
                        <a:moveTo>
                          <a:pt x="458" y="0"/>
                        </a:moveTo>
                        <a:lnTo>
                          <a:pt x="458" y="0"/>
                        </a:lnTo>
                        <a:lnTo>
                          <a:pt x="210" y="214"/>
                        </a:lnTo>
                        <a:lnTo>
                          <a:pt x="0" y="395"/>
                        </a:lnTo>
                        <a:lnTo>
                          <a:pt x="227" y="395"/>
                        </a:lnTo>
                        <a:lnTo>
                          <a:pt x="458" y="395"/>
                        </a:lnTo>
                        <a:lnTo>
                          <a:pt x="689" y="395"/>
                        </a:lnTo>
                        <a:lnTo>
                          <a:pt x="916" y="395"/>
                        </a:lnTo>
                        <a:lnTo>
                          <a:pt x="458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9" name="iśḷíḍê">
                    <a:extLst>
                      <a:ext uri="{FF2B5EF4-FFF2-40B4-BE49-F238E27FC236}">
                        <a16:creationId xmlns:a16="http://schemas.microsoft.com/office/drawing/2014/main" id="{480D63DF-77B5-4E3A-80E8-DA4F209D104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84" y="825"/>
                    <a:ext cx="916" cy="395"/>
                  </a:xfrm>
                  <a:custGeom>
                    <a:avLst/>
                    <a:gdLst>
                      <a:gd name="T0" fmla="*/ 458 w 916"/>
                      <a:gd name="T1" fmla="*/ 0 h 395"/>
                      <a:gd name="T2" fmla="*/ 458 w 916"/>
                      <a:gd name="T3" fmla="*/ 0 h 395"/>
                      <a:gd name="T4" fmla="*/ 210 w 916"/>
                      <a:gd name="T5" fmla="*/ 214 h 395"/>
                      <a:gd name="T6" fmla="*/ 0 w 916"/>
                      <a:gd name="T7" fmla="*/ 395 h 395"/>
                      <a:gd name="T8" fmla="*/ 227 w 916"/>
                      <a:gd name="T9" fmla="*/ 395 h 395"/>
                      <a:gd name="T10" fmla="*/ 458 w 916"/>
                      <a:gd name="T11" fmla="*/ 395 h 395"/>
                      <a:gd name="T12" fmla="*/ 689 w 916"/>
                      <a:gd name="T13" fmla="*/ 395 h 395"/>
                      <a:gd name="T14" fmla="*/ 916 w 916"/>
                      <a:gd name="T15" fmla="*/ 395 h 395"/>
                      <a:gd name="T16" fmla="*/ 458 w 916"/>
                      <a:gd name="T17" fmla="*/ 0 h 3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916" h="395">
                        <a:moveTo>
                          <a:pt x="458" y="0"/>
                        </a:moveTo>
                        <a:lnTo>
                          <a:pt x="458" y="0"/>
                        </a:lnTo>
                        <a:lnTo>
                          <a:pt x="210" y="214"/>
                        </a:lnTo>
                        <a:lnTo>
                          <a:pt x="0" y="395"/>
                        </a:lnTo>
                        <a:lnTo>
                          <a:pt x="227" y="395"/>
                        </a:lnTo>
                        <a:lnTo>
                          <a:pt x="458" y="395"/>
                        </a:lnTo>
                        <a:lnTo>
                          <a:pt x="689" y="395"/>
                        </a:lnTo>
                        <a:lnTo>
                          <a:pt x="916" y="395"/>
                        </a:lnTo>
                        <a:lnTo>
                          <a:pt x="458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0" name="iŝľïḑe">
                    <a:extLst>
                      <a:ext uri="{FF2B5EF4-FFF2-40B4-BE49-F238E27FC236}">
                        <a16:creationId xmlns:a16="http://schemas.microsoft.com/office/drawing/2014/main" id="{C1738DCA-A579-4114-82D2-95F08B07D06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4" y="1950"/>
                    <a:ext cx="467" cy="1532"/>
                  </a:xfrm>
                  <a:custGeom>
                    <a:avLst/>
                    <a:gdLst>
                      <a:gd name="T0" fmla="*/ 0 w 467"/>
                      <a:gd name="T1" fmla="*/ 1532 h 1532"/>
                      <a:gd name="T2" fmla="*/ 0 w 467"/>
                      <a:gd name="T3" fmla="*/ 0 h 1532"/>
                      <a:gd name="T4" fmla="*/ 467 w 467"/>
                      <a:gd name="T5" fmla="*/ 366 h 1532"/>
                      <a:gd name="T6" fmla="*/ 467 w 467"/>
                      <a:gd name="T7" fmla="*/ 1532 h 1532"/>
                      <a:gd name="T8" fmla="*/ 0 w 467"/>
                      <a:gd name="T9" fmla="*/ 1532 h 15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67" h="1532">
                        <a:moveTo>
                          <a:pt x="0" y="1532"/>
                        </a:moveTo>
                        <a:lnTo>
                          <a:pt x="0" y="0"/>
                        </a:lnTo>
                        <a:lnTo>
                          <a:pt x="467" y="366"/>
                        </a:lnTo>
                        <a:lnTo>
                          <a:pt x="467" y="1532"/>
                        </a:lnTo>
                        <a:lnTo>
                          <a:pt x="0" y="1532"/>
                        </a:lnTo>
                        <a:close/>
                      </a:path>
                    </a:pathLst>
                  </a:custGeom>
                  <a:solidFill>
                    <a:srgbClr val="A6A5C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1" name="iśļîḑè">
                    <a:extLst>
                      <a:ext uri="{FF2B5EF4-FFF2-40B4-BE49-F238E27FC236}">
                        <a16:creationId xmlns:a16="http://schemas.microsoft.com/office/drawing/2014/main" id="{9098A700-1B80-4A61-8A57-412CB6D2ADF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4" y="1950"/>
                    <a:ext cx="467" cy="1532"/>
                  </a:xfrm>
                  <a:custGeom>
                    <a:avLst/>
                    <a:gdLst>
                      <a:gd name="T0" fmla="*/ 0 w 467"/>
                      <a:gd name="T1" fmla="*/ 1532 h 1532"/>
                      <a:gd name="T2" fmla="*/ 0 w 467"/>
                      <a:gd name="T3" fmla="*/ 0 h 1532"/>
                      <a:gd name="T4" fmla="*/ 467 w 467"/>
                      <a:gd name="T5" fmla="*/ 366 h 1532"/>
                      <a:gd name="T6" fmla="*/ 467 w 467"/>
                      <a:gd name="T7" fmla="*/ 1532 h 1532"/>
                      <a:gd name="T8" fmla="*/ 0 w 467"/>
                      <a:gd name="T9" fmla="*/ 1532 h 15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67" h="1532">
                        <a:moveTo>
                          <a:pt x="0" y="1532"/>
                        </a:moveTo>
                        <a:lnTo>
                          <a:pt x="0" y="0"/>
                        </a:lnTo>
                        <a:lnTo>
                          <a:pt x="467" y="366"/>
                        </a:lnTo>
                        <a:lnTo>
                          <a:pt x="467" y="1532"/>
                        </a:lnTo>
                        <a:lnTo>
                          <a:pt x="0" y="1532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2" name="îṡḻîďe">
                    <a:extLst>
                      <a:ext uri="{FF2B5EF4-FFF2-40B4-BE49-F238E27FC236}">
                        <a16:creationId xmlns:a16="http://schemas.microsoft.com/office/drawing/2014/main" id="{07D39718-15D8-4B60-9C91-C6BFD474966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17" y="3441"/>
                    <a:ext cx="917" cy="396"/>
                  </a:xfrm>
                  <a:custGeom>
                    <a:avLst/>
                    <a:gdLst>
                      <a:gd name="T0" fmla="*/ 458 w 917"/>
                      <a:gd name="T1" fmla="*/ 396 h 396"/>
                      <a:gd name="T2" fmla="*/ 917 w 917"/>
                      <a:gd name="T3" fmla="*/ 0 h 396"/>
                      <a:gd name="T4" fmla="*/ 458 w 917"/>
                      <a:gd name="T5" fmla="*/ 0 h 396"/>
                      <a:gd name="T6" fmla="*/ 0 w 917"/>
                      <a:gd name="T7" fmla="*/ 0 h 396"/>
                      <a:gd name="T8" fmla="*/ 458 w 917"/>
                      <a:gd name="T9" fmla="*/ 396 h 3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17" h="396">
                        <a:moveTo>
                          <a:pt x="458" y="396"/>
                        </a:moveTo>
                        <a:lnTo>
                          <a:pt x="917" y="0"/>
                        </a:lnTo>
                        <a:lnTo>
                          <a:pt x="458" y="0"/>
                        </a:lnTo>
                        <a:lnTo>
                          <a:pt x="0" y="0"/>
                        </a:lnTo>
                        <a:lnTo>
                          <a:pt x="458" y="396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3" name="ïSľiḓé">
                    <a:extLst>
                      <a:ext uri="{FF2B5EF4-FFF2-40B4-BE49-F238E27FC236}">
                        <a16:creationId xmlns:a16="http://schemas.microsoft.com/office/drawing/2014/main" id="{0D3FA501-D8F5-488F-95D5-F34714AB3CE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17" y="3441"/>
                    <a:ext cx="917" cy="396"/>
                  </a:xfrm>
                  <a:custGeom>
                    <a:avLst/>
                    <a:gdLst>
                      <a:gd name="T0" fmla="*/ 458 w 917"/>
                      <a:gd name="T1" fmla="*/ 396 h 396"/>
                      <a:gd name="T2" fmla="*/ 917 w 917"/>
                      <a:gd name="T3" fmla="*/ 0 h 396"/>
                      <a:gd name="T4" fmla="*/ 458 w 917"/>
                      <a:gd name="T5" fmla="*/ 0 h 396"/>
                      <a:gd name="T6" fmla="*/ 0 w 917"/>
                      <a:gd name="T7" fmla="*/ 0 h 396"/>
                      <a:gd name="T8" fmla="*/ 458 w 917"/>
                      <a:gd name="T9" fmla="*/ 396 h 3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17" h="396">
                        <a:moveTo>
                          <a:pt x="458" y="396"/>
                        </a:moveTo>
                        <a:lnTo>
                          <a:pt x="917" y="0"/>
                        </a:lnTo>
                        <a:lnTo>
                          <a:pt x="458" y="0"/>
                        </a:lnTo>
                        <a:lnTo>
                          <a:pt x="0" y="0"/>
                        </a:lnTo>
                        <a:lnTo>
                          <a:pt x="458" y="396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4" name="îsļiḑê">
                    <a:extLst>
                      <a:ext uri="{FF2B5EF4-FFF2-40B4-BE49-F238E27FC236}">
                        <a16:creationId xmlns:a16="http://schemas.microsoft.com/office/drawing/2014/main" id="{245FB2A2-C9EB-49A5-A3C3-29BE4A4ADC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17" y="3441"/>
                    <a:ext cx="917" cy="396"/>
                  </a:xfrm>
                  <a:custGeom>
                    <a:avLst/>
                    <a:gdLst>
                      <a:gd name="T0" fmla="*/ 917 w 917"/>
                      <a:gd name="T1" fmla="*/ 0 h 396"/>
                      <a:gd name="T2" fmla="*/ 917 w 917"/>
                      <a:gd name="T3" fmla="*/ 0 h 396"/>
                      <a:gd name="T4" fmla="*/ 458 w 917"/>
                      <a:gd name="T5" fmla="*/ 396 h 396"/>
                      <a:gd name="T6" fmla="*/ 0 w 917"/>
                      <a:gd name="T7" fmla="*/ 0 h 396"/>
                      <a:gd name="T8" fmla="*/ 0 w 917"/>
                      <a:gd name="T9" fmla="*/ 0 h 396"/>
                      <a:gd name="T10" fmla="*/ 458 w 917"/>
                      <a:gd name="T11" fmla="*/ 396 h 396"/>
                      <a:gd name="T12" fmla="*/ 917 w 917"/>
                      <a:gd name="T13" fmla="*/ 0 h 3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917" h="396">
                        <a:moveTo>
                          <a:pt x="917" y="0"/>
                        </a:moveTo>
                        <a:lnTo>
                          <a:pt x="917" y="0"/>
                        </a:lnTo>
                        <a:lnTo>
                          <a:pt x="458" y="396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458" y="396"/>
                        </a:lnTo>
                        <a:lnTo>
                          <a:pt x="917" y="0"/>
                        </a:lnTo>
                        <a:close/>
                      </a:path>
                    </a:pathLst>
                  </a:custGeom>
                  <a:solidFill>
                    <a:srgbClr val="A6A5C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5" name="îŝḻïḍè">
                    <a:extLst>
                      <a:ext uri="{FF2B5EF4-FFF2-40B4-BE49-F238E27FC236}">
                        <a16:creationId xmlns:a16="http://schemas.microsoft.com/office/drawing/2014/main" id="{94CC5895-51C4-4371-ADB2-5F666C8AA45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17" y="3441"/>
                    <a:ext cx="917" cy="396"/>
                  </a:xfrm>
                  <a:custGeom>
                    <a:avLst/>
                    <a:gdLst>
                      <a:gd name="T0" fmla="*/ 917 w 917"/>
                      <a:gd name="T1" fmla="*/ 0 h 396"/>
                      <a:gd name="T2" fmla="*/ 917 w 917"/>
                      <a:gd name="T3" fmla="*/ 0 h 396"/>
                      <a:gd name="T4" fmla="*/ 458 w 917"/>
                      <a:gd name="T5" fmla="*/ 396 h 396"/>
                      <a:gd name="T6" fmla="*/ 0 w 917"/>
                      <a:gd name="T7" fmla="*/ 0 h 396"/>
                      <a:gd name="T8" fmla="*/ 0 w 917"/>
                      <a:gd name="T9" fmla="*/ 0 h 396"/>
                      <a:gd name="T10" fmla="*/ 458 w 917"/>
                      <a:gd name="T11" fmla="*/ 396 h 396"/>
                      <a:gd name="T12" fmla="*/ 917 w 917"/>
                      <a:gd name="T13" fmla="*/ 0 h 3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917" h="396">
                        <a:moveTo>
                          <a:pt x="917" y="0"/>
                        </a:moveTo>
                        <a:lnTo>
                          <a:pt x="917" y="0"/>
                        </a:lnTo>
                        <a:lnTo>
                          <a:pt x="458" y="396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458" y="396"/>
                        </a:lnTo>
                        <a:lnTo>
                          <a:pt x="917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6" name="íṩlíḍè">
                    <a:extLst>
                      <a:ext uri="{FF2B5EF4-FFF2-40B4-BE49-F238E27FC236}">
                        <a16:creationId xmlns:a16="http://schemas.microsoft.com/office/drawing/2014/main" id="{989C1512-585B-48CD-BE87-6ADC756EDAC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17" y="1950"/>
                    <a:ext cx="917" cy="1491"/>
                  </a:xfrm>
                  <a:custGeom>
                    <a:avLst/>
                    <a:gdLst>
                      <a:gd name="T0" fmla="*/ 227 w 917"/>
                      <a:gd name="T1" fmla="*/ 1491 h 1491"/>
                      <a:gd name="T2" fmla="*/ 0 w 917"/>
                      <a:gd name="T3" fmla="*/ 1491 h 1491"/>
                      <a:gd name="T4" fmla="*/ 227 w 917"/>
                      <a:gd name="T5" fmla="*/ 1491 h 1491"/>
                      <a:gd name="T6" fmla="*/ 227 w 917"/>
                      <a:gd name="T7" fmla="*/ 1491 h 1491"/>
                      <a:gd name="T8" fmla="*/ 227 w 917"/>
                      <a:gd name="T9" fmla="*/ 0 h 1491"/>
                      <a:gd name="T10" fmla="*/ 227 w 917"/>
                      <a:gd name="T11" fmla="*/ 0 h 1491"/>
                      <a:gd name="T12" fmla="*/ 694 w 917"/>
                      <a:gd name="T13" fmla="*/ 366 h 1491"/>
                      <a:gd name="T14" fmla="*/ 694 w 917"/>
                      <a:gd name="T15" fmla="*/ 1491 h 1491"/>
                      <a:gd name="T16" fmla="*/ 917 w 917"/>
                      <a:gd name="T17" fmla="*/ 1491 h 1491"/>
                      <a:gd name="T18" fmla="*/ 917 w 917"/>
                      <a:gd name="T19" fmla="*/ 1491 h 1491"/>
                      <a:gd name="T20" fmla="*/ 694 w 917"/>
                      <a:gd name="T21" fmla="*/ 1491 h 1491"/>
                      <a:gd name="T22" fmla="*/ 694 w 917"/>
                      <a:gd name="T23" fmla="*/ 366 h 1491"/>
                      <a:gd name="T24" fmla="*/ 227 w 917"/>
                      <a:gd name="T25" fmla="*/ 0 h 14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917" h="1491">
                        <a:moveTo>
                          <a:pt x="227" y="1491"/>
                        </a:moveTo>
                        <a:lnTo>
                          <a:pt x="0" y="1491"/>
                        </a:lnTo>
                        <a:lnTo>
                          <a:pt x="227" y="1491"/>
                        </a:lnTo>
                        <a:lnTo>
                          <a:pt x="227" y="1491"/>
                        </a:lnTo>
                        <a:close/>
                        <a:moveTo>
                          <a:pt x="227" y="0"/>
                        </a:moveTo>
                        <a:lnTo>
                          <a:pt x="227" y="0"/>
                        </a:lnTo>
                        <a:lnTo>
                          <a:pt x="694" y="366"/>
                        </a:lnTo>
                        <a:lnTo>
                          <a:pt x="694" y="1491"/>
                        </a:lnTo>
                        <a:lnTo>
                          <a:pt x="917" y="1491"/>
                        </a:lnTo>
                        <a:lnTo>
                          <a:pt x="917" y="1491"/>
                        </a:lnTo>
                        <a:lnTo>
                          <a:pt x="694" y="1491"/>
                        </a:lnTo>
                        <a:lnTo>
                          <a:pt x="694" y="366"/>
                        </a:lnTo>
                        <a:lnTo>
                          <a:pt x="227" y="0"/>
                        </a:lnTo>
                        <a:close/>
                      </a:path>
                    </a:pathLst>
                  </a:custGeom>
                  <a:solidFill>
                    <a:srgbClr val="A6A5C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7" name="iṧḷidê">
                    <a:extLst>
                      <a:ext uri="{FF2B5EF4-FFF2-40B4-BE49-F238E27FC236}">
                        <a16:creationId xmlns:a16="http://schemas.microsoft.com/office/drawing/2014/main" id="{CABD1EEE-0A43-4D59-9F9C-17DBFF0EE09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17" y="1950"/>
                    <a:ext cx="917" cy="1491"/>
                  </a:xfrm>
                  <a:custGeom>
                    <a:avLst/>
                    <a:gdLst>
                      <a:gd name="T0" fmla="*/ 227 w 917"/>
                      <a:gd name="T1" fmla="*/ 1491 h 1491"/>
                      <a:gd name="T2" fmla="*/ 0 w 917"/>
                      <a:gd name="T3" fmla="*/ 1491 h 1491"/>
                      <a:gd name="T4" fmla="*/ 227 w 917"/>
                      <a:gd name="T5" fmla="*/ 1491 h 1491"/>
                      <a:gd name="T6" fmla="*/ 227 w 917"/>
                      <a:gd name="T7" fmla="*/ 1491 h 1491"/>
                      <a:gd name="T8" fmla="*/ 227 w 917"/>
                      <a:gd name="T9" fmla="*/ 0 h 1491"/>
                      <a:gd name="T10" fmla="*/ 227 w 917"/>
                      <a:gd name="T11" fmla="*/ 0 h 1491"/>
                      <a:gd name="T12" fmla="*/ 694 w 917"/>
                      <a:gd name="T13" fmla="*/ 366 h 1491"/>
                      <a:gd name="T14" fmla="*/ 694 w 917"/>
                      <a:gd name="T15" fmla="*/ 1491 h 1491"/>
                      <a:gd name="T16" fmla="*/ 917 w 917"/>
                      <a:gd name="T17" fmla="*/ 1491 h 1491"/>
                      <a:gd name="T18" fmla="*/ 917 w 917"/>
                      <a:gd name="T19" fmla="*/ 1491 h 1491"/>
                      <a:gd name="T20" fmla="*/ 694 w 917"/>
                      <a:gd name="T21" fmla="*/ 1491 h 1491"/>
                      <a:gd name="T22" fmla="*/ 694 w 917"/>
                      <a:gd name="T23" fmla="*/ 366 h 1491"/>
                      <a:gd name="T24" fmla="*/ 227 w 917"/>
                      <a:gd name="T25" fmla="*/ 0 h 14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917" h="1491">
                        <a:moveTo>
                          <a:pt x="227" y="1491"/>
                        </a:moveTo>
                        <a:lnTo>
                          <a:pt x="0" y="1491"/>
                        </a:lnTo>
                        <a:lnTo>
                          <a:pt x="227" y="1491"/>
                        </a:lnTo>
                        <a:lnTo>
                          <a:pt x="227" y="1491"/>
                        </a:lnTo>
                        <a:moveTo>
                          <a:pt x="227" y="0"/>
                        </a:moveTo>
                        <a:lnTo>
                          <a:pt x="227" y="0"/>
                        </a:lnTo>
                        <a:lnTo>
                          <a:pt x="694" y="366"/>
                        </a:lnTo>
                        <a:lnTo>
                          <a:pt x="694" y="1491"/>
                        </a:lnTo>
                        <a:lnTo>
                          <a:pt x="917" y="1491"/>
                        </a:lnTo>
                        <a:lnTo>
                          <a:pt x="917" y="1491"/>
                        </a:lnTo>
                        <a:lnTo>
                          <a:pt x="694" y="1491"/>
                        </a:lnTo>
                        <a:lnTo>
                          <a:pt x="694" y="366"/>
                        </a:lnTo>
                        <a:lnTo>
                          <a:pt x="227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8" name="îṡlîḋè">
                    <a:extLst>
                      <a:ext uri="{FF2B5EF4-FFF2-40B4-BE49-F238E27FC236}">
                        <a16:creationId xmlns:a16="http://schemas.microsoft.com/office/drawing/2014/main" id="{A3F972DB-13F7-4F56-AE6A-A58A7162558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4" y="1950"/>
                    <a:ext cx="467" cy="1491"/>
                  </a:xfrm>
                  <a:custGeom>
                    <a:avLst/>
                    <a:gdLst>
                      <a:gd name="T0" fmla="*/ 0 w 467"/>
                      <a:gd name="T1" fmla="*/ 0 h 1491"/>
                      <a:gd name="T2" fmla="*/ 0 w 467"/>
                      <a:gd name="T3" fmla="*/ 1491 h 1491"/>
                      <a:gd name="T4" fmla="*/ 0 w 467"/>
                      <a:gd name="T5" fmla="*/ 1491 h 1491"/>
                      <a:gd name="T6" fmla="*/ 231 w 467"/>
                      <a:gd name="T7" fmla="*/ 1491 h 1491"/>
                      <a:gd name="T8" fmla="*/ 467 w 467"/>
                      <a:gd name="T9" fmla="*/ 1491 h 1491"/>
                      <a:gd name="T10" fmla="*/ 467 w 467"/>
                      <a:gd name="T11" fmla="*/ 366 h 1491"/>
                      <a:gd name="T12" fmla="*/ 0 w 467"/>
                      <a:gd name="T13" fmla="*/ 0 h 14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67" h="1491">
                        <a:moveTo>
                          <a:pt x="0" y="0"/>
                        </a:moveTo>
                        <a:lnTo>
                          <a:pt x="0" y="1491"/>
                        </a:lnTo>
                        <a:lnTo>
                          <a:pt x="0" y="1491"/>
                        </a:lnTo>
                        <a:lnTo>
                          <a:pt x="231" y="1491"/>
                        </a:lnTo>
                        <a:lnTo>
                          <a:pt x="467" y="1491"/>
                        </a:lnTo>
                        <a:lnTo>
                          <a:pt x="467" y="36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9" name="íşḻîdé">
                    <a:extLst>
                      <a:ext uri="{FF2B5EF4-FFF2-40B4-BE49-F238E27FC236}">
                        <a16:creationId xmlns:a16="http://schemas.microsoft.com/office/drawing/2014/main" id="{C5ECEF0B-4850-4185-A55F-B7248830442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4" y="1950"/>
                    <a:ext cx="467" cy="1491"/>
                  </a:xfrm>
                  <a:custGeom>
                    <a:avLst/>
                    <a:gdLst>
                      <a:gd name="T0" fmla="*/ 0 w 467"/>
                      <a:gd name="T1" fmla="*/ 0 h 1491"/>
                      <a:gd name="T2" fmla="*/ 0 w 467"/>
                      <a:gd name="T3" fmla="*/ 1491 h 1491"/>
                      <a:gd name="T4" fmla="*/ 0 w 467"/>
                      <a:gd name="T5" fmla="*/ 1491 h 1491"/>
                      <a:gd name="T6" fmla="*/ 231 w 467"/>
                      <a:gd name="T7" fmla="*/ 1491 h 1491"/>
                      <a:gd name="T8" fmla="*/ 467 w 467"/>
                      <a:gd name="T9" fmla="*/ 1491 h 1491"/>
                      <a:gd name="T10" fmla="*/ 467 w 467"/>
                      <a:gd name="T11" fmla="*/ 366 h 1491"/>
                      <a:gd name="T12" fmla="*/ 0 w 467"/>
                      <a:gd name="T13" fmla="*/ 0 h 14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67" h="1491">
                        <a:moveTo>
                          <a:pt x="0" y="0"/>
                        </a:moveTo>
                        <a:lnTo>
                          <a:pt x="0" y="1491"/>
                        </a:lnTo>
                        <a:lnTo>
                          <a:pt x="0" y="1491"/>
                        </a:lnTo>
                        <a:lnTo>
                          <a:pt x="231" y="1491"/>
                        </a:lnTo>
                        <a:lnTo>
                          <a:pt x="467" y="1491"/>
                        </a:lnTo>
                        <a:lnTo>
                          <a:pt x="467" y="366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0" name="îšḷîďê">
                    <a:extLst>
                      <a:ext uri="{FF2B5EF4-FFF2-40B4-BE49-F238E27FC236}">
                        <a16:creationId xmlns:a16="http://schemas.microsoft.com/office/drawing/2014/main" id="{9E912D61-36A2-433E-8FBB-FBCF76D1C8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17" y="3441"/>
                    <a:ext cx="917" cy="396"/>
                  </a:xfrm>
                  <a:custGeom>
                    <a:avLst/>
                    <a:gdLst>
                      <a:gd name="T0" fmla="*/ 917 w 917"/>
                      <a:gd name="T1" fmla="*/ 0 h 396"/>
                      <a:gd name="T2" fmla="*/ 694 w 917"/>
                      <a:gd name="T3" fmla="*/ 0 h 396"/>
                      <a:gd name="T4" fmla="*/ 458 w 917"/>
                      <a:gd name="T5" fmla="*/ 0 h 396"/>
                      <a:gd name="T6" fmla="*/ 227 w 917"/>
                      <a:gd name="T7" fmla="*/ 0 h 396"/>
                      <a:gd name="T8" fmla="*/ 0 w 917"/>
                      <a:gd name="T9" fmla="*/ 0 h 396"/>
                      <a:gd name="T10" fmla="*/ 458 w 917"/>
                      <a:gd name="T11" fmla="*/ 396 h 396"/>
                      <a:gd name="T12" fmla="*/ 917 w 917"/>
                      <a:gd name="T13" fmla="*/ 0 h 3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917" h="396">
                        <a:moveTo>
                          <a:pt x="917" y="0"/>
                        </a:moveTo>
                        <a:lnTo>
                          <a:pt x="694" y="0"/>
                        </a:lnTo>
                        <a:lnTo>
                          <a:pt x="458" y="0"/>
                        </a:lnTo>
                        <a:lnTo>
                          <a:pt x="227" y="0"/>
                        </a:lnTo>
                        <a:lnTo>
                          <a:pt x="0" y="0"/>
                        </a:lnTo>
                        <a:lnTo>
                          <a:pt x="458" y="396"/>
                        </a:lnTo>
                        <a:lnTo>
                          <a:pt x="917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1" name="íṧḻíḍé">
                    <a:extLst>
                      <a:ext uri="{FF2B5EF4-FFF2-40B4-BE49-F238E27FC236}">
                        <a16:creationId xmlns:a16="http://schemas.microsoft.com/office/drawing/2014/main" id="{A75CE91A-4B13-4E87-8BE6-13B32C35947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78" y="1426"/>
                    <a:ext cx="466" cy="1591"/>
                  </a:xfrm>
                  <a:custGeom>
                    <a:avLst/>
                    <a:gdLst>
                      <a:gd name="T0" fmla="*/ 466 w 466"/>
                      <a:gd name="T1" fmla="*/ 0 h 1591"/>
                      <a:gd name="T2" fmla="*/ 466 w 466"/>
                      <a:gd name="T3" fmla="*/ 1591 h 1591"/>
                      <a:gd name="T4" fmla="*/ 0 w 466"/>
                      <a:gd name="T5" fmla="*/ 1224 h 1591"/>
                      <a:gd name="T6" fmla="*/ 0 w 466"/>
                      <a:gd name="T7" fmla="*/ 0 h 1591"/>
                      <a:gd name="T8" fmla="*/ 466 w 466"/>
                      <a:gd name="T9" fmla="*/ 0 h 15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66" h="1591">
                        <a:moveTo>
                          <a:pt x="466" y="0"/>
                        </a:moveTo>
                        <a:lnTo>
                          <a:pt x="466" y="1591"/>
                        </a:lnTo>
                        <a:lnTo>
                          <a:pt x="0" y="1224"/>
                        </a:lnTo>
                        <a:lnTo>
                          <a:pt x="0" y="0"/>
                        </a:lnTo>
                        <a:lnTo>
                          <a:pt x="466" y="0"/>
                        </a:lnTo>
                        <a:close/>
                      </a:path>
                    </a:pathLst>
                  </a:custGeom>
                  <a:solidFill>
                    <a:srgbClr val="A6A5C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2" name="ïṣļiďê">
                    <a:extLst>
                      <a:ext uri="{FF2B5EF4-FFF2-40B4-BE49-F238E27FC236}">
                        <a16:creationId xmlns:a16="http://schemas.microsoft.com/office/drawing/2014/main" id="{0D41A8DA-A981-4EBD-8FCD-B7FD4E99BBA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78" y="1426"/>
                    <a:ext cx="466" cy="1591"/>
                  </a:xfrm>
                  <a:custGeom>
                    <a:avLst/>
                    <a:gdLst>
                      <a:gd name="T0" fmla="*/ 466 w 466"/>
                      <a:gd name="T1" fmla="*/ 0 h 1591"/>
                      <a:gd name="T2" fmla="*/ 466 w 466"/>
                      <a:gd name="T3" fmla="*/ 1591 h 1591"/>
                      <a:gd name="T4" fmla="*/ 0 w 466"/>
                      <a:gd name="T5" fmla="*/ 1224 h 1591"/>
                      <a:gd name="T6" fmla="*/ 0 w 466"/>
                      <a:gd name="T7" fmla="*/ 0 h 1591"/>
                      <a:gd name="T8" fmla="*/ 466 w 466"/>
                      <a:gd name="T9" fmla="*/ 0 h 15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66" h="1591">
                        <a:moveTo>
                          <a:pt x="466" y="0"/>
                        </a:moveTo>
                        <a:lnTo>
                          <a:pt x="466" y="1591"/>
                        </a:lnTo>
                        <a:lnTo>
                          <a:pt x="0" y="1224"/>
                        </a:lnTo>
                        <a:lnTo>
                          <a:pt x="0" y="0"/>
                        </a:lnTo>
                        <a:lnTo>
                          <a:pt x="466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3" name="iṥḻîḑe">
                    <a:extLst>
                      <a:ext uri="{FF2B5EF4-FFF2-40B4-BE49-F238E27FC236}">
                        <a16:creationId xmlns:a16="http://schemas.microsoft.com/office/drawing/2014/main" id="{7622356C-8668-46BB-92C6-AF6B9587AC1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51" y="1072"/>
                    <a:ext cx="920" cy="396"/>
                  </a:xfrm>
                  <a:custGeom>
                    <a:avLst/>
                    <a:gdLst>
                      <a:gd name="T0" fmla="*/ 462 w 920"/>
                      <a:gd name="T1" fmla="*/ 0 h 396"/>
                      <a:gd name="T2" fmla="*/ 0 w 920"/>
                      <a:gd name="T3" fmla="*/ 396 h 396"/>
                      <a:gd name="T4" fmla="*/ 462 w 920"/>
                      <a:gd name="T5" fmla="*/ 396 h 396"/>
                      <a:gd name="T6" fmla="*/ 920 w 920"/>
                      <a:gd name="T7" fmla="*/ 396 h 396"/>
                      <a:gd name="T8" fmla="*/ 462 w 920"/>
                      <a:gd name="T9" fmla="*/ 0 h 3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20" h="396">
                        <a:moveTo>
                          <a:pt x="462" y="0"/>
                        </a:moveTo>
                        <a:lnTo>
                          <a:pt x="0" y="396"/>
                        </a:lnTo>
                        <a:lnTo>
                          <a:pt x="462" y="396"/>
                        </a:lnTo>
                        <a:lnTo>
                          <a:pt x="920" y="396"/>
                        </a:lnTo>
                        <a:lnTo>
                          <a:pt x="462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4" name="îsľîḋè">
                    <a:extLst>
                      <a:ext uri="{FF2B5EF4-FFF2-40B4-BE49-F238E27FC236}">
                        <a16:creationId xmlns:a16="http://schemas.microsoft.com/office/drawing/2014/main" id="{4392EE4A-2E87-423B-BBE9-AB996508144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51" y="1072"/>
                    <a:ext cx="920" cy="396"/>
                  </a:xfrm>
                  <a:custGeom>
                    <a:avLst/>
                    <a:gdLst>
                      <a:gd name="T0" fmla="*/ 462 w 920"/>
                      <a:gd name="T1" fmla="*/ 0 h 396"/>
                      <a:gd name="T2" fmla="*/ 0 w 920"/>
                      <a:gd name="T3" fmla="*/ 396 h 396"/>
                      <a:gd name="T4" fmla="*/ 462 w 920"/>
                      <a:gd name="T5" fmla="*/ 396 h 396"/>
                      <a:gd name="T6" fmla="*/ 920 w 920"/>
                      <a:gd name="T7" fmla="*/ 396 h 396"/>
                      <a:gd name="T8" fmla="*/ 462 w 920"/>
                      <a:gd name="T9" fmla="*/ 0 h 3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20" h="396">
                        <a:moveTo>
                          <a:pt x="462" y="0"/>
                        </a:moveTo>
                        <a:lnTo>
                          <a:pt x="0" y="396"/>
                        </a:lnTo>
                        <a:lnTo>
                          <a:pt x="462" y="396"/>
                        </a:lnTo>
                        <a:lnTo>
                          <a:pt x="920" y="396"/>
                        </a:lnTo>
                        <a:lnTo>
                          <a:pt x="462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5" name="íṣlîḓé">
                    <a:extLst>
                      <a:ext uri="{FF2B5EF4-FFF2-40B4-BE49-F238E27FC236}">
                        <a16:creationId xmlns:a16="http://schemas.microsoft.com/office/drawing/2014/main" id="{EC30FD1B-AEC0-4055-809C-CC2452826E9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78" y="1468"/>
                    <a:ext cx="466" cy="1549"/>
                  </a:xfrm>
                  <a:custGeom>
                    <a:avLst/>
                    <a:gdLst>
                      <a:gd name="T0" fmla="*/ 466 w 466"/>
                      <a:gd name="T1" fmla="*/ 0 h 1549"/>
                      <a:gd name="T2" fmla="*/ 235 w 466"/>
                      <a:gd name="T3" fmla="*/ 0 h 1549"/>
                      <a:gd name="T4" fmla="*/ 0 w 466"/>
                      <a:gd name="T5" fmla="*/ 0 h 1549"/>
                      <a:gd name="T6" fmla="*/ 0 w 466"/>
                      <a:gd name="T7" fmla="*/ 539 h 1549"/>
                      <a:gd name="T8" fmla="*/ 0 w 466"/>
                      <a:gd name="T9" fmla="*/ 539 h 1549"/>
                      <a:gd name="T10" fmla="*/ 0 w 466"/>
                      <a:gd name="T11" fmla="*/ 1182 h 1549"/>
                      <a:gd name="T12" fmla="*/ 466 w 466"/>
                      <a:gd name="T13" fmla="*/ 1549 h 1549"/>
                      <a:gd name="T14" fmla="*/ 466 w 466"/>
                      <a:gd name="T15" fmla="*/ 0 h 154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466" h="1549">
                        <a:moveTo>
                          <a:pt x="466" y="0"/>
                        </a:moveTo>
                        <a:lnTo>
                          <a:pt x="235" y="0"/>
                        </a:lnTo>
                        <a:lnTo>
                          <a:pt x="0" y="0"/>
                        </a:lnTo>
                        <a:lnTo>
                          <a:pt x="0" y="539"/>
                        </a:lnTo>
                        <a:lnTo>
                          <a:pt x="0" y="539"/>
                        </a:lnTo>
                        <a:lnTo>
                          <a:pt x="0" y="1182"/>
                        </a:lnTo>
                        <a:lnTo>
                          <a:pt x="466" y="1549"/>
                        </a:lnTo>
                        <a:lnTo>
                          <a:pt x="466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6" name="îṩḻïḑè">
                    <a:extLst>
                      <a:ext uri="{FF2B5EF4-FFF2-40B4-BE49-F238E27FC236}">
                        <a16:creationId xmlns:a16="http://schemas.microsoft.com/office/drawing/2014/main" id="{DF915C5B-D5FB-473A-B59C-FC8E27B13D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78" y="1468"/>
                    <a:ext cx="466" cy="1549"/>
                  </a:xfrm>
                  <a:custGeom>
                    <a:avLst/>
                    <a:gdLst>
                      <a:gd name="T0" fmla="*/ 466 w 466"/>
                      <a:gd name="T1" fmla="*/ 0 h 1549"/>
                      <a:gd name="T2" fmla="*/ 235 w 466"/>
                      <a:gd name="T3" fmla="*/ 0 h 1549"/>
                      <a:gd name="T4" fmla="*/ 0 w 466"/>
                      <a:gd name="T5" fmla="*/ 0 h 1549"/>
                      <a:gd name="T6" fmla="*/ 0 w 466"/>
                      <a:gd name="T7" fmla="*/ 539 h 1549"/>
                      <a:gd name="T8" fmla="*/ 0 w 466"/>
                      <a:gd name="T9" fmla="*/ 539 h 1549"/>
                      <a:gd name="T10" fmla="*/ 0 w 466"/>
                      <a:gd name="T11" fmla="*/ 1182 h 1549"/>
                      <a:gd name="T12" fmla="*/ 466 w 466"/>
                      <a:gd name="T13" fmla="*/ 1549 h 1549"/>
                      <a:gd name="T14" fmla="*/ 466 w 466"/>
                      <a:gd name="T15" fmla="*/ 0 h 154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466" h="1549">
                        <a:moveTo>
                          <a:pt x="466" y="0"/>
                        </a:moveTo>
                        <a:lnTo>
                          <a:pt x="235" y="0"/>
                        </a:lnTo>
                        <a:lnTo>
                          <a:pt x="0" y="0"/>
                        </a:lnTo>
                        <a:lnTo>
                          <a:pt x="0" y="539"/>
                        </a:lnTo>
                        <a:lnTo>
                          <a:pt x="0" y="539"/>
                        </a:lnTo>
                        <a:lnTo>
                          <a:pt x="0" y="1182"/>
                        </a:lnTo>
                        <a:lnTo>
                          <a:pt x="466" y="1549"/>
                        </a:lnTo>
                        <a:lnTo>
                          <a:pt x="466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7" name="is1îḑé">
                    <a:extLst>
                      <a:ext uri="{FF2B5EF4-FFF2-40B4-BE49-F238E27FC236}">
                        <a16:creationId xmlns:a16="http://schemas.microsoft.com/office/drawing/2014/main" id="{6391B7EC-4AF6-425A-86E1-6DA0092CFA8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51" y="1072"/>
                    <a:ext cx="920" cy="396"/>
                  </a:xfrm>
                  <a:custGeom>
                    <a:avLst/>
                    <a:gdLst>
                      <a:gd name="T0" fmla="*/ 462 w 920"/>
                      <a:gd name="T1" fmla="*/ 0 h 396"/>
                      <a:gd name="T2" fmla="*/ 0 w 920"/>
                      <a:gd name="T3" fmla="*/ 396 h 396"/>
                      <a:gd name="T4" fmla="*/ 227 w 920"/>
                      <a:gd name="T5" fmla="*/ 396 h 396"/>
                      <a:gd name="T6" fmla="*/ 462 w 920"/>
                      <a:gd name="T7" fmla="*/ 396 h 396"/>
                      <a:gd name="T8" fmla="*/ 693 w 920"/>
                      <a:gd name="T9" fmla="*/ 396 h 396"/>
                      <a:gd name="T10" fmla="*/ 920 w 920"/>
                      <a:gd name="T11" fmla="*/ 396 h 396"/>
                      <a:gd name="T12" fmla="*/ 462 w 920"/>
                      <a:gd name="T13" fmla="*/ 0 h 3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920" h="396">
                        <a:moveTo>
                          <a:pt x="462" y="0"/>
                        </a:moveTo>
                        <a:lnTo>
                          <a:pt x="0" y="396"/>
                        </a:lnTo>
                        <a:lnTo>
                          <a:pt x="227" y="396"/>
                        </a:lnTo>
                        <a:lnTo>
                          <a:pt x="462" y="396"/>
                        </a:lnTo>
                        <a:lnTo>
                          <a:pt x="693" y="396"/>
                        </a:lnTo>
                        <a:lnTo>
                          <a:pt x="920" y="396"/>
                        </a:lnTo>
                        <a:lnTo>
                          <a:pt x="462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8" name="ïṡ1ïḑé">
                    <a:extLst>
                      <a:ext uri="{FF2B5EF4-FFF2-40B4-BE49-F238E27FC236}">
                        <a16:creationId xmlns:a16="http://schemas.microsoft.com/office/drawing/2014/main" id="{442DC252-B78B-4C12-A364-B6EAC47E072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16" y="2007"/>
                    <a:ext cx="462" cy="1768"/>
                  </a:xfrm>
                  <a:custGeom>
                    <a:avLst/>
                    <a:gdLst>
                      <a:gd name="T0" fmla="*/ 462 w 462"/>
                      <a:gd name="T1" fmla="*/ 1768 h 1768"/>
                      <a:gd name="T2" fmla="*/ 462 w 462"/>
                      <a:gd name="T3" fmla="*/ 0 h 1768"/>
                      <a:gd name="T4" fmla="*/ 0 w 462"/>
                      <a:gd name="T5" fmla="*/ 367 h 1768"/>
                      <a:gd name="T6" fmla="*/ 0 w 462"/>
                      <a:gd name="T7" fmla="*/ 1768 h 1768"/>
                      <a:gd name="T8" fmla="*/ 462 w 462"/>
                      <a:gd name="T9" fmla="*/ 1768 h 17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62" h="1768">
                        <a:moveTo>
                          <a:pt x="462" y="1768"/>
                        </a:moveTo>
                        <a:lnTo>
                          <a:pt x="462" y="0"/>
                        </a:lnTo>
                        <a:lnTo>
                          <a:pt x="0" y="367"/>
                        </a:lnTo>
                        <a:lnTo>
                          <a:pt x="0" y="1768"/>
                        </a:lnTo>
                        <a:lnTo>
                          <a:pt x="462" y="1768"/>
                        </a:lnTo>
                        <a:close/>
                      </a:path>
                    </a:pathLst>
                  </a:custGeom>
                  <a:solidFill>
                    <a:srgbClr val="A6A5C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9" name="îSlîḋê">
                    <a:extLst>
                      <a:ext uri="{FF2B5EF4-FFF2-40B4-BE49-F238E27FC236}">
                        <a16:creationId xmlns:a16="http://schemas.microsoft.com/office/drawing/2014/main" id="{9D0DC434-1BDF-4768-9704-A8FCFFBD6C0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16" y="2007"/>
                    <a:ext cx="462" cy="1768"/>
                  </a:xfrm>
                  <a:custGeom>
                    <a:avLst/>
                    <a:gdLst>
                      <a:gd name="T0" fmla="*/ 462 w 462"/>
                      <a:gd name="T1" fmla="*/ 1768 h 1768"/>
                      <a:gd name="T2" fmla="*/ 462 w 462"/>
                      <a:gd name="T3" fmla="*/ 0 h 1768"/>
                      <a:gd name="T4" fmla="*/ 0 w 462"/>
                      <a:gd name="T5" fmla="*/ 367 h 1768"/>
                      <a:gd name="T6" fmla="*/ 0 w 462"/>
                      <a:gd name="T7" fmla="*/ 1768 h 1768"/>
                      <a:gd name="T8" fmla="*/ 462 w 462"/>
                      <a:gd name="T9" fmla="*/ 1768 h 17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62" h="1768">
                        <a:moveTo>
                          <a:pt x="462" y="1768"/>
                        </a:moveTo>
                        <a:lnTo>
                          <a:pt x="462" y="0"/>
                        </a:lnTo>
                        <a:lnTo>
                          <a:pt x="0" y="367"/>
                        </a:lnTo>
                        <a:lnTo>
                          <a:pt x="0" y="1768"/>
                        </a:lnTo>
                        <a:lnTo>
                          <a:pt x="462" y="1768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60" name="íšľídé">
                    <a:extLst>
                      <a:ext uri="{FF2B5EF4-FFF2-40B4-BE49-F238E27FC236}">
                        <a16:creationId xmlns:a16="http://schemas.microsoft.com/office/drawing/2014/main" id="{5A6A84E4-47F4-482A-B9E3-4029D8ACA4B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89" y="3729"/>
                    <a:ext cx="916" cy="396"/>
                  </a:xfrm>
                  <a:custGeom>
                    <a:avLst/>
                    <a:gdLst>
                      <a:gd name="T0" fmla="*/ 458 w 916"/>
                      <a:gd name="T1" fmla="*/ 396 h 396"/>
                      <a:gd name="T2" fmla="*/ 0 w 916"/>
                      <a:gd name="T3" fmla="*/ 0 h 396"/>
                      <a:gd name="T4" fmla="*/ 458 w 916"/>
                      <a:gd name="T5" fmla="*/ 0 h 396"/>
                      <a:gd name="T6" fmla="*/ 916 w 916"/>
                      <a:gd name="T7" fmla="*/ 0 h 396"/>
                      <a:gd name="T8" fmla="*/ 458 w 916"/>
                      <a:gd name="T9" fmla="*/ 396 h 3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16" h="396">
                        <a:moveTo>
                          <a:pt x="458" y="396"/>
                        </a:moveTo>
                        <a:lnTo>
                          <a:pt x="0" y="0"/>
                        </a:lnTo>
                        <a:lnTo>
                          <a:pt x="458" y="0"/>
                        </a:lnTo>
                        <a:lnTo>
                          <a:pt x="916" y="0"/>
                        </a:lnTo>
                        <a:lnTo>
                          <a:pt x="458" y="396"/>
                        </a:lnTo>
                        <a:close/>
                      </a:path>
                    </a:pathLst>
                  </a:custGeom>
                  <a:solidFill>
                    <a:srgbClr val="A6A5C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61" name="iśḻiḍè">
                    <a:extLst>
                      <a:ext uri="{FF2B5EF4-FFF2-40B4-BE49-F238E27FC236}">
                        <a16:creationId xmlns:a16="http://schemas.microsoft.com/office/drawing/2014/main" id="{5DC9A824-3E63-4B79-9A97-AFDBD42CED2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89" y="3729"/>
                    <a:ext cx="916" cy="396"/>
                  </a:xfrm>
                  <a:custGeom>
                    <a:avLst/>
                    <a:gdLst>
                      <a:gd name="T0" fmla="*/ 458 w 916"/>
                      <a:gd name="T1" fmla="*/ 396 h 396"/>
                      <a:gd name="T2" fmla="*/ 0 w 916"/>
                      <a:gd name="T3" fmla="*/ 0 h 396"/>
                      <a:gd name="T4" fmla="*/ 458 w 916"/>
                      <a:gd name="T5" fmla="*/ 0 h 396"/>
                      <a:gd name="T6" fmla="*/ 916 w 916"/>
                      <a:gd name="T7" fmla="*/ 0 h 396"/>
                      <a:gd name="T8" fmla="*/ 458 w 916"/>
                      <a:gd name="T9" fmla="*/ 396 h 3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16" h="396">
                        <a:moveTo>
                          <a:pt x="458" y="396"/>
                        </a:moveTo>
                        <a:lnTo>
                          <a:pt x="0" y="0"/>
                        </a:lnTo>
                        <a:lnTo>
                          <a:pt x="458" y="0"/>
                        </a:lnTo>
                        <a:lnTo>
                          <a:pt x="916" y="0"/>
                        </a:lnTo>
                        <a:lnTo>
                          <a:pt x="458" y="396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62" name="i$ḻîḑè">
                    <a:extLst>
                      <a:ext uri="{FF2B5EF4-FFF2-40B4-BE49-F238E27FC236}">
                        <a16:creationId xmlns:a16="http://schemas.microsoft.com/office/drawing/2014/main" id="{CE26142D-F7AC-4BF4-824A-7EB489FE417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47" y="3729"/>
                    <a:ext cx="458" cy="396"/>
                  </a:xfrm>
                  <a:custGeom>
                    <a:avLst/>
                    <a:gdLst>
                      <a:gd name="T0" fmla="*/ 458 w 458"/>
                      <a:gd name="T1" fmla="*/ 0 h 396"/>
                      <a:gd name="T2" fmla="*/ 0 w 458"/>
                      <a:gd name="T3" fmla="*/ 396 h 396"/>
                      <a:gd name="T4" fmla="*/ 396 w 458"/>
                      <a:gd name="T5" fmla="*/ 58 h 396"/>
                      <a:gd name="T6" fmla="*/ 458 w 458"/>
                      <a:gd name="T7" fmla="*/ 0 h 3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58" h="396">
                        <a:moveTo>
                          <a:pt x="458" y="0"/>
                        </a:moveTo>
                        <a:lnTo>
                          <a:pt x="0" y="396"/>
                        </a:lnTo>
                        <a:lnTo>
                          <a:pt x="396" y="58"/>
                        </a:lnTo>
                        <a:lnTo>
                          <a:pt x="458" y="0"/>
                        </a:lnTo>
                        <a:close/>
                      </a:path>
                    </a:pathLst>
                  </a:custGeom>
                  <a:solidFill>
                    <a:srgbClr val="A6A5C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63" name="iṧļïḓê">
                    <a:extLst>
                      <a:ext uri="{FF2B5EF4-FFF2-40B4-BE49-F238E27FC236}">
                        <a16:creationId xmlns:a16="http://schemas.microsoft.com/office/drawing/2014/main" id="{6E4D7285-4DD9-4A53-9D4D-CF08EB55AE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47" y="3729"/>
                    <a:ext cx="458" cy="396"/>
                  </a:xfrm>
                  <a:custGeom>
                    <a:avLst/>
                    <a:gdLst>
                      <a:gd name="T0" fmla="*/ 458 w 458"/>
                      <a:gd name="T1" fmla="*/ 0 h 396"/>
                      <a:gd name="T2" fmla="*/ 0 w 458"/>
                      <a:gd name="T3" fmla="*/ 396 h 396"/>
                      <a:gd name="T4" fmla="*/ 396 w 458"/>
                      <a:gd name="T5" fmla="*/ 58 h 396"/>
                      <a:gd name="T6" fmla="*/ 458 w 458"/>
                      <a:gd name="T7" fmla="*/ 0 h 3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58" h="396">
                        <a:moveTo>
                          <a:pt x="458" y="0"/>
                        </a:moveTo>
                        <a:lnTo>
                          <a:pt x="0" y="396"/>
                        </a:lnTo>
                        <a:lnTo>
                          <a:pt x="396" y="58"/>
                        </a:lnTo>
                        <a:lnTo>
                          <a:pt x="458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64" name="íṩ1îdé">
                    <a:extLst>
                      <a:ext uri="{FF2B5EF4-FFF2-40B4-BE49-F238E27FC236}">
                        <a16:creationId xmlns:a16="http://schemas.microsoft.com/office/drawing/2014/main" id="{E6D59356-C1B3-43E6-973F-24D198A1B65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16" y="2007"/>
                    <a:ext cx="462" cy="1722"/>
                  </a:xfrm>
                  <a:custGeom>
                    <a:avLst/>
                    <a:gdLst>
                      <a:gd name="T0" fmla="*/ 462 w 462"/>
                      <a:gd name="T1" fmla="*/ 0 h 1722"/>
                      <a:gd name="T2" fmla="*/ 0 w 462"/>
                      <a:gd name="T3" fmla="*/ 367 h 1722"/>
                      <a:gd name="T4" fmla="*/ 0 w 462"/>
                      <a:gd name="T5" fmla="*/ 1722 h 1722"/>
                      <a:gd name="T6" fmla="*/ 231 w 462"/>
                      <a:gd name="T7" fmla="*/ 1722 h 1722"/>
                      <a:gd name="T8" fmla="*/ 462 w 462"/>
                      <a:gd name="T9" fmla="*/ 1722 h 1722"/>
                      <a:gd name="T10" fmla="*/ 462 w 462"/>
                      <a:gd name="T11" fmla="*/ 0 h 17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62" h="1722">
                        <a:moveTo>
                          <a:pt x="462" y="0"/>
                        </a:moveTo>
                        <a:lnTo>
                          <a:pt x="0" y="367"/>
                        </a:lnTo>
                        <a:lnTo>
                          <a:pt x="0" y="1722"/>
                        </a:lnTo>
                        <a:lnTo>
                          <a:pt x="231" y="1722"/>
                        </a:lnTo>
                        <a:lnTo>
                          <a:pt x="462" y="1722"/>
                        </a:lnTo>
                        <a:lnTo>
                          <a:pt x="462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65" name="íşliḑé">
                    <a:extLst>
                      <a:ext uri="{FF2B5EF4-FFF2-40B4-BE49-F238E27FC236}">
                        <a16:creationId xmlns:a16="http://schemas.microsoft.com/office/drawing/2014/main" id="{4856DE3B-9A4A-4C8D-9FC3-5617427B94F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16" y="2007"/>
                    <a:ext cx="462" cy="1722"/>
                  </a:xfrm>
                  <a:custGeom>
                    <a:avLst/>
                    <a:gdLst>
                      <a:gd name="T0" fmla="*/ 462 w 462"/>
                      <a:gd name="T1" fmla="*/ 0 h 1722"/>
                      <a:gd name="T2" fmla="*/ 0 w 462"/>
                      <a:gd name="T3" fmla="*/ 367 h 1722"/>
                      <a:gd name="T4" fmla="*/ 0 w 462"/>
                      <a:gd name="T5" fmla="*/ 1722 h 1722"/>
                      <a:gd name="T6" fmla="*/ 231 w 462"/>
                      <a:gd name="T7" fmla="*/ 1722 h 1722"/>
                      <a:gd name="T8" fmla="*/ 462 w 462"/>
                      <a:gd name="T9" fmla="*/ 1722 h 1722"/>
                      <a:gd name="T10" fmla="*/ 462 w 462"/>
                      <a:gd name="T11" fmla="*/ 0 h 17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62" h="1722">
                        <a:moveTo>
                          <a:pt x="462" y="0"/>
                        </a:moveTo>
                        <a:lnTo>
                          <a:pt x="0" y="367"/>
                        </a:lnTo>
                        <a:lnTo>
                          <a:pt x="0" y="1722"/>
                        </a:lnTo>
                        <a:lnTo>
                          <a:pt x="231" y="1722"/>
                        </a:lnTo>
                        <a:lnTo>
                          <a:pt x="462" y="1722"/>
                        </a:lnTo>
                        <a:lnTo>
                          <a:pt x="462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66" name="ïṥ1íḑè">
                    <a:extLst>
                      <a:ext uri="{FF2B5EF4-FFF2-40B4-BE49-F238E27FC236}">
                        <a16:creationId xmlns:a16="http://schemas.microsoft.com/office/drawing/2014/main" id="{B0FD3C26-1ED4-444E-8AE0-E7B07A4C8E9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89" y="3729"/>
                    <a:ext cx="916" cy="396"/>
                  </a:xfrm>
                  <a:custGeom>
                    <a:avLst/>
                    <a:gdLst>
                      <a:gd name="T0" fmla="*/ 916 w 916"/>
                      <a:gd name="T1" fmla="*/ 0 h 396"/>
                      <a:gd name="T2" fmla="*/ 689 w 916"/>
                      <a:gd name="T3" fmla="*/ 0 h 396"/>
                      <a:gd name="T4" fmla="*/ 458 w 916"/>
                      <a:gd name="T5" fmla="*/ 0 h 396"/>
                      <a:gd name="T6" fmla="*/ 227 w 916"/>
                      <a:gd name="T7" fmla="*/ 0 h 396"/>
                      <a:gd name="T8" fmla="*/ 0 w 916"/>
                      <a:gd name="T9" fmla="*/ 0 h 396"/>
                      <a:gd name="T10" fmla="*/ 458 w 916"/>
                      <a:gd name="T11" fmla="*/ 396 h 396"/>
                      <a:gd name="T12" fmla="*/ 916 w 916"/>
                      <a:gd name="T13" fmla="*/ 0 h 3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916" h="396">
                        <a:moveTo>
                          <a:pt x="916" y="0"/>
                        </a:moveTo>
                        <a:lnTo>
                          <a:pt x="689" y="0"/>
                        </a:lnTo>
                        <a:lnTo>
                          <a:pt x="458" y="0"/>
                        </a:lnTo>
                        <a:lnTo>
                          <a:pt x="227" y="0"/>
                        </a:lnTo>
                        <a:lnTo>
                          <a:pt x="0" y="0"/>
                        </a:lnTo>
                        <a:lnTo>
                          <a:pt x="458" y="396"/>
                        </a:lnTo>
                        <a:lnTo>
                          <a:pt x="916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67" name="îṣḻîďè">
                    <a:extLst>
                      <a:ext uri="{FF2B5EF4-FFF2-40B4-BE49-F238E27FC236}">
                        <a16:creationId xmlns:a16="http://schemas.microsoft.com/office/drawing/2014/main" id="{0C341E21-C54D-4DB2-84CD-A26C7BE34C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89" y="3729"/>
                    <a:ext cx="916" cy="396"/>
                  </a:xfrm>
                  <a:custGeom>
                    <a:avLst/>
                    <a:gdLst>
                      <a:gd name="T0" fmla="*/ 916 w 916"/>
                      <a:gd name="T1" fmla="*/ 0 h 396"/>
                      <a:gd name="T2" fmla="*/ 689 w 916"/>
                      <a:gd name="T3" fmla="*/ 0 h 396"/>
                      <a:gd name="T4" fmla="*/ 458 w 916"/>
                      <a:gd name="T5" fmla="*/ 0 h 396"/>
                      <a:gd name="T6" fmla="*/ 227 w 916"/>
                      <a:gd name="T7" fmla="*/ 0 h 396"/>
                      <a:gd name="T8" fmla="*/ 0 w 916"/>
                      <a:gd name="T9" fmla="*/ 0 h 396"/>
                      <a:gd name="T10" fmla="*/ 458 w 916"/>
                      <a:gd name="T11" fmla="*/ 396 h 396"/>
                      <a:gd name="T12" fmla="*/ 916 w 916"/>
                      <a:gd name="T13" fmla="*/ 0 h 3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916" h="396">
                        <a:moveTo>
                          <a:pt x="916" y="0"/>
                        </a:moveTo>
                        <a:lnTo>
                          <a:pt x="689" y="0"/>
                        </a:lnTo>
                        <a:lnTo>
                          <a:pt x="458" y="0"/>
                        </a:lnTo>
                        <a:lnTo>
                          <a:pt x="227" y="0"/>
                        </a:lnTo>
                        <a:lnTo>
                          <a:pt x="0" y="0"/>
                        </a:lnTo>
                        <a:lnTo>
                          <a:pt x="458" y="396"/>
                        </a:lnTo>
                        <a:lnTo>
                          <a:pt x="916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</p:grpSp>
            <p:sp>
              <p:nvSpPr>
                <p:cNvPr id="24" name="îSľïḑè">
                  <a:extLst>
                    <a:ext uri="{FF2B5EF4-FFF2-40B4-BE49-F238E27FC236}">
                      <a16:creationId xmlns:a16="http://schemas.microsoft.com/office/drawing/2014/main" id="{036B72EF-75F9-4521-A40C-F311A16F126E}"/>
                    </a:ext>
                  </a:extLst>
                </p:cNvPr>
                <p:cNvSpPr txBox="1"/>
                <p:nvPr/>
              </p:nvSpPr>
              <p:spPr>
                <a:xfrm>
                  <a:off x="3692044" y="2706295"/>
                  <a:ext cx="1520707" cy="363647"/>
                </a:xfrm>
                <a:prstGeom prst="rect">
                  <a:avLst/>
                </a:prstGeom>
                <a:noFill/>
                <a:effectLst/>
              </p:spPr>
              <p:txBody>
                <a:bodyPr wrap="square" lIns="91440" tIns="45720" rIns="91440" bIns="45720">
                  <a:normAutofit/>
                </a:bodyPr>
                <a:lstStyle/>
                <a:p>
                  <a:pPr algn="ctr"/>
                  <a:r>
                    <a:rPr lang="en-US" altLang="zh-CN" sz="1600" b="1" dirty="0">
                      <a:solidFill>
                        <a:schemeClr val="bg1"/>
                      </a:solidFill>
                    </a:rPr>
                    <a:t>Text</a:t>
                  </a:r>
                  <a:endParaRPr lang="zh-CN" altLang="en-US" sz="16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5" name="íṥ1ídé">
                  <a:extLst>
                    <a:ext uri="{FF2B5EF4-FFF2-40B4-BE49-F238E27FC236}">
                      <a16:creationId xmlns:a16="http://schemas.microsoft.com/office/drawing/2014/main" id="{B0402EC8-DD9B-4928-87FB-20B52579481C}"/>
                    </a:ext>
                  </a:extLst>
                </p:cNvPr>
                <p:cNvSpPr txBox="1"/>
                <p:nvPr/>
              </p:nvSpPr>
              <p:spPr>
                <a:xfrm>
                  <a:off x="6045545" y="3487722"/>
                  <a:ext cx="1520707" cy="363647"/>
                </a:xfrm>
                <a:prstGeom prst="rect">
                  <a:avLst/>
                </a:prstGeom>
                <a:noFill/>
                <a:effectLst/>
              </p:spPr>
              <p:txBody>
                <a:bodyPr wrap="square" lIns="91440" tIns="45720" rIns="91440" bIns="45720">
                  <a:normAutofit/>
                </a:bodyPr>
                <a:lstStyle/>
                <a:p>
                  <a:pPr algn="ctr"/>
                  <a:r>
                    <a:rPr lang="en-US" altLang="zh-CN" sz="1600" b="1" dirty="0">
                      <a:solidFill>
                        <a:schemeClr val="bg1"/>
                      </a:solidFill>
                    </a:rPr>
                    <a:t>Text</a:t>
                  </a:r>
                  <a:endParaRPr lang="zh-CN" altLang="en-US" sz="16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6" name="îṥliḓé">
                  <a:extLst>
                    <a:ext uri="{FF2B5EF4-FFF2-40B4-BE49-F238E27FC236}">
                      <a16:creationId xmlns:a16="http://schemas.microsoft.com/office/drawing/2014/main" id="{9CD8B023-7E13-4E4D-A63E-43A24F9BB070}"/>
                    </a:ext>
                  </a:extLst>
                </p:cNvPr>
                <p:cNvSpPr txBox="1"/>
                <p:nvPr/>
              </p:nvSpPr>
              <p:spPr>
                <a:xfrm>
                  <a:off x="4095656" y="4209211"/>
                  <a:ext cx="1520707" cy="363647"/>
                </a:xfrm>
                <a:prstGeom prst="rect">
                  <a:avLst/>
                </a:prstGeom>
                <a:noFill/>
                <a:effectLst/>
              </p:spPr>
              <p:txBody>
                <a:bodyPr wrap="square" lIns="91440" tIns="45720" rIns="91440" bIns="45720">
                  <a:normAutofit/>
                </a:bodyPr>
                <a:lstStyle/>
                <a:p>
                  <a:pPr algn="ctr"/>
                  <a:r>
                    <a:rPr lang="en-US" altLang="zh-CN" sz="1600" b="1" dirty="0">
                      <a:solidFill>
                        <a:schemeClr val="bg1"/>
                      </a:solidFill>
                    </a:rPr>
                    <a:t>Text</a:t>
                  </a:r>
                  <a:endParaRPr lang="zh-CN" altLang="en-US" sz="16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7" name="işļíḑê">
                  <a:extLst>
                    <a:ext uri="{FF2B5EF4-FFF2-40B4-BE49-F238E27FC236}">
                      <a16:creationId xmlns:a16="http://schemas.microsoft.com/office/drawing/2014/main" id="{2651E389-2B14-4B38-8124-99B30C9B5321}"/>
                    </a:ext>
                  </a:extLst>
                </p:cNvPr>
                <p:cNvSpPr txBox="1"/>
                <p:nvPr/>
              </p:nvSpPr>
              <p:spPr>
                <a:xfrm>
                  <a:off x="5855365" y="4953344"/>
                  <a:ext cx="1520707" cy="363647"/>
                </a:xfrm>
                <a:prstGeom prst="rect">
                  <a:avLst/>
                </a:prstGeom>
                <a:noFill/>
                <a:effectLst/>
              </p:spPr>
              <p:txBody>
                <a:bodyPr wrap="square" lIns="91440" tIns="45720" rIns="91440" bIns="45720">
                  <a:normAutofit/>
                </a:bodyPr>
                <a:lstStyle/>
                <a:p>
                  <a:pPr algn="ctr"/>
                  <a:r>
                    <a:rPr lang="en-US" altLang="zh-CN" sz="1600" b="1" dirty="0">
                      <a:solidFill>
                        <a:schemeClr val="bg1"/>
                      </a:solidFill>
                    </a:rPr>
                    <a:t>Text</a:t>
                  </a:r>
                  <a:endParaRPr lang="zh-CN" altLang="en-US" sz="1600" b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20" name="îṧlîḓé">
                <a:extLst>
                  <a:ext uri="{FF2B5EF4-FFF2-40B4-BE49-F238E27FC236}">
                    <a16:creationId xmlns:a16="http://schemas.microsoft.com/office/drawing/2014/main" id="{6FBB329E-3E7C-4ACE-B5D3-1DA023F8DC50}"/>
                  </a:ext>
                </a:extLst>
              </p:cNvPr>
              <p:cNvGrpSpPr/>
              <p:nvPr/>
            </p:nvGrpSpPr>
            <p:grpSpPr>
              <a:xfrm>
                <a:off x="673100" y="3637493"/>
                <a:ext cx="10845801" cy="180417"/>
                <a:chOff x="1159022" y="3637493"/>
                <a:chExt cx="9877172" cy="180417"/>
              </a:xfrm>
            </p:grpSpPr>
            <p:cxnSp>
              <p:nvCxnSpPr>
                <p:cNvPr id="21" name="直接连接符 20">
                  <a:extLst>
                    <a:ext uri="{FF2B5EF4-FFF2-40B4-BE49-F238E27FC236}">
                      <a16:creationId xmlns:a16="http://schemas.microsoft.com/office/drawing/2014/main" id="{72190E04-7EDE-473F-A384-C464C9AE2BF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472264" y="3817910"/>
                  <a:ext cx="2563930" cy="0"/>
                </a:xfrm>
                <a:prstGeom prst="line">
                  <a:avLst/>
                </a:prstGeom>
                <a:ln>
                  <a:solidFill>
                    <a:schemeClr val="tx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直接连接符 21">
                  <a:extLst>
                    <a:ext uri="{FF2B5EF4-FFF2-40B4-BE49-F238E27FC236}">
                      <a16:creationId xmlns:a16="http://schemas.microsoft.com/office/drawing/2014/main" id="{A5180B2F-E6FF-4CF7-B266-C2C5C9BB8E31}"/>
                    </a:ext>
                  </a:extLst>
                </p:cNvPr>
                <p:cNvCxnSpPr/>
                <p:nvPr/>
              </p:nvCxnSpPr>
              <p:spPr>
                <a:xfrm>
                  <a:off x="1159022" y="3637493"/>
                  <a:ext cx="2448272" cy="0"/>
                </a:xfrm>
                <a:prstGeom prst="line">
                  <a:avLst/>
                </a:prstGeom>
                <a:ln>
                  <a:solidFill>
                    <a:schemeClr val="tx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7" name="íṣ1iḍé">
              <a:extLst>
                <a:ext uri="{FF2B5EF4-FFF2-40B4-BE49-F238E27FC236}">
                  <a16:creationId xmlns:a16="http://schemas.microsoft.com/office/drawing/2014/main" id="{606CAC3F-40E7-444B-827D-21B2FF240A99}"/>
                </a:ext>
              </a:extLst>
            </p:cNvPr>
            <p:cNvGrpSpPr/>
            <p:nvPr/>
          </p:nvGrpSpPr>
          <p:grpSpPr>
            <a:xfrm>
              <a:off x="673100" y="2154782"/>
              <a:ext cx="2328863" cy="1116156"/>
              <a:chOff x="719137" y="1429926"/>
              <a:chExt cx="5376847" cy="843030"/>
            </a:xfrm>
          </p:grpSpPr>
          <p:sp>
            <p:nvSpPr>
              <p:cNvPr id="17" name="íṧlide">
                <a:extLst>
                  <a:ext uri="{FF2B5EF4-FFF2-40B4-BE49-F238E27FC236}">
                    <a16:creationId xmlns:a16="http://schemas.microsoft.com/office/drawing/2014/main" id="{19314A13-D6DB-4299-AFD8-72F94CFC6677}"/>
                  </a:ext>
                </a:extLst>
              </p:cNvPr>
              <p:cNvSpPr/>
              <p:nvPr/>
            </p:nvSpPr>
            <p:spPr bwMode="auto">
              <a:xfrm>
                <a:off x="719137" y="1871732"/>
                <a:ext cx="5376847" cy="4012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18" name="iŝľîde">
                <a:extLst>
                  <a:ext uri="{FF2B5EF4-FFF2-40B4-BE49-F238E27FC236}">
                    <a16:creationId xmlns:a16="http://schemas.microsoft.com/office/drawing/2014/main" id="{1698FAB0-10F6-4EA5-BD22-5869D6925F1D}"/>
                  </a:ext>
                </a:extLst>
              </p:cNvPr>
              <p:cNvSpPr txBox="1"/>
              <p:nvPr/>
            </p:nvSpPr>
            <p:spPr bwMode="auto">
              <a:xfrm>
                <a:off x="719137" y="1429926"/>
                <a:ext cx="537684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grpSp>
          <p:nvGrpSpPr>
            <p:cNvPr id="8" name="îşļîḋè">
              <a:extLst>
                <a:ext uri="{FF2B5EF4-FFF2-40B4-BE49-F238E27FC236}">
                  <a16:creationId xmlns:a16="http://schemas.microsoft.com/office/drawing/2014/main" id="{00DD0490-709A-4C00-859A-92D8F009A527}"/>
                </a:ext>
              </a:extLst>
            </p:cNvPr>
            <p:cNvGrpSpPr/>
            <p:nvPr/>
          </p:nvGrpSpPr>
          <p:grpSpPr>
            <a:xfrm>
              <a:off x="673100" y="3836938"/>
              <a:ext cx="2328863" cy="1142519"/>
              <a:chOff x="719137" y="1429926"/>
              <a:chExt cx="5376847" cy="843030"/>
            </a:xfrm>
          </p:grpSpPr>
          <p:sp>
            <p:nvSpPr>
              <p:cNvPr id="15" name="íṥľïḓê">
                <a:extLst>
                  <a:ext uri="{FF2B5EF4-FFF2-40B4-BE49-F238E27FC236}">
                    <a16:creationId xmlns:a16="http://schemas.microsoft.com/office/drawing/2014/main" id="{569C7A5D-D7BB-47DF-AB65-25B961C6A967}"/>
                  </a:ext>
                </a:extLst>
              </p:cNvPr>
              <p:cNvSpPr/>
              <p:nvPr/>
            </p:nvSpPr>
            <p:spPr bwMode="auto">
              <a:xfrm>
                <a:off x="719137" y="1871732"/>
                <a:ext cx="5376847" cy="4012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16" name="îṩľîḑe">
                <a:extLst>
                  <a:ext uri="{FF2B5EF4-FFF2-40B4-BE49-F238E27FC236}">
                    <a16:creationId xmlns:a16="http://schemas.microsoft.com/office/drawing/2014/main" id="{30D30FF2-AED8-41B4-B8CA-C360CCCB4954}"/>
                  </a:ext>
                </a:extLst>
              </p:cNvPr>
              <p:cNvSpPr txBox="1"/>
              <p:nvPr/>
            </p:nvSpPr>
            <p:spPr bwMode="auto">
              <a:xfrm>
                <a:off x="719137" y="1429926"/>
                <a:ext cx="537684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grpSp>
          <p:nvGrpSpPr>
            <p:cNvPr id="9" name="ïSļiďé">
              <a:extLst>
                <a:ext uri="{FF2B5EF4-FFF2-40B4-BE49-F238E27FC236}">
                  <a16:creationId xmlns:a16="http://schemas.microsoft.com/office/drawing/2014/main" id="{A4B93EE0-70E1-4720-A0A5-4DFC2D3DDB32}"/>
                </a:ext>
              </a:extLst>
            </p:cNvPr>
            <p:cNvGrpSpPr/>
            <p:nvPr/>
          </p:nvGrpSpPr>
          <p:grpSpPr>
            <a:xfrm>
              <a:off x="9190037" y="2530185"/>
              <a:ext cx="2328863" cy="1116156"/>
              <a:chOff x="719137" y="1429926"/>
              <a:chExt cx="5376847" cy="843030"/>
            </a:xfrm>
          </p:grpSpPr>
          <p:sp>
            <p:nvSpPr>
              <p:cNvPr id="13" name="iṥḻíḑê">
                <a:extLst>
                  <a:ext uri="{FF2B5EF4-FFF2-40B4-BE49-F238E27FC236}">
                    <a16:creationId xmlns:a16="http://schemas.microsoft.com/office/drawing/2014/main" id="{80A2BE01-DBCE-4D87-B9BB-3342196B6404}"/>
                  </a:ext>
                </a:extLst>
              </p:cNvPr>
              <p:cNvSpPr/>
              <p:nvPr/>
            </p:nvSpPr>
            <p:spPr bwMode="auto">
              <a:xfrm>
                <a:off x="719137" y="1871732"/>
                <a:ext cx="5376847" cy="4012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14" name="îśľíḍê">
                <a:extLst>
                  <a:ext uri="{FF2B5EF4-FFF2-40B4-BE49-F238E27FC236}">
                    <a16:creationId xmlns:a16="http://schemas.microsoft.com/office/drawing/2014/main" id="{BC5C89AF-19E7-4274-827C-8F3F8C19AD58}"/>
                  </a:ext>
                </a:extLst>
              </p:cNvPr>
              <p:cNvSpPr txBox="1"/>
              <p:nvPr/>
            </p:nvSpPr>
            <p:spPr bwMode="auto">
              <a:xfrm>
                <a:off x="719137" y="1429926"/>
                <a:ext cx="537684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grpSp>
          <p:nvGrpSpPr>
            <p:cNvPr id="10" name="îš1ïḓé">
              <a:extLst>
                <a:ext uri="{FF2B5EF4-FFF2-40B4-BE49-F238E27FC236}">
                  <a16:creationId xmlns:a16="http://schemas.microsoft.com/office/drawing/2014/main" id="{ABE3487B-9331-48EB-A228-C61C5815F706}"/>
                </a:ext>
              </a:extLst>
            </p:cNvPr>
            <p:cNvGrpSpPr/>
            <p:nvPr/>
          </p:nvGrpSpPr>
          <p:grpSpPr>
            <a:xfrm>
              <a:off x="9190037" y="3860346"/>
              <a:ext cx="2328863" cy="1116156"/>
              <a:chOff x="719137" y="1429926"/>
              <a:chExt cx="5376847" cy="843030"/>
            </a:xfrm>
          </p:grpSpPr>
          <p:sp>
            <p:nvSpPr>
              <p:cNvPr id="11" name="isľïḍè">
                <a:extLst>
                  <a:ext uri="{FF2B5EF4-FFF2-40B4-BE49-F238E27FC236}">
                    <a16:creationId xmlns:a16="http://schemas.microsoft.com/office/drawing/2014/main" id="{A9AE0153-D79E-422F-99D3-820CF1754EDD}"/>
                  </a:ext>
                </a:extLst>
              </p:cNvPr>
              <p:cNvSpPr/>
              <p:nvPr/>
            </p:nvSpPr>
            <p:spPr bwMode="auto">
              <a:xfrm>
                <a:off x="719137" y="1871732"/>
                <a:ext cx="5376847" cy="4012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12" name="işľiďe">
                <a:extLst>
                  <a:ext uri="{FF2B5EF4-FFF2-40B4-BE49-F238E27FC236}">
                    <a16:creationId xmlns:a16="http://schemas.microsoft.com/office/drawing/2014/main" id="{C0252A0F-8AA6-4D7E-8090-2E89CA08AE75}"/>
                  </a:ext>
                </a:extLst>
              </p:cNvPr>
              <p:cNvSpPr txBox="1"/>
              <p:nvPr/>
            </p:nvSpPr>
            <p:spPr bwMode="auto">
              <a:xfrm>
                <a:off x="719137" y="1429926"/>
                <a:ext cx="537684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241448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C398DA2-1138-4017-A131-16A55E730E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2B59B29-77BE-4D14-9423-BE26AA839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0790536-6381-41B2-A694-8AA867ED6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12</a:t>
            </a:fld>
            <a:endParaRPr lang="zh-CN" altLang="en-US"/>
          </a:p>
        </p:txBody>
      </p:sp>
      <p:grpSp>
        <p:nvGrpSpPr>
          <p:cNvPr id="5" name="24368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A83FDA8-1714-4434-A8D6-06C1332E8D51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276204"/>
            <a:ext cx="10845800" cy="4870595"/>
            <a:chOff x="673100" y="1276205"/>
            <a:chExt cx="10845800" cy="4870595"/>
          </a:xfrm>
        </p:grpSpPr>
        <p:grpSp>
          <p:nvGrpSpPr>
            <p:cNvPr id="6" name="îśḻídé">
              <a:extLst>
                <a:ext uri="{FF2B5EF4-FFF2-40B4-BE49-F238E27FC236}">
                  <a16:creationId xmlns:a16="http://schemas.microsoft.com/office/drawing/2014/main" id="{3F9234F5-3B43-489C-8A12-F8413C8289D4}"/>
                </a:ext>
              </a:extLst>
            </p:cNvPr>
            <p:cNvGrpSpPr/>
            <p:nvPr/>
          </p:nvGrpSpPr>
          <p:grpSpPr>
            <a:xfrm>
              <a:off x="4305300" y="1276205"/>
              <a:ext cx="3581400" cy="4870595"/>
              <a:chOff x="4305300" y="1276205"/>
              <a:chExt cx="3581400" cy="4870595"/>
            </a:xfrm>
          </p:grpSpPr>
          <p:cxnSp>
            <p:nvCxnSpPr>
              <p:cNvPr id="45" name="直接连接符 44">
                <a:extLst>
                  <a:ext uri="{FF2B5EF4-FFF2-40B4-BE49-F238E27FC236}">
                    <a16:creationId xmlns:a16="http://schemas.microsoft.com/office/drawing/2014/main" id="{1B51AE70-15A9-4025-A17B-3656E98C4DEF}"/>
                  </a:ext>
                </a:extLst>
              </p:cNvPr>
              <p:cNvCxnSpPr/>
              <p:nvPr/>
            </p:nvCxnSpPr>
            <p:spPr>
              <a:xfrm>
                <a:off x="4305300" y="4084096"/>
                <a:ext cx="3581400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6" name="iṣḷïḓè">
                <a:extLst>
                  <a:ext uri="{FF2B5EF4-FFF2-40B4-BE49-F238E27FC236}">
                    <a16:creationId xmlns:a16="http://schemas.microsoft.com/office/drawing/2014/main" id="{0486C60E-A293-42FC-85B6-A3248B427FE1}"/>
                  </a:ext>
                </a:extLst>
              </p:cNvPr>
              <p:cNvGrpSpPr/>
              <p:nvPr/>
            </p:nvGrpSpPr>
            <p:grpSpPr>
              <a:xfrm>
                <a:off x="4543408" y="1276205"/>
                <a:ext cx="3105144" cy="2810274"/>
                <a:chOff x="4543408" y="1276205"/>
                <a:chExt cx="3105144" cy="2810274"/>
              </a:xfrm>
            </p:grpSpPr>
            <p:grpSp>
              <p:nvGrpSpPr>
                <p:cNvPr id="50" name="îŝḻíḑê">
                  <a:extLst>
                    <a:ext uri="{FF2B5EF4-FFF2-40B4-BE49-F238E27FC236}">
                      <a16:creationId xmlns:a16="http://schemas.microsoft.com/office/drawing/2014/main" id="{F7538C55-E6ED-4AD0-912A-41C79B1C829F}"/>
                    </a:ext>
                  </a:extLst>
                </p:cNvPr>
                <p:cNvGrpSpPr/>
                <p:nvPr/>
              </p:nvGrpSpPr>
              <p:grpSpPr>
                <a:xfrm>
                  <a:off x="4543408" y="1276205"/>
                  <a:ext cx="3105144" cy="1436606"/>
                  <a:chOff x="8239127" y="1776413"/>
                  <a:chExt cx="2741613" cy="1268413"/>
                </a:xfrm>
                <a:solidFill>
                  <a:schemeClr val="accent4">
                    <a:lumMod val="60000"/>
                    <a:lumOff val="40000"/>
                  </a:schemeClr>
                </a:solidFill>
              </p:grpSpPr>
              <p:sp>
                <p:nvSpPr>
                  <p:cNvPr id="60" name="ïSlîḍè">
                    <a:extLst>
                      <a:ext uri="{FF2B5EF4-FFF2-40B4-BE49-F238E27FC236}">
                        <a16:creationId xmlns:a16="http://schemas.microsoft.com/office/drawing/2014/main" id="{569B9EBB-5DBC-4B79-9C44-D6A5E055E9D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877427" y="1854201"/>
                    <a:ext cx="234950" cy="503238"/>
                  </a:xfrm>
                  <a:custGeom>
                    <a:avLst/>
                    <a:gdLst>
                      <a:gd name="T0" fmla="*/ 86 w 124"/>
                      <a:gd name="T1" fmla="*/ 14 h 267"/>
                      <a:gd name="T2" fmla="*/ 110 w 124"/>
                      <a:gd name="T3" fmla="*/ 3 h 267"/>
                      <a:gd name="T4" fmla="*/ 121 w 124"/>
                      <a:gd name="T5" fmla="*/ 27 h 267"/>
                      <a:gd name="T6" fmla="*/ 39 w 124"/>
                      <a:gd name="T7" fmla="*/ 252 h 267"/>
                      <a:gd name="T8" fmla="*/ 15 w 124"/>
                      <a:gd name="T9" fmla="*/ 264 h 267"/>
                      <a:gd name="T10" fmla="*/ 4 w 124"/>
                      <a:gd name="T11" fmla="*/ 240 h 267"/>
                      <a:gd name="T12" fmla="*/ 86 w 124"/>
                      <a:gd name="T13" fmla="*/ 14 h 26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24" h="267">
                        <a:moveTo>
                          <a:pt x="86" y="14"/>
                        </a:moveTo>
                        <a:cubicBezTo>
                          <a:pt x="89" y="5"/>
                          <a:pt x="100" y="0"/>
                          <a:pt x="110" y="3"/>
                        </a:cubicBezTo>
                        <a:cubicBezTo>
                          <a:pt x="119" y="7"/>
                          <a:pt x="124" y="17"/>
                          <a:pt x="121" y="27"/>
                        </a:cubicBezTo>
                        <a:cubicBezTo>
                          <a:pt x="39" y="252"/>
                          <a:pt x="39" y="252"/>
                          <a:pt x="39" y="252"/>
                        </a:cubicBezTo>
                        <a:cubicBezTo>
                          <a:pt x="35" y="262"/>
                          <a:pt x="25" y="267"/>
                          <a:pt x="15" y="264"/>
                        </a:cubicBezTo>
                        <a:cubicBezTo>
                          <a:pt x="5" y="260"/>
                          <a:pt x="0" y="249"/>
                          <a:pt x="4" y="240"/>
                        </a:cubicBezTo>
                        <a:lnTo>
                          <a:pt x="86" y="14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id-ID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en-US"/>
                  </a:p>
                </p:txBody>
              </p:sp>
              <p:sp>
                <p:nvSpPr>
                  <p:cNvPr id="61" name="iṡļïḑè">
                    <a:extLst>
                      <a:ext uri="{FF2B5EF4-FFF2-40B4-BE49-F238E27FC236}">
                        <a16:creationId xmlns:a16="http://schemas.microsoft.com/office/drawing/2014/main" id="{58A8BB5D-E8C2-4A84-864F-D34B1BE0FC8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148890" y="2087563"/>
                    <a:ext cx="369888" cy="425450"/>
                  </a:xfrm>
                  <a:custGeom>
                    <a:avLst/>
                    <a:gdLst>
                      <a:gd name="T0" fmla="*/ 161 w 196"/>
                      <a:gd name="T1" fmla="*/ 9 h 226"/>
                      <a:gd name="T2" fmla="*/ 187 w 196"/>
                      <a:gd name="T3" fmla="*/ 7 h 226"/>
                      <a:gd name="T4" fmla="*/ 189 w 196"/>
                      <a:gd name="T5" fmla="*/ 33 h 226"/>
                      <a:gd name="T6" fmla="*/ 35 w 196"/>
                      <a:gd name="T7" fmla="*/ 217 h 226"/>
                      <a:gd name="T8" fmla="*/ 9 w 196"/>
                      <a:gd name="T9" fmla="*/ 219 h 226"/>
                      <a:gd name="T10" fmla="*/ 7 w 196"/>
                      <a:gd name="T11" fmla="*/ 193 h 226"/>
                      <a:gd name="T12" fmla="*/ 161 w 196"/>
                      <a:gd name="T13" fmla="*/ 9 h 2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96" h="226">
                        <a:moveTo>
                          <a:pt x="161" y="9"/>
                        </a:moveTo>
                        <a:cubicBezTo>
                          <a:pt x="167" y="1"/>
                          <a:pt x="179" y="0"/>
                          <a:pt x="187" y="7"/>
                        </a:cubicBezTo>
                        <a:cubicBezTo>
                          <a:pt x="195" y="14"/>
                          <a:pt x="196" y="25"/>
                          <a:pt x="189" y="33"/>
                        </a:cubicBezTo>
                        <a:cubicBezTo>
                          <a:pt x="35" y="217"/>
                          <a:pt x="35" y="217"/>
                          <a:pt x="35" y="217"/>
                        </a:cubicBezTo>
                        <a:cubicBezTo>
                          <a:pt x="29" y="225"/>
                          <a:pt x="17" y="226"/>
                          <a:pt x="9" y="219"/>
                        </a:cubicBezTo>
                        <a:cubicBezTo>
                          <a:pt x="1" y="213"/>
                          <a:pt x="0" y="201"/>
                          <a:pt x="7" y="193"/>
                        </a:cubicBezTo>
                        <a:lnTo>
                          <a:pt x="161" y="9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id-ID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en-US"/>
                  </a:p>
                </p:txBody>
              </p:sp>
              <p:sp>
                <p:nvSpPr>
                  <p:cNvPr id="62" name="iṥḻíḓè">
                    <a:extLst>
                      <a:ext uri="{FF2B5EF4-FFF2-40B4-BE49-F238E27FC236}">
                        <a16:creationId xmlns:a16="http://schemas.microsoft.com/office/drawing/2014/main" id="{A5AD91AB-B742-4E5F-A1EC-45E8C83EBF0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48915" y="2447926"/>
                    <a:ext cx="474663" cy="304800"/>
                  </a:xfrm>
                  <a:custGeom>
                    <a:avLst/>
                    <a:gdLst>
                      <a:gd name="T0" fmla="*/ 220 w 251"/>
                      <a:gd name="T1" fmla="*/ 5 h 162"/>
                      <a:gd name="T2" fmla="*/ 245 w 251"/>
                      <a:gd name="T3" fmla="*/ 12 h 162"/>
                      <a:gd name="T4" fmla="*/ 239 w 251"/>
                      <a:gd name="T5" fmla="*/ 37 h 162"/>
                      <a:gd name="T6" fmla="*/ 31 w 251"/>
                      <a:gd name="T7" fmla="*/ 157 h 162"/>
                      <a:gd name="T8" fmla="*/ 5 w 251"/>
                      <a:gd name="T9" fmla="*/ 150 h 162"/>
                      <a:gd name="T10" fmla="*/ 12 w 251"/>
                      <a:gd name="T11" fmla="*/ 125 h 162"/>
                      <a:gd name="T12" fmla="*/ 220 w 251"/>
                      <a:gd name="T13" fmla="*/ 5 h 16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51" h="162">
                        <a:moveTo>
                          <a:pt x="220" y="5"/>
                        </a:moveTo>
                        <a:cubicBezTo>
                          <a:pt x="229" y="0"/>
                          <a:pt x="240" y="3"/>
                          <a:pt x="245" y="12"/>
                        </a:cubicBezTo>
                        <a:cubicBezTo>
                          <a:pt x="251" y="21"/>
                          <a:pt x="248" y="32"/>
                          <a:pt x="239" y="37"/>
                        </a:cubicBezTo>
                        <a:cubicBezTo>
                          <a:pt x="31" y="157"/>
                          <a:pt x="31" y="157"/>
                          <a:pt x="31" y="157"/>
                        </a:cubicBezTo>
                        <a:cubicBezTo>
                          <a:pt x="22" y="162"/>
                          <a:pt x="11" y="159"/>
                          <a:pt x="5" y="150"/>
                        </a:cubicBezTo>
                        <a:cubicBezTo>
                          <a:pt x="0" y="141"/>
                          <a:pt x="3" y="130"/>
                          <a:pt x="12" y="125"/>
                        </a:cubicBezTo>
                        <a:lnTo>
                          <a:pt x="220" y="5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id-ID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en-US"/>
                  </a:p>
                </p:txBody>
              </p:sp>
              <p:sp>
                <p:nvSpPr>
                  <p:cNvPr id="63" name="îṧľîḋê">
                    <a:extLst>
                      <a:ext uri="{FF2B5EF4-FFF2-40B4-BE49-F238E27FC236}">
                        <a16:creationId xmlns:a16="http://schemas.microsoft.com/office/drawing/2014/main" id="{F618FAD4-CC6F-4E84-88C5-D3CFF97DC8C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458452" y="2890838"/>
                    <a:ext cx="522288" cy="153988"/>
                  </a:xfrm>
                  <a:custGeom>
                    <a:avLst/>
                    <a:gdLst>
                      <a:gd name="T0" fmla="*/ 253 w 277"/>
                      <a:gd name="T1" fmla="*/ 2 h 82"/>
                      <a:gd name="T2" fmla="*/ 275 w 277"/>
                      <a:gd name="T3" fmla="*/ 17 h 82"/>
                      <a:gd name="T4" fmla="*/ 260 w 277"/>
                      <a:gd name="T5" fmla="*/ 39 h 82"/>
                      <a:gd name="T6" fmla="*/ 24 w 277"/>
                      <a:gd name="T7" fmla="*/ 80 h 82"/>
                      <a:gd name="T8" fmla="*/ 2 w 277"/>
                      <a:gd name="T9" fmla="*/ 65 h 82"/>
                      <a:gd name="T10" fmla="*/ 17 w 277"/>
                      <a:gd name="T11" fmla="*/ 43 h 82"/>
                      <a:gd name="T12" fmla="*/ 253 w 277"/>
                      <a:gd name="T13" fmla="*/ 2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77" h="82">
                        <a:moveTo>
                          <a:pt x="253" y="2"/>
                        </a:moveTo>
                        <a:cubicBezTo>
                          <a:pt x="264" y="0"/>
                          <a:pt x="273" y="7"/>
                          <a:pt x="275" y="17"/>
                        </a:cubicBezTo>
                        <a:cubicBezTo>
                          <a:pt x="277" y="27"/>
                          <a:pt x="270" y="37"/>
                          <a:pt x="260" y="39"/>
                        </a:cubicBezTo>
                        <a:cubicBezTo>
                          <a:pt x="24" y="80"/>
                          <a:pt x="24" y="80"/>
                          <a:pt x="24" y="80"/>
                        </a:cubicBezTo>
                        <a:cubicBezTo>
                          <a:pt x="13" y="82"/>
                          <a:pt x="4" y="75"/>
                          <a:pt x="2" y="65"/>
                        </a:cubicBezTo>
                        <a:cubicBezTo>
                          <a:pt x="0" y="55"/>
                          <a:pt x="7" y="45"/>
                          <a:pt x="17" y="43"/>
                        </a:cubicBezTo>
                        <a:lnTo>
                          <a:pt x="253" y="2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id-ID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en-US"/>
                  </a:p>
                </p:txBody>
              </p:sp>
              <p:sp>
                <p:nvSpPr>
                  <p:cNvPr id="64" name="išlíde">
                    <a:extLst>
                      <a:ext uri="{FF2B5EF4-FFF2-40B4-BE49-F238E27FC236}">
                        <a16:creationId xmlns:a16="http://schemas.microsoft.com/office/drawing/2014/main" id="{0D55CF63-7C06-4312-9D5F-707A459EFE7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574215" y="1776413"/>
                    <a:ext cx="69850" cy="522288"/>
                  </a:xfrm>
                  <a:custGeom>
                    <a:avLst/>
                    <a:gdLst>
                      <a:gd name="T0" fmla="*/ 0 w 37"/>
                      <a:gd name="T1" fmla="*/ 18 h 277"/>
                      <a:gd name="T2" fmla="*/ 19 w 37"/>
                      <a:gd name="T3" fmla="*/ 0 h 277"/>
                      <a:gd name="T4" fmla="*/ 37 w 37"/>
                      <a:gd name="T5" fmla="*/ 18 h 277"/>
                      <a:gd name="T6" fmla="*/ 37 w 37"/>
                      <a:gd name="T7" fmla="*/ 258 h 277"/>
                      <a:gd name="T8" fmla="*/ 19 w 37"/>
                      <a:gd name="T9" fmla="*/ 277 h 277"/>
                      <a:gd name="T10" fmla="*/ 0 w 37"/>
                      <a:gd name="T11" fmla="*/ 258 h 277"/>
                      <a:gd name="T12" fmla="*/ 0 w 37"/>
                      <a:gd name="T13" fmla="*/ 18 h 2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7" h="277">
                        <a:moveTo>
                          <a:pt x="0" y="18"/>
                        </a:moveTo>
                        <a:cubicBezTo>
                          <a:pt x="0" y="8"/>
                          <a:pt x="9" y="0"/>
                          <a:pt x="19" y="0"/>
                        </a:cubicBezTo>
                        <a:cubicBezTo>
                          <a:pt x="29" y="0"/>
                          <a:pt x="37" y="8"/>
                          <a:pt x="37" y="18"/>
                        </a:cubicBezTo>
                        <a:cubicBezTo>
                          <a:pt x="37" y="258"/>
                          <a:pt x="37" y="258"/>
                          <a:pt x="37" y="258"/>
                        </a:cubicBezTo>
                        <a:cubicBezTo>
                          <a:pt x="37" y="269"/>
                          <a:pt x="29" y="277"/>
                          <a:pt x="19" y="277"/>
                        </a:cubicBezTo>
                        <a:cubicBezTo>
                          <a:pt x="9" y="277"/>
                          <a:pt x="0" y="269"/>
                          <a:pt x="0" y="258"/>
                        </a:cubicBezTo>
                        <a:lnTo>
                          <a:pt x="0" y="18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id-ID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en-US"/>
                  </a:p>
                </p:txBody>
              </p:sp>
              <p:sp>
                <p:nvSpPr>
                  <p:cNvPr id="65" name="ïśļíḓè">
                    <a:extLst>
                      <a:ext uri="{FF2B5EF4-FFF2-40B4-BE49-F238E27FC236}">
                        <a16:creationId xmlns:a16="http://schemas.microsoft.com/office/drawing/2014/main" id="{C2085A4C-7CF9-4AE0-BD3C-FB07A1B5648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105902" y="1854201"/>
                    <a:ext cx="234950" cy="503238"/>
                  </a:xfrm>
                  <a:custGeom>
                    <a:avLst/>
                    <a:gdLst>
                      <a:gd name="T0" fmla="*/ 4 w 124"/>
                      <a:gd name="T1" fmla="*/ 27 h 267"/>
                      <a:gd name="T2" fmla="*/ 15 w 124"/>
                      <a:gd name="T3" fmla="*/ 3 h 267"/>
                      <a:gd name="T4" fmla="*/ 39 w 124"/>
                      <a:gd name="T5" fmla="*/ 14 h 267"/>
                      <a:gd name="T6" fmla="*/ 121 w 124"/>
                      <a:gd name="T7" fmla="*/ 240 h 267"/>
                      <a:gd name="T8" fmla="*/ 110 w 124"/>
                      <a:gd name="T9" fmla="*/ 264 h 267"/>
                      <a:gd name="T10" fmla="*/ 86 w 124"/>
                      <a:gd name="T11" fmla="*/ 252 h 267"/>
                      <a:gd name="T12" fmla="*/ 4 w 124"/>
                      <a:gd name="T13" fmla="*/ 27 h 26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24" h="267">
                        <a:moveTo>
                          <a:pt x="4" y="27"/>
                        </a:moveTo>
                        <a:cubicBezTo>
                          <a:pt x="0" y="17"/>
                          <a:pt x="5" y="7"/>
                          <a:pt x="15" y="3"/>
                        </a:cubicBezTo>
                        <a:cubicBezTo>
                          <a:pt x="25" y="0"/>
                          <a:pt x="35" y="5"/>
                          <a:pt x="39" y="14"/>
                        </a:cubicBezTo>
                        <a:cubicBezTo>
                          <a:pt x="121" y="240"/>
                          <a:pt x="121" y="240"/>
                          <a:pt x="121" y="240"/>
                        </a:cubicBezTo>
                        <a:cubicBezTo>
                          <a:pt x="124" y="249"/>
                          <a:pt x="119" y="260"/>
                          <a:pt x="110" y="264"/>
                        </a:cubicBezTo>
                        <a:cubicBezTo>
                          <a:pt x="100" y="267"/>
                          <a:pt x="90" y="262"/>
                          <a:pt x="86" y="252"/>
                        </a:cubicBezTo>
                        <a:lnTo>
                          <a:pt x="4" y="27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id-ID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en-US"/>
                  </a:p>
                </p:txBody>
              </p:sp>
              <p:sp>
                <p:nvSpPr>
                  <p:cNvPr id="66" name="îsḷíḑè">
                    <a:extLst>
                      <a:ext uri="{FF2B5EF4-FFF2-40B4-BE49-F238E27FC236}">
                        <a16:creationId xmlns:a16="http://schemas.microsoft.com/office/drawing/2014/main" id="{F0B31A1A-9F9D-4896-A637-10212975FB9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701089" y="2087563"/>
                    <a:ext cx="369888" cy="425450"/>
                  </a:xfrm>
                  <a:custGeom>
                    <a:avLst/>
                    <a:gdLst>
                      <a:gd name="T0" fmla="*/ 6 w 196"/>
                      <a:gd name="T1" fmla="*/ 33 h 226"/>
                      <a:gd name="T2" fmla="*/ 9 w 196"/>
                      <a:gd name="T3" fmla="*/ 7 h 226"/>
                      <a:gd name="T4" fmla="*/ 35 w 196"/>
                      <a:gd name="T5" fmla="*/ 9 h 226"/>
                      <a:gd name="T6" fmla="*/ 189 w 196"/>
                      <a:gd name="T7" fmla="*/ 193 h 226"/>
                      <a:gd name="T8" fmla="*/ 187 w 196"/>
                      <a:gd name="T9" fmla="*/ 219 h 226"/>
                      <a:gd name="T10" fmla="*/ 161 w 196"/>
                      <a:gd name="T11" fmla="*/ 217 h 226"/>
                      <a:gd name="T12" fmla="*/ 6 w 196"/>
                      <a:gd name="T13" fmla="*/ 33 h 2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96" h="226">
                        <a:moveTo>
                          <a:pt x="6" y="33"/>
                        </a:moveTo>
                        <a:cubicBezTo>
                          <a:pt x="0" y="25"/>
                          <a:pt x="1" y="14"/>
                          <a:pt x="9" y="7"/>
                        </a:cubicBezTo>
                        <a:cubicBezTo>
                          <a:pt x="17" y="0"/>
                          <a:pt x="28" y="1"/>
                          <a:pt x="35" y="9"/>
                        </a:cubicBezTo>
                        <a:cubicBezTo>
                          <a:pt x="189" y="193"/>
                          <a:pt x="189" y="193"/>
                          <a:pt x="189" y="193"/>
                        </a:cubicBezTo>
                        <a:cubicBezTo>
                          <a:pt x="196" y="201"/>
                          <a:pt x="195" y="213"/>
                          <a:pt x="187" y="219"/>
                        </a:cubicBezTo>
                        <a:cubicBezTo>
                          <a:pt x="179" y="226"/>
                          <a:pt x="167" y="225"/>
                          <a:pt x="161" y="217"/>
                        </a:cubicBezTo>
                        <a:lnTo>
                          <a:pt x="6" y="33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id-ID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en-US"/>
                  </a:p>
                </p:txBody>
              </p:sp>
              <p:sp>
                <p:nvSpPr>
                  <p:cNvPr id="67" name="ïśḷîde">
                    <a:extLst>
                      <a:ext uri="{FF2B5EF4-FFF2-40B4-BE49-F238E27FC236}">
                        <a16:creationId xmlns:a16="http://schemas.microsoft.com/office/drawing/2014/main" id="{7807B93B-E3E1-4D87-9D92-D2DDF06E063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397877" y="2447926"/>
                    <a:ext cx="471488" cy="304800"/>
                  </a:xfrm>
                  <a:custGeom>
                    <a:avLst/>
                    <a:gdLst>
                      <a:gd name="T0" fmla="*/ 12 w 250"/>
                      <a:gd name="T1" fmla="*/ 37 h 162"/>
                      <a:gd name="T2" fmla="*/ 5 w 250"/>
                      <a:gd name="T3" fmla="*/ 12 h 162"/>
                      <a:gd name="T4" fmla="*/ 31 w 250"/>
                      <a:gd name="T5" fmla="*/ 5 h 162"/>
                      <a:gd name="T6" fmla="*/ 238 w 250"/>
                      <a:gd name="T7" fmla="*/ 125 h 162"/>
                      <a:gd name="T8" fmla="*/ 245 w 250"/>
                      <a:gd name="T9" fmla="*/ 150 h 162"/>
                      <a:gd name="T10" fmla="*/ 220 w 250"/>
                      <a:gd name="T11" fmla="*/ 157 h 162"/>
                      <a:gd name="T12" fmla="*/ 12 w 250"/>
                      <a:gd name="T13" fmla="*/ 37 h 16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50" h="162">
                        <a:moveTo>
                          <a:pt x="12" y="37"/>
                        </a:moveTo>
                        <a:cubicBezTo>
                          <a:pt x="3" y="32"/>
                          <a:pt x="0" y="21"/>
                          <a:pt x="5" y="12"/>
                        </a:cubicBezTo>
                        <a:cubicBezTo>
                          <a:pt x="10" y="3"/>
                          <a:pt x="22" y="0"/>
                          <a:pt x="31" y="5"/>
                        </a:cubicBezTo>
                        <a:cubicBezTo>
                          <a:pt x="238" y="125"/>
                          <a:pt x="238" y="125"/>
                          <a:pt x="238" y="125"/>
                        </a:cubicBezTo>
                        <a:cubicBezTo>
                          <a:pt x="247" y="130"/>
                          <a:pt x="250" y="141"/>
                          <a:pt x="245" y="150"/>
                        </a:cubicBezTo>
                        <a:cubicBezTo>
                          <a:pt x="240" y="159"/>
                          <a:pt x="229" y="162"/>
                          <a:pt x="220" y="157"/>
                        </a:cubicBezTo>
                        <a:lnTo>
                          <a:pt x="12" y="37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id-ID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en-US"/>
                  </a:p>
                </p:txBody>
              </p:sp>
              <p:sp>
                <p:nvSpPr>
                  <p:cNvPr id="68" name="îślîḑè">
                    <a:extLst>
                      <a:ext uri="{FF2B5EF4-FFF2-40B4-BE49-F238E27FC236}">
                        <a16:creationId xmlns:a16="http://schemas.microsoft.com/office/drawing/2014/main" id="{E577E069-6FB8-4177-8D68-459CD330BE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239127" y="2890838"/>
                    <a:ext cx="520700" cy="153988"/>
                  </a:xfrm>
                  <a:custGeom>
                    <a:avLst/>
                    <a:gdLst>
                      <a:gd name="T0" fmla="*/ 17 w 276"/>
                      <a:gd name="T1" fmla="*/ 39 h 82"/>
                      <a:gd name="T2" fmla="*/ 2 w 276"/>
                      <a:gd name="T3" fmla="*/ 17 h 82"/>
                      <a:gd name="T4" fmla="*/ 23 w 276"/>
                      <a:gd name="T5" fmla="*/ 2 h 82"/>
                      <a:gd name="T6" fmla="*/ 260 w 276"/>
                      <a:gd name="T7" fmla="*/ 43 h 82"/>
                      <a:gd name="T8" fmla="*/ 275 w 276"/>
                      <a:gd name="T9" fmla="*/ 65 h 82"/>
                      <a:gd name="T10" fmla="*/ 253 w 276"/>
                      <a:gd name="T11" fmla="*/ 80 h 82"/>
                      <a:gd name="T12" fmla="*/ 17 w 276"/>
                      <a:gd name="T13" fmla="*/ 39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76" h="82">
                        <a:moveTo>
                          <a:pt x="17" y="39"/>
                        </a:moveTo>
                        <a:cubicBezTo>
                          <a:pt x="7" y="37"/>
                          <a:pt x="0" y="27"/>
                          <a:pt x="2" y="17"/>
                        </a:cubicBezTo>
                        <a:cubicBezTo>
                          <a:pt x="3" y="7"/>
                          <a:pt x="13" y="0"/>
                          <a:pt x="23" y="2"/>
                        </a:cubicBezTo>
                        <a:cubicBezTo>
                          <a:pt x="260" y="43"/>
                          <a:pt x="260" y="43"/>
                          <a:pt x="260" y="43"/>
                        </a:cubicBezTo>
                        <a:cubicBezTo>
                          <a:pt x="270" y="45"/>
                          <a:pt x="276" y="55"/>
                          <a:pt x="275" y="65"/>
                        </a:cubicBezTo>
                        <a:cubicBezTo>
                          <a:pt x="273" y="75"/>
                          <a:pt x="263" y="82"/>
                          <a:pt x="253" y="80"/>
                        </a:cubicBezTo>
                        <a:lnTo>
                          <a:pt x="17" y="39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id-ID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en-US"/>
                  </a:p>
                </p:txBody>
              </p:sp>
            </p:grpSp>
            <p:sp>
              <p:nvSpPr>
                <p:cNvPr id="51" name="îśḻíḑè">
                  <a:extLst>
                    <a:ext uri="{FF2B5EF4-FFF2-40B4-BE49-F238E27FC236}">
                      <a16:creationId xmlns:a16="http://schemas.microsoft.com/office/drawing/2014/main" id="{F7C28C1B-1A09-4FB9-AB73-6B4A871DA654}"/>
                    </a:ext>
                  </a:extLst>
                </p:cNvPr>
                <p:cNvSpPr/>
                <p:nvPr/>
              </p:nvSpPr>
              <p:spPr bwMode="auto">
                <a:xfrm>
                  <a:off x="5372304" y="2040353"/>
                  <a:ext cx="1447393" cy="1842952"/>
                </a:xfrm>
                <a:custGeom>
                  <a:avLst/>
                  <a:gdLst>
                    <a:gd name="T0" fmla="*/ 339 w 678"/>
                    <a:gd name="T1" fmla="*/ 0 h 863"/>
                    <a:gd name="T2" fmla="*/ 678 w 678"/>
                    <a:gd name="T3" fmla="*/ 338 h 863"/>
                    <a:gd name="T4" fmla="*/ 462 w 678"/>
                    <a:gd name="T5" fmla="*/ 781 h 863"/>
                    <a:gd name="T6" fmla="*/ 462 w 678"/>
                    <a:gd name="T7" fmla="*/ 863 h 863"/>
                    <a:gd name="T8" fmla="*/ 216 w 678"/>
                    <a:gd name="T9" fmla="*/ 863 h 863"/>
                    <a:gd name="T10" fmla="*/ 216 w 678"/>
                    <a:gd name="T11" fmla="*/ 775 h 863"/>
                    <a:gd name="T12" fmla="*/ 0 w 678"/>
                    <a:gd name="T13" fmla="*/ 338 h 863"/>
                    <a:gd name="T14" fmla="*/ 339 w 678"/>
                    <a:gd name="T15" fmla="*/ 0 h 8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78" h="863">
                      <a:moveTo>
                        <a:pt x="339" y="0"/>
                      </a:moveTo>
                      <a:cubicBezTo>
                        <a:pt x="526" y="0"/>
                        <a:pt x="678" y="151"/>
                        <a:pt x="678" y="338"/>
                      </a:cubicBezTo>
                      <a:cubicBezTo>
                        <a:pt x="678" y="597"/>
                        <a:pt x="462" y="582"/>
                        <a:pt x="462" y="781"/>
                      </a:cubicBezTo>
                      <a:cubicBezTo>
                        <a:pt x="462" y="863"/>
                        <a:pt x="462" y="863"/>
                        <a:pt x="462" y="863"/>
                      </a:cubicBezTo>
                      <a:cubicBezTo>
                        <a:pt x="216" y="863"/>
                        <a:pt x="216" y="863"/>
                        <a:pt x="216" y="863"/>
                      </a:cubicBezTo>
                      <a:cubicBezTo>
                        <a:pt x="216" y="775"/>
                        <a:pt x="216" y="775"/>
                        <a:pt x="216" y="775"/>
                      </a:cubicBezTo>
                      <a:cubicBezTo>
                        <a:pt x="216" y="602"/>
                        <a:pt x="0" y="584"/>
                        <a:pt x="0" y="338"/>
                      </a:cubicBezTo>
                      <a:cubicBezTo>
                        <a:pt x="0" y="151"/>
                        <a:pt x="152" y="0"/>
                        <a:pt x="33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52" name="iṣlîďè">
                  <a:extLst>
                    <a:ext uri="{FF2B5EF4-FFF2-40B4-BE49-F238E27FC236}">
                      <a16:creationId xmlns:a16="http://schemas.microsoft.com/office/drawing/2014/main" id="{367E6145-C71C-4067-A0EF-D36EC7576691}"/>
                    </a:ext>
                  </a:extLst>
                </p:cNvPr>
                <p:cNvSpPr/>
                <p:nvPr/>
              </p:nvSpPr>
              <p:spPr bwMode="auto">
                <a:xfrm>
                  <a:off x="5749884" y="2845859"/>
                  <a:ext cx="631100" cy="916982"/>
                </a:xfrm>
                <a:custGeom>
                  <a:avLst/>
                  <a:gdLst>
                    <a:gd name="T0" fmla="*/ 127 w 351"/>
                    <a:gd name="T1" fmla="*/ 504 h 510"/>
                    <a:gd name="T2" fmla="*/ 124 w 351"/>
                    <a:gd name="T3" fmla="*/ 508 h 510"/>
                    <a:gd name="T4" fmla="*/ 119 w 351"/>
                    <a:gd name="T5" fmla="*/ 509 h 510"/>
                    <a:gd name="T6" fmla="*/ 114 w 351"/>
                    <a:gd name="T7" fmla="*/ 510 h 510"/>
                    <a:gd name="T8" fmla="*/ 111 w 351"/>
                    <a:gd name="T9" fmla="*/ 510 h 510"/>
                    <a:gd name="T10" fmla="*/ 108 w 351"/>
                    <a:gd name="T11" fmla="*/ 508 h 510"/>
                    <a:gd name="T12" fmla="*/ 100 w 351"/>
                    <a:gd name="T13" fmla="*/ 102 h 510"/>
                    <a:gd name="T14" fmla="*/ 136 w 351"/>
                    <a:gd name="T15" fmla="*/ 209 h 510"/>
                    <a:gd name="T16" fmla="*/ 152 w 351"/>
                    <a:gd name="T17" fmla="*/ 351 h 510"/>
                    <a:gd name="T18" fmla="*/ 138 w 351"/>
                    <a:gd name="T19" fmla="*/ 481 h 510"/>
                    <a:gd name="T20" fmla="*/ 128 w 351"/>
                    <a:gd name="T21" fmla="*/ 427 h 510"/>
                    <a:gd name="T22" fmla="*/ 126 w 351"/>
                    <a:gd name="T23" fmla="*/ 286 h 510"/>
                    <a:gd name="T24" fmla="*/ 99 w 351"/>
                    <a:gd name="T25" fmla="*/ 156 h 510"/>
                    <a:gd name="T26" fmla="*/ 26 w 351"/>
                    <a:gd name="T27" fmla="*/ 130 h 510"/>
                    <a:gd name="T28" fmla="*/ 1 w 351"/>
                    <a:gd name="T29" fmla="*/ 86 h 510"/>
                    <a:gd name="T30" fmla="*/ 43 w 351"/>
                    <a:gd name="T31" fmla="*/ 59 h 510"/>
                    <a:gd name="T32" fmla="*/ 92 w 351"/>
                    <a:gd name="T33" fmla="*/ 89 h 510"/>
                    <a:gd name="T34" fmla="*/ 49 w 351"/>
                    <a:gd name="T35" fmla="*/ 78 h 510"/>
                    <a:gd name="T36" fmla="*/ 26 w 351"/>
                    <a:gd name="T37" fmla="*/ 72 h 510"/>
                    <a:gd name="T38" fmla="*/ 26 w 351"/>
                    <a:gd name="T39" fmla="*/ 98 h 510"/>
                    <a:gd name="T40" fmla="*/ 213 w 351"/>
                    <a:gd name="T41" fmla="*/ 63 h 510"/>
                    <a:gd name="T42" fmla="*/ 175 w 351"/>
                    <a:gd name="T43" fmla="*/ 126 h 510"/>
                    <a:gd name="T44" fmla="*/ 106 w 351"/>
                    <a:gd name="T45" fmla="*/ 155 h 510"/>
                    <a:gd name="T46" fmla="*/ 39 w 351"/>
                    <a:gd name="T47" fmla="*/ 139 h 510"/>
                    <a:gd name="T48" fmla="*/ 88 w 351"/>
                    <a:gd name="T49" fmla="*/ 140 h 510"/>
                    <a:gd name="T50" fmla="*/ 139 w 351"/>
                    <a:gd name="T51" fmla="*/ 136 h 510"/>
                    <a:gd name="T52" fmla="*/ 178 w 351"/>
                    <a:gd name="T53" fmla="*/ 101 h 510"/>
                    <a:gd name="T54" fmla="*/ 149 w 351"/>
                    <a:gd name="T55" fmla="*/ 72 h 510"/>
                    <a:gd name="T56" fmla="*/ 149 w 351"/>
                    <a:gd name="T57" fmla="*/ 15 h 510"/>
                    <a:gd name="T58" fmla="*/ 199 w 351"/>
                    <a:gd name="T59" fmla="*/ 3 h 510"/>
                    <a:gd name="T60" fmla="*/ 216 w 351"/>
                    <a:gd name="T61" fmla="*/ 47 h 510"/>
                    <a:gd name="T62" fmla="*/ 193 w 351"/>
                    <a:gd name="T63" fmla="*/ 28 h 510"/>
                    <a:gd name="T64" fmla="*/ 170 w 351"/>
                    <a:gd name="T65" fmla="*/ 13 h 510"/>
                    <a:gd name="T66" fmla="*/ 163 w 351"/>
                    <a:gd name="T67" fmla="*/ 32 h 510"/>
                    <a:gd name="T68" fmla="*/ 315 w 351"/>
                    <a:gd name="T69" fmla="*/ 129 h 510"/>
                    <a:gd name="T70" fmla="*/ 254 w 351"/>
                    <a:gd name="T71" fmla="*/ 146 h 510"/>
                    <a:gd name="T72" fmla="*/ 200 w 351"/>
                    <a:gd name="T73" fmla="*/ 134 h 510"/>
                    <a:gd name="T74" fmla="*/ 156 w 351"/>
                    <a:gd name="T75" fmla="*/ 86 h 510"/>
                    <a:gd name="T76" fmla="*/ 196 w 351"/>
                    <a:gd name="T77" fmla="*/ 104 h 510"/>
                    <a:gd name="T78" fmla="*/ 241 w 351"/>
                    <a:gd name="T79" fmla="*/ 130 h 510"/>
                    <a:gd name="T80" fmla="*/ 288 w 351"/>
                    <a:gd name="T81" fmla="*/ 129 h 510"/>
                    <a:gd name="T82" fmla="*/ 277 w 351"/>
                    <a:gd name="T83" fmla="*/ 92 h 510"/>
                    <a:gd name="T84" fmla="*/ 328 w 351"/>
                    <a:gd name="T85" fmla="*/ 52 h 510"/>
                    <a:gd name="T86" fmla="*/ 349 w 351"/>
                    <a:gd name="T87" fmla="*/ 78 h 510"/>
                    <a:gd name="T88" fmla="*/ 328 w 351"/>
                    <a:gd name="T89" fmla="*/ 122 h 510"/>
                    <a:gd name="T90" fmla="*/ 326 w 351"/>
                    <a:gd name="T91" fmla="*/ 104 h 510"/>
                    <a:gd name="T92" fmla="*/ 323 w 351"/>
                    <a:gd name="T93" fmla="*/ 71 h 510"/>
                    <a:gd name="T94" fmla="*/ 313 w 351"/>
                    <a:gd name="T95" fmla="*/ 66 h 510"/>
                    <a:gd name="T96" fmla="*/ 250 w 351"/>
                    <a:gd name="T97" fmla="*/ 488 h 510"/>
                    <a:gd name="T98" fmla="*/ 231 w 351"/>
                    <a:gd name="T99" fmla="*/ 364 h 510"/>
                    <a:gd name="T100" fmla="*/ 243 w 351"/>
                    <a:gd name="T101" fmla="*/ 217 h 510"/>
                    <a:gd name="T102" fmla="*/ 272 w 351"/>
                    <a:gd name="T103" fmla="*/ 101 h 510"/>
                    <a:gd name="T104" fmla="*/ 271 w 351"/>
                    <a:gd name="T105" fmla="*/ 171 h 510"/>
                    <a:gd name="T106" fmla="*/ 253 w 351"/>
                    <a:gd name="T107" fmla="*/ 313 h 510"/>
                    <a:gd name="T108" fmla="*/ 262 w 351"/>
                    <a:gd name="T109" fmla="*/ 449 h 510"/>
                    <a:gd name="T110" fmla="*/ 275 w 351"/>
                    <a:gd name="T111" fmla="*/ 489 h 510"/>
                    <a:gd name="T112" fmla="*/ 273 w 351"/>
                    <a:gd name="T113" fmla="*/ 491 h 510"/>
                    <a:gd name="T114" fmla="*/ 270 w 351"/>
                    <a:gd name="T115" fmla="*/ 495 h 510"/>
                    <a:gd name="T116" fmla="*/ 265 w 351"/>
                    <a:gd name="T117" fmla="*/ 497 h 510"/>
                    <a:gd name="T118" fmla="*/ 260 w 351"/>
                    <a:gd name="T119" fmla="*/ 498 h 510"/>
                    <a:gd name="T120" fmla="*/ 256 w 351"/>
                    <a:gd name="T121" fmla="*/ 498 h 510"/>
                    <a:gd name="T122" fmla="*/ 253 w 351"/>
                    <a:gd name="T123" fmla="*/ 497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351" h="510">
                      <a:moveTo>
                        <a:pt x="109" y="506"/>
                      </a:moveTo>
                      <a:lnTo>
                        <a:pt x="130" y="502"/>
                      </a:lnTo>
                      <a:lnTo>
                        <a:pt x="130" y="502"/>
                      </a:lnTo>
                      <a:lnTo>
                        <a:pt x="130" y="503"/>
                      </a:lnTo>
                      <a:lnTo>
                        <a:pt x="130" y="503"/>
                      </a:lnTo>
                      <a:lnTo>
                        <a:pt x="128" y="503"/>
                      </a:lnTo>
                      <a:lnTo>
                        <a:pt x="128" y="503"/>
                      </a:lnTo>
                      <a:lnTo>
                        <a:pt x="128" y="504"/>
                      </a:lnTo>
                      <a:lnTo>
                        <a:pt x="128" y="504"/>
                      </a:lnTo>
                      <a:lnTo>
                        <a:pt x="127" y="504"/>
                      </a:lnTo>
                      <a:lnTo>
                        <a:pt x="127" y="504"/>
                      </a:lnTo>
                      <a:lnTo>
                        <a:pt x="127" y="506"/>
                      </a:lnTo>
                      <a:lnTo>
                        <a:pt x="127" y="506"/>
                      </a:lnTo>
                      <a:lnTo>
                        <a:pt x="126" y="506"/>
                      </a:lnTo>
                      <a:lnTo>
                        <a:pt x="126" y="506"/>
                      </a:lnTo>
                      <a:lnTo>
                        <a:pt x="126" y="507"/>
                      </a:lnTo>
                      <a:lnTo>
                        <a:pt x="125" y="507"/>
                      </a:lnTo>
                      <a:lnTo>
                        <a:pt x="125" y="507"/>
                      </a:lnTo>
                      <a:lnTo>
                        <a:pt x="124" y="507"/>
                      </a:lnTo>
                      <a:lnTo>
                        <a:pt x="124" y="508"/>
                      </a:lnTo>
                      <a:lnTo>
                        <a:pt x="124" y="508"/>
                      </a:lnTo>
                      <a:lnTo>
                        <a:pt x="123" y="508"/>
                      </a:lnTo>
                      <a:lnTo>
                        <a:pt x="123" y="508"/>
                      </a:lnTo>
                      <a:lnTo>
                        <a:pt x="121" y="508"/>
                      </a:lnTo>
                      <a:lnTo>
                        <a:pt x="121" y="509"/>
                      </a:lnTo>
                      <a:lnTo>
                        <a:pt x="121" y="509"/>
                      </a:lnTo>
                      <a:lnTo>
                        <a:pt x="120" y="509"/>
                      </a:lnTo>
                      <a:lnTo>
                        <a:pt x="120" y="509"/>
                      </a:lnTo>
                      <a:lnTo>
                        <a:pt x="119" y="509"/>
                      </a:lnTo>
                      <a:lnTo>
                        <a:pt x="119" y="509"/>
                      </a:lnTo>
                      <a:lnTo>
                        <a:pt x="118" y="510"/>
                      </a:lnTo>
                      <a:lnTo>
                        <a:pt x="118" y="510"/>
                      </a:lnTo>
                      <a:lnTo>
                        <a:pt x="117" y="510"/>
                      </a:lnTo>
                      <a:lnTo>
                        <a:pt x="117" y="510"/>
                      </a:lnTo>
                      <a:lnTo>
                        <a:pt x="117" y="510"/>
                      </a:lnTo>
                      <a:lnTo>
                        <a:pt x="115" y="510"/>
                      </a:lnTo>
                      <a:lnTo>
                        <a:pt x="115" y="510"/>
                      </a:lnTo>
                      <a:lnTo>
                        <a:pt x="114" y="510"/>
                      </a:lnTo>
                      <a:lnTo>
                        <a:pt x="114" y="510"/>
                      </a:lnTo>
                      <a:lnTo>
                        <a:pt x="114" y="510"/>
                      </a:lnTo>
                      <a:lnTo>
                        <a:pt x="113" y="510"/>
                      </a:lnTo>
                      <a:lnTo>
                        <a:pt x="113" y="510"/>
                      </a:lnTo>
                      <a:lnTo>
                        <a:pt x="113" y="510"/>
                      </a:lnTo>
                      <a:lnTo>
                        <a:pt x="112" y="510"/>
                      </a:lnTo>
                      <a:lnTo>
                        <a:pt x="112" y="510"/>
                      </a:lnTo>
                      <a:lnTo>
                        <a:pt x="112" y="510"/>
                      </a:lnTo>
                      <a:lnTo>
                        <a:pt x="111" y="510"/>
                      </a:lnTo>
                      <a:lnTo>
                        <a:pt x="111" y="510"/>
                      </a:lnTo>
                      <a:lnTo>
                        <a:pt x="111" y="510"/>
                      </a:lnTo>
                      <a:lnTo>
                        <a:pt x="111" y="510"/>
                      </a:lnTo>
                      <a:lnTo>
                        <a:pt x="109" y="509"/>
                      </a:lnTo>
                      <a:lnTo>
                        <a:pt x="109" y="509"/>
                      </a:lnTo>
                      <a:lnTo>
                        <a:pt x="109" y="509"/>
                      </a:lnTo>
                      <a:lnTo>
                        <a:pt x="109" y="509"/>
                      </a:lnTo>
                      <a:lnTo>
                        <a:pt x="109" y="509"/>
                      </a:lnTo>
                      <a:lnTo>
                        <a:pt x="109" y="509"/>
                      </a:lnTo>
                      <a:lnTo>
                        <a:pt x="109" y="508"/>
                      </a:lnTo>
                      <a:lnTo>
                        <a:pt x="109" y="508"/>
                      </a:lnTo>
                      <a:lnTo>
                        <a:pt x="108" y="508"/>
                      </a:lnTo>
                      <a:lnTo>
                        <a:pt x="108" y="508"/>
                      </a:lnTo>
                      <a:lnTo>
                        <a:pt x="108" y="508"/>
                      </a:lnTo>
                      <a:lnTo>
                        <a:pt x="108" y="507"/>
                      </a:lnTo>
                      <a:lnTo>
                        <a:pt x="109" y="507"/>
                      </a:lnTo>
                      <a:lnTo>
                        <a:pt x="109" y="507"/>
                      </a:lnTo>
                      <a:lnTo>
                        <a:pt x="109" y="507"/>
                      </a:lnTo>
                      <a:lnTo>
                        <a:pt x="109" y="506"/>
                      </a:lnTo>
                      <a:lnTo>
                        <a:pt x="109" y="506"/>
                      </a:lnTo>
                      <a:close/>
                      <a:moveTo>
                        <a:pt x="79" y="111"/>
                      </a:moveTo>
                      <a:lnTo>
                        <a:pt x="100" y="102"/>
                      </a:lnTo>
                      <a:lnTo>
                        <a:pt x="100" y="102"/>
                      </a:lnTo>
                      <a:lnTo>
                        <a:pt x="104" y="110"/>
                      </a:lnTo>
                      <a:lnTo>
                        <a:pt x="108" y="118"/>
                      </a:lnTo>
                      <a:lnTo>
                        <a:pt x="112" y="128"/>
                      </a:lnTo>
                      <a:lnTo>
                        <a:pt x="115" y="137"/>
                      </a:lnTo>
                      <a:lnTo>
                        <a:pt x="119" y="148"/>
                      </a:lnTo>
                      <a:lnTo>
                        <a:pt x="123" y="159"/>
                      </a:lnTo>
                      <a:lnTo>
                        <a:pt x="126" y="171"/>
                      </a:lnTo>
                      <a:lnTo>
                        <a:pt x="130" y="183"/>
                      </a:lnTo>
                      <a:lnTo>
                        <a:pt x="132" y="196"/>
                      </a:lnTo>
                      <a:lnTo>
                        <a:pt x="136" y="209"/>
                      </a:lnTo>
                      <a:lnTo>
                        <a:pt x="138" y="222"/>
                      </a:lnTo>
                      <a:lnTo>
                        <a:pt x="140" y="236"/>
                      </a:lnTo>
                      <a:lnTo>
                        <a:pt x="143" y="250"/>
                      </a:lnTo>
                      <a:lnTo>
                        <a:pt x="145" y="264"/>
                      </a:lnTo>
                      <a:lnTo>
                        <a:pt x="148" y="279"/>
                      </a:lnTo>
                      <a:lnTo>
                        <a:pt x="149" y="293"/>
                      </a:lnTo>
                      <a:lnTo>
                        <a:pt x="150" y="307"/>
                      </a:lnTo>
                      <a:lnTo>
                        <a:pt x="151" y="321"/>
                      </a:lnTo>
                      <a:lnTo>
                        <a:pt x="152" y="336"/>
                      </a:lnTo>
                      <a:lnTo>
                        <a:pt x="152" y="351"/>
                      </a:lnTo>
                      <a:lnTo>
                        <a:pt x="152" y="365"/>
                      </a:lnTo>
                      <a:lnTo>
                        <a:pt x="152" y="380"/>
                      </a:lnTo>
                      <a:lnTo>
                        <a:pt x="152" y="393"/>
                      </a:lnTo>
                      <a:lnTo>
                        <a:pt x="151" y="407"/>
                      </a:lnTo>
                      <a:lnTo>
                        <a:pt x="150" y="420"/>
                      </a:lnTo>
                      <a:lnTo>
                        <a:pt x="149" y="433"/>
                      </a:lnTo>
                      <a:lnTo>
                        <a:pt x="146" y="446"/>
                      </a:lnTo>
                      <a:lnTo>
                        <a:pt x="144" y="458"/>
                      </a:lnTo>
                      <a:lnTo>
                        <a:pt x="142" y="470"/>
                      </a:lnTo>
                      <a:lnTo>
                        <a:pt x="138" y="481"/>
                      </a:lnTo>
                      <a:lnTo>
                        <a:pt x="134" y="491"/>
                      </a:lnTo>
                      <a:lnTo>
                        <a:pt x="130" y="502"/>
                      </a:lnTo>
                      <a:lnTo>
                        <a:pt x="109" y="506"/>
                      </a:lnTo>
                      <a:lnTo>
                        <a:pt x="113" y="496"/>
                      </a:lnTo>
                      <a:lnTo>
                        <a:pt x="117" y="487"/>
                      </a:lnTo>
                      <a:lnTo>
                        <a:pt x="120" y="476"/>
                      </a:lnTo>
                      <a:lnTo>
                        <a:pt x="123" y="464"/>
                      </a:lnTo>
                      <a:lnTo>
                        <a:pt x="125" y="452"/>
                      </a:lnTo>
                      <a:lnTo>
                        <a:pt x="127" y="440"/>
                      </a:lnTo>
                      <a:lnTo>
                        <a:pt x="128" y="427"/>
                      </a:lnTo>
                      <a:lnTo>
                        <a:pt x="130" y="414"/>
                      </a:lnTo>
                      <a:lnTo>
                        <a:pt x="131" y="400"/>
                      </a:lnTo>
                      <a:lnTo>
                        <a:pt x="131" y="387"/>
                      </a:lnTo>
                      <a:lnTo>
                        <a:pt x="132" y="373"/>
                      </a:lnTo>
                      <a:lnTo>
                        <a:pt x="131" y="358"/>
                      </a:lnTo>
                      <a:lnTo>
                        <a:pt x="131" y="344"/>
                      </a:lnTo>
                      <a:lnTo>
                        <a:pt x="130" y="330"/>
                      </a:lnTo>
                      <a:lnTo>
                        <a:pt x="128" y="314"/>
                      </a:lnTo>
                      <a:lnTo>
                        <a:pt x="127" y="300"/>
                      </a:lnTo>
                      <a:lnTo>
                        <a:pt x="126" y="286"/>
                      </a:lnTo>
                      <a:lnTo>
                        <a:pt x="124" y="272"/>
                      </a:lnTo>
                      <a:lnTo>
                        <a:pt x="123" y="257"/>
                      </a:lnTo>
                      <a:lnTo>
                        <a:pt x="120" y="244"/>
                      </a:lnTo>
                      <a:lnTo>
                        <a:pt x="117" y="230"/>
                      </a:lnTo>
                      <a:lnTo>
                        <a:pt x="114" y="217"/>
                      </a:lnTo>
                      <a:lnTo>
                        <a:pt x="112" y="204"/>
                      </a:lnTo>
                      <a:lnTo>
                        <a:pt x="108" y="192"/>
                      </a:lnTo>
                      <a:lnTo>
                        <a:pt x="105" y="179"/>
                      </a:lnTo>
                      <a:lnTo>
                        <a:pt x="101" y="168"/>
                      </a:lnTo>
                      <a:lnTo>
                        <a:pt x="99" y="156"/>
                      </a:lnTo>
                      <a:lnTo>
                        <a:pt x="94" y="146"/>
                      </a:lnTo>
                      <a:lnTo>
                        <a:pt x="90" y="136"/>
                      </a:lnTo>
                      <a:lnTo>
                        <a:pt x="87" y="127"/>
                      </a:lnTo>
                      <a:lnTo>
                        <a:pt x="83" y="118"/>
                      </a:lnTo>
                      <a:lnTo>
                        <a:pt x="79" y="111"/>
                      </a:lnTo>
                      <a:lnTo>
                        <a:pt x="79" y="111"/>
                      </a:lnTo>
                      <a:lnTo>
                        <a:pt x="79" y="111"/>
                      </a:lnTo>
                      <a:close/>
                      <a:moveTo>
                        <a:pt x="45" y="120"/>
                      </a:moveTo>
                      <a:lnTo>
                        <a:pt x="26" y="130"/>
                      </a:lnTo>
                      <a:lnTo>
                        <a:pt x="26" y="130"/>
                      </a:lnTo>
                      <a:lnTo>
                        <a:pt x="20" y="126"/>
                      </a:lnTo>
                      <a:lnTo>
                        <a:pt x="16" y="121"/>
                      </a:lnTo>
                      <a:lnTo>
                        <a:pt x="12" y="116"/>
                      </a:lnTo>
                      <a:lnTo>
                        <a:pt x="9" y="112"/>
                      </a:lnTo>
                      <a:lnTo>
                        <a:pt x="5" y="108"/>
                      </a:lnTo>
                      <a:lnTo>
                        <a:pt x="4" y="103"/>
                      </a:lnTo>
                      <a:lnTo>
                        <a:pt x="1" y="98"/>
                      </a:lnTo>
                      <a:lnTo>
                        <a:pt x="1" y="95"/>
                      </a:lnTo>
                      <a:lnTo>
                        <a:pt x="0" y="91"/>
                      </a:lnTo>
                      <a:lnTo>
                        <a:pt x="1" y="86"/>
                      </a:lnTo>
                      <a:lnTo>
                        <a:pt x="3" y="83"/>
                      </a:lnTo>
                      <a:lnTo>
                        <a:pt x="4" y="79"/>
                      </a:lnTo>
                      <a:lnTo>
                        <a:pt x="6" y="76"/>
                      </a:lnTo>
                      <a:lnTo>
                        <a:pt x="10" y="72"/>
                      </a:lnTo>
                      <a:lnTo>
                        <a:pt x="13" y="67"/>
                      </a:lnTo>
                      <a:lnTo>
                        <a:pt x="19" y="65"/>
                      </a:lnTo>
                      <a:lnTo>
                        <a:pt x="25" y="61"/>
                      </a:lnTo>
                      <a:lnTo>
                        <a:pt x="32" y="60"/>
                      </a:lnTo>
                      <a:lnTo>
                        <a:pt x="38" y="59"/>
                      </a:lnTo>
                      <a:lnTo>
                        <a:pt x="43" y="59"/>
                      </a:lnTo>
                      <a:lnTo>
                        <a:pt x="49" y="59"/>
                      </a:lnTo>
                      <a:lnTo>
                        <a:pt x="54" y="60"/>
                      </a:lnTo>
                      <a:lnTo>
                        <a:pt x="58" y="61"/>
                      </a:lnTo>
                      <a:lnTo>
                        <a:pt x="63" y="64"/>
                      </a:lnTo>
                      <a:lnTo>
                        <a:pt x="68" y="66"/>
                      </a:lnTo>
                      <a:lnTo>
                        <a:pt x="73" y="70"/>
                      </a:lnTo>
                      <a:lnTo>
                        <a:pt x="77" y="73"/>
                      </a:lnTo>
                      <a:lnTo>
                        <a:pt x="82" y="78"/>
                      </a:lnTo>
                      <a:lnTo>
                        <a:pt x="87" y="83"/>
                      </a:lnTo>
                      <a:lnTo>
                        <a:pt x="92" y="89"/>
                      </a:lnTo>
                      <a:lnTo>
                        <a:pt x="95" y="95"/>
                      </a:lnTo>
                      <a:lnTo>
                        <a:pt x="100" y="102"/>
                      </a:lnTo>
                      <a:lnTo>
                        <a:pt x="79" y="111"/>
                      </a:lnTo>
                      <a:lnTo>
                        <a:pt x="75" y="104"/>
                      </a:lnTo>
                      <a:lnTo>
                        <a:pt x="71" y="98"/>
                      </a:lnTo>
                      <a:lnTo>
                        <a:pt x="67" y="92"/>
                      </a:lnTo>
                      <a:lnTo>
                        <a:pt x="62" y="88"/>
                      </a:lnTo>
                      <a:lnTo>
                        <a:pt x="58" y="84"/>
                      </a:lnTo>
                      <a:lnTo>
                        <a:pt x="54" y="80"/>
                      </a:lnTo>
                      <a:lnTo>
                        <a:pt x="49" y="78"/>
                      </a:lnTo>
                      <a:lnTo>
                        <a:pt x="45" y="76"/>
                      </a:lnTo>
                      <a:lnTo>
                        <a:pt x="41" y="73"/>
                      </a:lnTo>
                      <a:lnTo>
                        <a:pt x="37" y="72"/>
                      </a:lnTo>
                      <a:lnTo>
                        <a:pt x="33" y="72"/>
                      </a:lnTo>
                      <a:lnTo>
                        <a:pt x="31" y="72"/>
                      </a:lnTo>
                      <a:lnTo>
                        <a:pt x="29" y="72"/>
                      </a:lnTo>
                      <a:lnTo>
                        <a:pt x="26" y="72"/>
                      </a:lnTo>
                      <a:lnTo>
                        <a:pt x="26" y="72"/>
                      </a:lnTo>
                      <a:lnTo>
                        <a:pt x="26" y="72"/>
                      </a:lnTo>
                      <a:lnTo>
                        <a:pt x="26" y="72"/>
                      </a:lnTo>
                      <a:lnTo>
                        <a:pt x="26" y="72"/>
                      </a:lnTo>
                      <a:lnTo>
                        <a:pt x="25" y="73"/>
                      </a:lnTo>
                      <a:lnTo>
                        <a:pt x="24" y="76"/>
                      </a:lnTo>
                      <a:lnTo>
                        <a:pt x="23" y="78"/>
                      </a:lnTo>
                      <a:lnTo>
                        <a:pt x="23" y="80"/>
                      </a:lnTo>
                      <a:lnTo>
                        <a:pt x="22" y="83"/>
                      </a:lnTo>
                      <a:lnTo>
                        <a:pt x="23" y="86"/>
                      </a:lnTo>
                      <a:lnTo>
                        <a:pt x="23" y="90"/>
                      </a:lnTo>
                      <a:lnTo>
                        <a:pt x="24" y="93"/>
                      </a:lnTo>
                      <a:lnTo>
                        <a:pt x="26" y="98"/>
                      </a:lnTo>
                      <a:lnTo>
                        <a:pt x="29" y="102"/>
                      </a:lnTo>
                      <a:lnTo>
                        <a:pt x="32" y="107"/>
                      </a:lnTo>
                      <a:lnTo>
                        <a:pt x="36" y="110"/>
                      </a:lnTo>
                      <a:lnTo>
                        <a:pt x="41" y="115"/>
                      </a:lnTo>
                      <a:lnTo>
                        <a:pt x="45" y="120"/>
                      </a:lnTo>
                      <a:lnTo>
                        <a:pt x="45" y="120"/>
                      </a:lnTo>
                      <a:lnTo>
                        <a:pt x="45" y="120"/>
                      </a:lnTo>
                      <a:close/>
                      <a:moveTo>
                        <a:pt x="193" y="67"/>
                      </a:moveTo>
                      <a:lnTo>
                        <a:pt x="213" y="63"/>
                      </a:lnTo>
                      <a:lnTo>
                        <a:pt x="213" y="63"/>
                      </a:lnTo>
                      <a:lnTo>
                        <a:pt x="212" y="70"/>
                      </a:lnTo>
                      <a:lnTo>
                        <a:pt x="208" y="77"/>
                      </a:lnTo>
                      <a:lnTo>
                        <a:pt x="206" y="84"/>
                      </a:lnTo>
                      <a:lnTo>
                        <a:pt x="202" y="91"/>
                      </a:lnTo>
                      <a:lnTo>
                        <a:pt x="199" y="97"/>
                      </a:lnTo>
                      <a:lnTo>
                        <a:pt x="194" y="104"/>
                      </a:lnTo>
                      <a:lnTo>
                        <a:pt x="190" y="109"/>
                      </a:lnTo>
                      <a:lnTo>
                        <a:pt x="186" y="115"/>
                      </a:lnTo>
                      <a:lnTo>
                        <a:pt x="181" y="121"/>
                      </a:lnTo>
                      <a:lnTo>
                        <a:pt x="175" y="126"/>
                      </a:lnTo>
                      <a:lnTo>
                        <a:pt x="169" y="130"/>
                      </a:lnTo>
                      <a:lnTo>
                        <a:pt x="163" y="135"/>
                      </a:lnTo>
                      <a:lnTo>
                        <a:pt x="157" y="139"/>
                      </a:lnTo>
                      <a:lnTo>
                        <a:pt x="150" y="142"/>
                      </a:lnTo>
                      <a:lnTo>
                        <a:pt x="143" y="146"/>
                      </a:lnTo>
                      <a:lnTo>
                        <a:pt x="136" y="148"/>
                      </a:lnTo>
                      <a:lnTo>
                        <a:pt x="128" y="150"/>
                      </a:lnTo>
                      <a:lnTo>
                        <a:pt x="120" y="153"/>
                      </a:lnTo>
                      <a:lnTo>
                        <a:pt x="113" y="154"/>
                      </a:lnTo>
                      <a:lnTo>
                        <a:pt x="106" y="155"/>
                      </a:lnTo>
                      <a:lnTo>
                        <a:pt x="99" y="155"/>
                      </a:lnTo>
                      <a:lnTo>
                        <a:pt x="92" y="155"/>
                      </a:lnTo>
                      <a:lnTo>
                        <a:pt x="86" y="154"/>
                      </a:lnTo>
                      <a:lnTo>
                        <a:pt x="79" y="154"/>
                      </a:lnTo>
                      <a:lnTo>
                        <a:pt x="71" y="152"/>
                      </a:lnTo>
                      <a:lnTo>
                        <a:pt x="64" y="150"/>
                      </a:lnTo>
                      <a:lnTo>
                        <a:pt x="58" y="148"/>
                      </a:lnTo>
                      <a:lnTo>
                        <a:pt x="51" y="146"/>
                      </a:lnTo>
                      <a:lnTo>
                        <a:pt x="45" y="142"/>
                      </a:lnTo>
                      <a:lnTo>
                        <a:pt x="39" y="139"/>
                      </a:lnTo>
                      <a:lnTo>
                        <a:pt x="32" y="135"/>
                      </a:lnTo>
                      <a:lnTo>
                        <a:pt x="26" y="130"/>
                      </a:lnTo>
                      <a:lnTo>
                        <a:pt x="45" y="120"/>
                      </a:lnTo>
                      <a:lnTo>
                        <a:pt x="51" y="123"/>
                      </a:lnTo>
                      <a:lnTo>
                        <a:pt x="57" y="127"/>
                      </a:lnTo>
                      <a:lnTo>
                        <a:pt x="63" y="130"/>
                      </a:lnTo>
                      <a:lnTo>
                        <a:pt x="69" y="134"/>
                      </a:lnTo>
                      <a:lnTo>
                        <a:pt x="76" y="136"/>
                      </a:lnTo>
                      <a:lnTo>
                        <a:pt x="82" y="137"/>
                      </a:lnTo>
                      <a:lnTo>
                        <a:pt x="88" y="140"/>
                      </a:lnTo>
                      <a:lnTo>
                        <a:pt x="94" y="141"/>
                      </a:lnTo>
                      <a:lnTo>
                        <a:pt x="99" y="142"/>
                      </a:lnTo>
                      <a:lnTo>
                        <a:pt x="105" y="142"/>
                      </a:lnTo>
                      <a:lnTo>
                        <a:pt x="111" y="142"/>
                      </a:lnTo>
                      <a:lnTo>
                        <a:pt x="115" y="142"/>
                      </a:lnTo>
                      <a:lnTo>
                        <a:pt x="121" y="141"/>
                      </a:lnTo>
                      <a:lnTo>
                        <a:pt x="126" y="141"/>
                      </a:lnTo>
                      <a:lnTo>
                        <a:pt x="131" y="140"/>
                      </a:lnTo>
                      <a:lnTo>
                        <a:pt x="134" y="137"/>
                      </a:lnTo>
                      <a:lnTo>
                        <a:pt x="139" y="136"/>
                      </a:lnTo>
                      <a:lnTo>
                        <a:pt x="143" y="134"/>
                      </a:lnTo>
                      <a:lnTo>
                        <a:pt x="148" y="133"/>
                      </a:lnTo>
                      <a:lnTo>
                        <a:pt x="151" y="129"/>
                      </a:lnTo>
                      <a:lnTo>
                        <a:pt x="156" y="127"/>
                      </a:lnTo>
                      <a:lnTo>
                        <a:pt x="159" y="123"/>
                      </a:lnTo>
                      <a:lnTo>
                        <a:pt x="163" y="120"/>
                      </a:lnTo>
                      <a:lnTo>
                        <a:pt x="168" y="115"/>
                      </a:lnTo>
                      <a:lnTo>
                        <a:pt x="171" y="110"/>
                      </a:lnTo>
                      <a:lnTo>
                        <a:pt x="175" y="105"/>
                      </a:lnTo>
                      <a:lnTo>
                        <a:pt x="178" y="101"/>
                      </a:lnTo>
                      <a:lnTo>
                        <a:pt x="182" y="95"/>
                      </a:lnTo>
                      <a:lnTo>
                        <a:pt x="184" y="89"/>
                      </a:lnTo>
                      <a:lnTo>
                        <a:pt x="188" y="82"/>
                      </a:lnTo>
                      <a:lnTo>
                        <a:pt x="190" y="74"/>
                      </a:lnTo>
                      <a:lnTo>
                        <a:pt x="193" y="67"/>
                      </a:lnTo>
                      <a:lnTo>
                        <a:pt x="193" y="67"/>
                      </a:lnTo>
                      <a:lnTo>
                        <a:pt x="193" y="67"/>
                      </a:lnTo>
                      <a:close/>
                      <a:moveTo>
                        <a:pt x="170" y="63"/>
                      </a:moveTo>
                      <a:lnTo>
                        <a:pt x="149" y="72"/>
                      </a:lnTo>
                      <a:lnTo>
                        <a:pt x="149" y="72"/>
                      </a:lnTo>
                      <a:lnTo>
                        <a:pt x="146" y="65"/>
                      </a:lnTo>
                      <a:lnTo>
                        <a:pt x="144" y="58"/>
                      </a:lnTo>
                      <a:lnTo>
                        <a:pt x="143" y="51"/>
                      </a:lnTo>
                      <a:lnTo>
                        <a:pt x="142" y="45"/>
                      </a:lnTo>
                      <a:lnTo>
                        <a:pt x="142" y="39"/>
                      </a:lnTo>
                      <a:lnTo>
                        <a:pt x="142" y="34"/>
                      </a:lnTo>
                      <a:lnTo>
                        <a:pt x="143" y="28"/>
                      </a:lnTo>
                      <a:lnTo>
                        <a:pt x="144" y="25"/>
                      </a:lnTo>
                      <a:lnTo>
                        <a:pt x="146" y="20"/>
                      </a:lnTo>
                      <a:lnTo>
                        <a:pt x="149" y="15"/>
                      </a:lnTo>
                      <a:lnTo>
                        <a:pt x="152" y="12"/>
                      </a:lnTo>
                      <a:lnTo>
                        <a:pt x="157" y="8"/>
                      </a:lnTo>
                      <a:lnTo>
                        <a:pt x="163" y="4"/>
                      </a:lnTo>
                      <a:lnTo>
                        <a:pt x="170" y="2"/>
                      </a:lnTo>
                      <a:lnTo>
                        <a:pt x="176" y="0"/>
                      </a:lnTo>
                      <a:lnTo>
                        <a:pt x="182" y="0"/>
                      </a:lnTo>
                      <a:lnTo>
                        <a:pt x="187" y="0"/>
                      </a:lnTo>
                      <a:lnTo>
                        <a:pt x="191" y="1"/>
                      </a:lnTo>
                      <a:lnTo>
                        <a:pt x="195" y="2"/>
                      </a:lnTo>
                      <a:lnTo>
                        <a:pt x="199" y="3"/>
                      </a:lnTo>
                      <a:lnTo>
                        <a:pt x="202" y="6"/>
                      </a:lnTo>
                      <a:lnTo>
                        <a:pt x="206" y="8"/>
                      </a:lnTo>
                      <a:lnTo>
                        <a:pt x="208" y="12"/>
                      </a:lnTo>
                      <a:lnTo>
                        <a:pt x="210" y="15"/>
                      </a:lnTo>
                      <a:lnTo>
                        <a:pt x="213" y="20"/>
                      </a:lnTo>
                      <a:lnTo>
                        <a:pt x="215" y="25"/>
                      </a:lnTo>
                      <a:lnTo>
                        <a:pt x="216" y="29"/>
                      </a:lnTo>
                      <a:lnTo>
                        <a:pt x="216" y="35"/>
                      </a:lnTo>
                      <a:lnTo>
                        <a:pt x="216" y="41"/>
                      </a:lnTo>
                      <a:lnTo>
                        <a:pt x="216" y="47"/>
                      </a:lnTo>
                      <a:lnTo>
                        <a:pt x="215" y="54"/>
                      </a:lnTo>
                      <a:lnTo>
                        <a:pt x="213" y="63"/>
                      </a:lnTo>
                      <a:lnTo>
                        <a:pt x="193" y="67"/>
                      </a:lnTo>
                      <a:lnTo>
                        <a:pt x="194" y="61"/>
                      </a:lnTo>
                      <a:lnTo>
                        <a:pt x="195" y="54"/>
                      </a:lnTo>
                      <a:lnTo>
                        <a:pt x="195" y="48"/>
                      </a:lnTo>
                      <a:lnTo>
                        <a:pt x="195" y="42"/>
                      </a:lnTo>
                      <a:lnTo>
                        <a:pt x="195" y="38"/>
                      </a:lnTo>
                      <a:lnTo>
                        <a:pt x="194" y="33"/>
                      </a:lnTo>
                      <a:lnTo>
                        <a:pt x="193" y="28"/>
                      </a:lnTo>
                      <a:lnTo>
                        <a:pt x="190" y="25"/>
                      </a:lnTo>
                      <a:lnTo>
                        <a:pt x="188" y="22"/>
                      </a:lnTo>
                      <a:lnTo>
                        <a:pt x="186" y="19"/>
                      </a:lnTo>
                      <a:lnTo>
                        <a:pt x="183" y="16"/>
                      </a:lnTo>
                      <a:lnTo>
                        <a:pt x="181" y="15"/>
                      </a:lnTo>
                      <a:lnTo>
                        <a:pt x="177" y="14"/>
                      </a:lnTo>
                      <a:lnTo>
                        <a:pt x="175" y="13"/>
                      </a:lnTo>
                      <a:lnTo>
                        <a:pt x="172" y="13"/>
                      </a:lnTo>
                      <a:lnTo>
                        <a:pt x="171" y="13"/>
                      </a:lnTo>
                      <a:lnTo>
                        <a:pt x="170" y="13"/>
                      </a:lnTo>
                      <a:lnTo>
                        <a:pt x="170" y="13"/>
                      </a:lnTo>
                      <a:lnTo>
                        <a:pt x="170" y="13"/>
                      </a:lnTo>
                      <a:lnTo>
                        <a:pt x="170" y="13"/>
                      </a:lnTo>
                      <a:lnTo>
                        <a:pt x="169" y="13"/>
                      </a:lnTo>
                      <a:lnTo>
                        <a:pt x="168" y="14"/>
                      </a:lnTo>
                      <a:lnTo>
                        <a:pt x="167" y="16"/>
                      </a:lnTo>
                      <a:lnTo>
                        <a:pt x="165" y="20"/>
                      </a:lnTo>
                      <a:lnTo>
                        <a:pt x="164" y="23"/>
                      </a:lnTo>
                      <a:lnTo>
                        <a:pt x="163" y="27"/>
                      </a:lnTo>
                      <a:lnTo>
                        <a:pt x="163" y="32"/>
                      </a:lnTo>
                      <a:lnTo>
                        <a:pt x="163" y="38"/>
                      </a:lnTo>
                      <a:lnTo>
                        <a:pt x="164" y="42"/>
                      </a:lnTo>
                      <a:lnTo>
                        <a:pt x="165" y="50"/>
                      </a:lnTo>
                      <a:lnTo>
                        <a:pt x="168" y="55"/>
                      </a:lnTo>
                      <a:lnTo>
                        <a:pt x="170" y="63"/>
                      </a:lnTo>
                      <a:lnTo>
                        <a:pt x="170" y="63"/>
                      </a:lnTo>
                      <a:lnTo>
                        <a:pt x="170" y="63"/>
                      </a:lnTo>
                      <a:close/>
                      <a:moveTo>
                        <a:pt x="310" y="121"/>
                      </a:moveTo>
                      <a:lnTo>
                        <a:pt x="315" y="129"/>
                      </a:lnTo>
                      <a:lnTo>
                        <a:pt x="315" y="129"/>
                      </a:lnTo>
                      <a:lnTo>
                        <a:pt x="309" y="131"/>
                      </a:lnTo>
                      <a:lnTo>
                        <a:pt x="303" y="134"/>
                      </a:lnTo>
                      <a:lnTo>
                        <a:pt x="297" y="136"/>
                      </a:lnTo>
                      <a:lnTo>
                        <a:pt x="290" y="139"/>
                      </a:lnTo>
                      <a:lnTo>
                        <a:pt x="284" y="140"/>
                      </a:lnTo>
                      <a:lnTo>
                        <a:pt x="278" y="142"/>
                      </a:lnTo>
                      <a:lnTo>
                        <a:pt x="272" y="143"/>
                      </a:lnTo>
                      <a:lnTo>
                        <a:pt x="266" y="145"/>
                      </a:lnTo>
                      <a:lnTo>
                        <a:pt x="260" y="145"/>
                      </a:lnTo>
                      <a:lnTo>
                        <a:pt x="254" y="146"/>
                      </a:lnTo>
                      <a:lnTo>
                        <a:pt x="248" y="146"/>
                      </a:lnTo>
                      <a:lnTo>
                        <a:pt x="243" y="146"/>
                      </a:lnTo>
                      <a:lnTo>
                        <a:pt x="237" y="145"/>
                      </a:lnTo>
                      <a:lnTo>
                        <a:pt x="231" y="145"/>
                      </a:lnTo>
                      <a:lnTo>
                        <a:pt x="226" y="143"/>
                      </a:lnTo>
                      <a:lnTo>
                        <a:pt x="220" y="142"/>
                      </a:lnTo>
                      <a:lnTo>
                        <a:pt x="215" y="140"/>
                      </a:lnTo>
                      <a:lnTo>
                        <a:pt x="209" y="139"/>
                      </a:lnTo>
                      <a:lnTo>
                        <a:pt x="205" y="136"/>
                      </a:lnTo>
                      <a:lnTo>
                        <a:pt x="200" y="134"/>
                      </a:lnTo>
                      <a:lnTo>
                        <a:pt x="195" y="130"/>
                      </a:lnTo>
                      <a:lnTo>
                        <a:pt x="190" y="127"/>
                      </a:lnTo>
                      <a:lnTo>
                        <a:pt x="186" y="123"/>
                      </a:lnTo>
                      <a:lnTo>
                        <a:pt x="181" y="120"/>
                      </a:lnTo>
                      <a:lnTo>
                        <a:pt x="176" y="115"/>
                      </a:lnTo>
                      <a:lnTo>
                        <a:pt x="172" y="110"/>
                      </a:lnTo>
                      <a:lnTo>
                        <a:pt x="168" y="104"/>
                      </a:lnTo>
                      <a:lnTo>
                        <a:pt x="164" y="99"/>
                      </a:lnTo>
                      <a:lnTo>
                        <a:pt x="161" y="92"/>
                      </a:lnTo>
                      <a:lnTo>
                        <a:pt x="156" y="86"/>
                      </a:lnTo>
                      <a:lnTo>
                        <a:pt x="152" y="79"/>
                      </a:lnTo>
                      <a:lnTo>
                        <a:pt x="149" y="72"/>
                      </a:lnTo>
                      <a:lnTo>
                        <a:pt x="170" y="63"/>
                      </a:lnTo>
                      <a:lnTo>
                        <a:pt x="174" y="70"/>
                      </a:lnTo>
                      <a:lnTo>
                        <a:pt x="177" y="77"/>
                      </a:lnTo>
                      <a:lnTo>
                        <a:pt x="181" y="83"/>
                      </a:lnTo>
                      <a:lnTo>
                        <a:pt x="184" y="89"/>
                      </a:lnTo>
                      <a:lnTo>
                        <a:pt x="188" y="95"/>
                      </a:lnTo>
                      <a:lnTo>
                        <a:pt x="193" y="99"/>
                      </a:lnTo>
                      <a:lnTo>
                        <a:pt x="196" y="104"/>
                      </a:lnTo>
                      <a:lnTo>
                        <a:pt x="201" y="109"/>
                      </a:lnTo>
                      <a:lnTo>
                        <a:pt x="205" y="112"/>
                      </a:lnTo>
                      <a:lnTo>
                        <a:pt x="209" y="116"/>
                      </a:lnTo>
                      <a:lnTo>
                        <a:pt x="214" y="120"/>
                      </a:lnTo>
                      <a:lnTo>
                        <a:pt x="218" y="122"/>
                      </a:lnTo>
                      <a:lnTo>
                        <a:pt x="222" y="124"/>
                      </a:lnTo>
                      <a:lnTo>
                        <a:pt x="227" y="127"/>
                      </a:lnTo>
                      <a:lnTo>
                        <a:pt x="232" y="128"/>
                      </a:lnTo>
                      <a:lnTo>
                        <a:pt x="237" y="129"/>
                      </a:lnTo>
                      <a:lnTo>
                        <a:pt x="241" y="130"/>
                      </a:lnTo>
                      <a:lnTo>
                        <a:pt x="246" y="131"/>
                      </a:lnTo>
                      <a:lnTo>
                        <a:pt x="251" y="133"/>
                      </a:lnTo>
                      <a:lnTo>
                        <a:pt x="256" y="133"/>
                      </a:lnTo>
                      <a:lnTo>
                        <a:pt x="260" y="133"/>
                      </a:lnTo>
                      <a:lnTo>
                        <a:pt x="264" y="133"/>
                      </a:lnTo>
                      <a:lnTo>
                        <a:pt x="269" y="133"/>
                      </a:lnTo>
                      <a:lnTo>
                        <a:pt x="273" y="131"/>
                      </a:lnTo>
                      <a:lnTo>
                        <a:pt x="278" y="130"/>
                      </a:lnTo>
                      <a:lnTo>
                        <a:pt x="283" y="130"/>
                      </a:lnTo>
                      <a:lnTo>
                        <a:pt x="288" y="129"/>
                      </a:lnTo>
                      <a:lnTo>
                        <a:pt x="292" y="128"/>
                      </a:lnTo>
                      <a:lnTo>
                        <a:pt x="296" y="126"/>
                      </a:lnTo>
                      <a:lnTo>
                        <a:pt x="301" y="124"/>
                      </a:lnTo>
                      <a:lnTo>
                        <a:pt x="306" y="122"/>
                      </a:lnTo>
                      <a:lnTo>
                        <a:pt x="310" y="121"/>
                      </a:lnTo>
                      <a:lnTo>
                        <a:pt x="310" y="121"/>
                      </a:lnTo>
                      <a:lnTo>
                        <a:pt x="310" y="121"/>
                      </a:lnTo>
                      <a:close/>
                      <a:moveTo>
                        <a:pt x="297" y="89"/>
                      </a:moveTo>
                      <a:lnTo>
                        <a:pt x="277" y="92"/>
                      </a:lnTo>
                      <a:lnTo>
                        <a:pt x="277" y="92"/>
                      </a:lnTo>
                      <a:lnTo>
                        <a:pt x="281" y="85"/>
                      </a:lnTo>
                      <a:lnTo>
                        <a:pt x="284" y="79"/>
                      </a:lnTo>
                      <a:lnTo>
                        <a:pt x="288" y="73"/>
                      </a:lnTo>
                      <a:lnTo>
                        <a:pt x="292" y="69"/>
                      </a:lnTo>
                      <a:lnTo>
                        <a:pt x="297" y="64"/>
                      </a:lnTo>
                      <a:lnTo>
                        <a:pt x="302" y="60"/>
                      </a:lnTo>
                      <a:lnTo>
                        <a:pt x="309" y="57"/>
                      </a:lnTo>
                      <a:lnTo>
                        <a:pt x="316" y="53"/>
                      </a:lnTo>
                      <a:lnTo>
                        <a:pt x="322" y="52"/>
                      </a:lnTo>
                      <a:lnTo>
                        <a:pt x="328" y="52"/>
                      </a:lnTo>
                      <a:lnTo>
                        <a:pt x="332" y="53"/>
                      </a:lnTo>
                      <a:lnTo>
                        <a:pt x="335" y="54"/>
                      </a:lnTo>
                      <a:lnTo>
                        <a:pt x="339" y="57"/>
                      </a:lnTo>
                      <a:lnTo>
                        <a:pt x="341" y="59"/>
                      </a:lnTo>
                      <a:lnTo>
                        <a:pt x="344" y="61"/>
                      </a:lnTo>
                      <a:lnTo>
                        <a:pt x="346" y="64"/>
                      </a:lnTo>
                      <a:lnTo>
                        <a:pt x="347" y="67"/>
                      </a:lnTo>
                      <a:lnTo>
                        <a:pt x="348" y="71"/>
                      </a:lnTo>
                      <a:lnTo>
                        <a:pt x="349" y="74"/>
                      </a:lnTo>
                      <a:lnTo>
                        <a:pt x="349" y="78"/>
                      </a:lnTo>
                      <a:lnTo>
                        <a:pt x="351" y="83"/>
                      </a:lnTo>
                      <a:lnTo>
                        <a:pt x="349" y="86"/>
                      </a:lnTo>
                      <a:lnTo>
                        <a:pt x="349" y="91"/>
                      </a:lnTo>
                      <a:lnTo>
                        <a:pt x="348" y="95"/>
                      </a:lnTo>
                      <a:lnTo>
                        <a:pt x="347" y="99"/>
                      </a:lnTo>
                      <a:lnTo>
                        <a:pt x="345" y="104"/>
                      </a:lnTo>
                      <a:lnTo>
                        <a:pt x="342" y="109"/>
                      </a:lnTo>
                      <a:lnTo>
                        <a:pt x="339" y="112"/>
                      </a:lnTo>
                      <a:lnTo>
                        <a:pt x="334" y="117"/>
                      </a:lnTo>
                      <a:lnTo>
                        <a:pt x="328" y="122"/>
                      </a:lnTo>
                      <a:lnTo>
                        <a:pt x="322" y="126"/>
                      </a:lnTo>
                      <a:lnTo>
                        <a:pt x="315" y="129"/>
                      </a:lnTo>
                      <a:lnTo>
                        <a:pt x="310" y="121"/>
                      </a:lnTo>
                      <a:lnTo>
                        <a:pt x="313" y="118"/>
                      </a:lnTo>
                      <a:lnTo>
                        <a:pt x="316" y="117"/>
                      </a:lnTo>
                      <a:lnTo>
                        <a:pt x="319" y="115"/>
                      </a:lnTo>
                      <a:lnTo>
                        <a:pt x="320" y="112"/>
                      </a:lnTo>
                      <a:lnTo>
                        <a:pt x="322" y="110"/>
                      </a:lnTo>
                      <a:lnTo>
                        <a:pt x="325" y="108"/>
                      </a:lnTo>
                      <a:lnTo>
                        <a:pt x="326" y="104"/>
                      </a:lnTo>
                      <a:lnTo>
                        <a:pt x="327" y="101"/>
                      </a:lnTo>
                      <a:lnTo>
                        <a:pt x="328" y="97"/>
                      </a:lnTo>
                      <a:lnTo>
                        <a:pt x="329" y="93"/>
                      </a:lnTo>
                      <a:lnTo>
                        <a:pt x="329" y="90"/>
                      </a:lnTo>
                      <a:lnTo>
                        <a:pt x="328" y="86"/>
                      </a:lnTo>
                      <a:lnTo>
                        <a:pt x="328" y="83"/>
                      </a:lnTo>
                      <a:lnTo>
                        <a:pt x="327" y="79"/>
                      </a:lnTo>
                      <a:lnTo>
                        <a:pt x="326" y="77"/>
                      </a:lnTo>
                      <a:lnTo>
                        <a:pt x="325" y="73"/>
                      </a:lnTo>
                      <a:lnTo>
                        <a:pt x="323" y="71"/>
                      </a:lnTo>
                      <a:lnTo>
                        <a:pt x="321" y="69"/>
                      </a:lnTo>
                      <a:lnTo>
                        <a:pt x="320" y="67"/>
                      </a:lnTo>
                      <a:lnTo>
                        <a:pt x="317" y="66"/>
                      </a:lnTo>
                      <a:lnTo>
                        <a:pt x="315" y="65"/>
                      </a:lnTo>
                      <a:lnTo>
                        <a:pt x="314" y="65"/>
                      </a:lnTo>
                      <a:lnTo>
                        <a:pt x="314" y="65"/>
                      </a:lnTo>
                      <a:lnTo>
                        <a:pt x="314" y="65"/>
                      </a:lnTo>
                      <a:lnTo>
                        <a:pt x="314" y="65"/>
                      </a:lnTo>
                      <a:lnTo>
                        <a:pt x="314" y="65"/>
                      </a:lnTo>
                      <a:lnTo>
                        <a:pt x="313" y="66"/>
                      </a:lnTo>
                      <a:lnTo>
                        <a:pt x="310" y="69"/>
                      </a:lnTo>
                      <a:lnTo>
                        <a:pt x="307" y="72"/>
                      </a:lnTo>
                      <a:lnTo>
                        <a:pt x="303" y="77"/>
                      </a:lnTo>
                      <a:lnTo>
                        <a:pt x="301" y="82"/>
                      </a:lnTo>
                      <a:lnTo>
                        <a:pt x="297" y="89"/>
                      </a:lnTo>
                      <a:lnTo>
                        <a:pt x="297" y="89"/>
                      </a:lnTo>
                      <a:lnTo>
                        <a:pt x="297" y="89"/>
                      </a:lnTo>
                      <a:close/>
                      <a:moveTo>
                        <a:pt x="275" y="488"/>
                      </a:moveTo>
                      <a:lnTo>
                        <a:pt x="253" y="497"/>
                      </a:lnTo>
                      <a:lnTo>
                        <a:pt x="250" y="488"/>
                      </a:lnTo>
                      <a:lnTo>
                        <a:pt x="246" y="478"/>
                      </a:lnTo>
                      <a:lnTo>
                        <a:pt x="243" y="468"/>
                      </a:lnTo>
                      <a:lnTo>
                        <a:pt x="240" y="457"/>
                      </a:lnTo>
                      <a:lnTo>
                        <a:pt x="238" y="445"/>
                      </a:lnTo>
                      <a:lnTo>
                        <a:pt x="235" y="433"/>
                      </a:lnTo>
                      <a:lnTo>
                        <a:pt x="234" y="420"/>
                      </a:lnTo>
                      <a:lnTo>
                        <a:pt x="233" y="407"/>
                      </a:lnTo>
                      <a:lnTo>
                        <a:pt x="232" y="393"/>
                      </a:lnTo>
                      <a:lnTo>
                        <a:pt x="231" y="378"/>
                      </a:lnTo>
                      <a:lnTo>
                        <a:pt x="231" y="364"/>
                      </a:lnTo>
                      <a:lnTo>
                        <a:pt x="231" y="350"/>
                      </a:lnTo>
                      <a:lnTo>
                        <a:pt x="232" y="336"/>
                      </a:lnTo>
                      <a:lnTo>
                        <a:pt x="232" y="320"/>
                      </a:lnTo>
                      <a:lnTo>
                        <a:pt x="233" y="306"/>
                      </a:lnTo>
                      <a:lnTo>
                        <a:pt x="234" y="291"/>
                      </a:lnTo>
                      <a:lnTo>
                        <a:pt x="235" y="275"/>
                      </a:lnTo>
                      <a:lnTo>
                        <a:pt x="237" y="261"/>
                      </a:lnTo>
                      <a:lnTo>
                        <a:pt x="239" y="245"/>
                      </a:lnTo>
                      <a:lnTo>
                        <a:pt x="240" y="231"/>
                      </a:lnTo>
                      <a:lnTo>
                        <a:pt x="243" y="217"/>
                      </a:lnTo>
                      <a:lnTo>
                        <a:pt x="245" y="203"/>
                      </a:lnTo>
                      <a:lnTo>
                        <a:pt x="247" y="190"/>
                      </a:lnTo>
                      <a:lnTo>
                        <a:pt x="250" y="177"/>
                      </a:lnTo>
                      <a:lnTo>
                        <a:pt x="253" y="164"/>
                      </a:lnTo>
                      <a:lnTo>
                        <a:pt x="256" y="152"/>
                      </a:lnTo>
                      <a:lnTo>
                        <a:pt x="259" y="140"/>
                      </a:lnTo>
                      <a:lnTo>
                        <a:pt x="263" y="129"/>
                      </a:lnTo>
                      <a:lnTo>
                        <a:pt x="266" y="118"/>
                      </a:lnTo>
                      <a:lnTo>
                        <a:pt x="269" y="109"/>
                      </a:lnTo>
                      <a:lnTo>
                        <a:pt x="272" y="101"/>
                      </a:lnTo>
                      <a:lnTo>
                        <a:pt x="277" y="92"/>
                      </a:lnTo>
                      <a:lnTo>
                        <a:pt x="297" y="89"/>
                      </a:lnTo>
                      <a:lnTo>
                        <a:pt x="294" y="96"/>
                      </a:lnTo>
                      <a:lnTo>
                        <a:pt x="290" y="104"/>
                      </a:lnTo>
                      <a:lnTo>
                        <a:pt x="287" y="114"/>
                      </a:lnTo>
                      <a:lnTo>
                        <a:pt x="283" y="124"/>
                      </a:lnTo>
                      <a:lnTo>
                        <a:pt x="281" y="135"/>
                      </a:lnTo>
                      <a:lnTo>
                        <a:pt x="277" y="146"/>
                      </a:lnTo>
                      <a:lnTo>
                        <a:pt x="275" y="158"/>
                      </a:lnTo>
                      <a:lnTo>
                        <a:pt x="271" y="171"/>
                      </a:lnTo>
                      <a:lnTo>
                        <a:pt x="269" y="184"/>
                      </a:lnTo>
                      <a:lnTo>
                        <a:pt x="266" y="197"/>
                      </a:lnTo>
                      <a:lnTo>
                        <a:pt x="264" y="211"/>
                      </a:lnTo>
                      <a:lnTo>
                        <a:pt x="262" y="225"/>
                      </a:lnTo>
                      <a:lnTo>
                        <a:pt x="259" y="240"/>
                      </a:lnTo>
                      <a:lnTo>
                        <a:pt x="258" y="254"/>
                      </a:lnTo>
                      <a:lnTo>
                        <a:pt x="257" y="269"/>
                      </a:lnTo>
                      <a:lnTo>
                        <a:pt x="256" y="283"/>
                      </a:lnTo>
                      <a:lnTo>
                        <a:pt x="254" y="299"/>
                      </a:lnTo>
                      <a:lnTo>
                        <a:pt x="253" y="313"/>
                      </a:lnTo>
                      <a:lnTo>
                        <a:pt x="252" y="329"/>
                      </a:lnTo>
                      <a:lnTo>
                        <a:pt x="252" y="343"/>
                      </a:lnTo>
                      <a:lnTo>
                        <a:pt x="252" y="357"/>
                      </a:lnTo>
                      <a:lnTo>
                        <a:pt x="252" y="371"/>
                      </a:lnTo>
                      <a:lnTo>
                        <a:pt x="253" y="386"/>
                      </a:lnTo>
                      <a:lnTo>
                        <a:pt x="254" y="399"/>
                      </a:lnTo>
                      <a:lnTo>
                        <a:pt x="256" y="412"/>
                      </a:lnTo>
                      <a:lnTo>
                        <a:pt x="257" y="425"/>
                      </a:lnTo>
                      <a:lnTo>
                        <a:pt x="259" y="437"/>
                      </a:lnTo>
                      <a:lnTo>
                        <a:pt x="262" y="449"/>
                      </a:lnTo>
                      <a:lnTo>
                        <a:pt x="264" y="459"/>
                      </a:lnTo>
                      <a:lnTo>
                        <a:pt x="266" y="470"/>
                      </a:lnTo>
                      <a:lnTo>
                        <a:pt x="270" y="479"/>
                      </a:lnTo>
                      <a:lnTo>
                        <a:pt x="275" y="488"/>
                      </a:lnTo>
                      <a:lnTo>
                        <a:pt x="275" y="488"/>
                      </a:lnTo>
                      <a:close/>
                      <a:moveTo>
                        <a:pt x="253" y="497"/>
                      </a:moveTo>
                      <a:lnTo>
                        <a:pt x="275" y="488"/>
                      </a:lnTo>
                      <a:lnTo>
                        <a:pt x="275" y="488"/>
                      </a:lnTo>
                      <a:lnTo>
                        <a:pt x="275" y="489"/>
                      </a:lnTo>
                      <a:lnTo>
                        <a:pt x="275" y="489"/>
                      </a:lnTo>
                      <a:lnTo>
                        <a:pt x="275" y="489"/>
                      </a:lnTo>
                      <a:lnTo>
                        <a:pt x="275" y="489"/>
                      </a:lnTo>
                      <a:lnTo>
                        <a:pt x="275" y="489"/>
                      </a:lnTo>
                      <a:lnTo>
                        <a:pt x="275" y="490"/>
                      </a:lnTo>
                      <a:lnTo>
                        <a:pt x="275" y="490"/>
                      </a:lnTo>
                      <a:lnTo>
                        <a:pt x="273" y="490"/>
                      </a:lnTo>
                      <a:lnTo>
                        <a:pt x="273" y="490"/>
                      </a:lnTo>
                      <a:lnTo>
                        <a:pt x="273" y="491"/>
                      </a:lnTo>
                      <a:lnTo>
                        <a:pt x="273" y="491"/>
                      </a:lnTo>
                      <a:lnTo>
                        <a:pt x="273" y="491"/>
                      </a:lnTo>
                      <a:lnTo>
                        <a:pt x="273" y="491"/>
                      </a:lnTo>
                      <a:lnTo>
                        <a:pt x="272" y="492"/>
                      </a:lnTo>
                      <a:lnTo>
                        <a:pt x="272" y="492"/>
                      </a:lnTo>
                      <a:lnTo>
                        <a:pt x="272" y="492"/>
                      </a:lnTo>
                      <a:lnTo>
                        <a:pt x="272" y="492"/>
                      </a:lnTo>
                      <a:lnTo>
                        <a:pt x="271" y="494"/>
                      </a:lnTo>
                      <a:lnTo>
                        <a:pt x="271" y="494"/>
                      </a:lnTo>
                      <a:lnTo>
                        <a:pt x="271" y="494"/>
                      </a:lnTo>
                      <a:lnTo>
                        <a:pt x="271" y="494"/>
                      </a:lnTo>
                      <a:lnTo>
                        <a:pt x="270" y="495"/>
                      </a:lnTo>
                      <a:lnTo>
                        <a:pt x="270" y="495"/>
                      </a:lnTo>
                      <a:lnTo>
                        <a:pt x="270" y="495"/>
                      </a:lnTo>
                      <a:lnTo>
                        <a:pt x="269" y="495"/>
                      </a:lnTo>
                      <a:lnTo>
                        <a:pt x="269" y="496"/>
                      </a:lnTo>
                      <a:lnTo>
                        <a:pt x="267" y="496"/>
                      </a:lnTo>
                      <a:lnTo>
                        <a:pt x="267" y="496"/>
                      </a:lnTo>
                      <a:lnTo>
                        <a:pt x="266" y="496"/>
                      </a:lnTo>
                      <a:lnTo>
                        <a:pt x="266" y="497"/>
                      </a:lnTo>
                      <a:lnTo>
                        <a:pt x="266" y="497"/>
                      </a:lnTo>
                      <a:lnTo>
                        <a:pt x="265" y="497"/>
                      </a:lnTo>
                      <a:lnTo>
                        <a:pt x="265" y="497"/>
                      </a:lnTo>
                      <a:lnTo>
                        <a:pt x="264" y="497"/>
                      </a:lnTo>
                      <a:lnTo>
                        <a:pt x="264" y="498"/>
                      </a:lnTo>
                      <a:lnTo>
                        <a:pt x="263" y="498"/>
                      </a:lnTo>
                      <a:lnTo>
                        <a:pt x="263" y="498"/>
                      </a:lnTo>
                      <a:lnTo>
                        <a:pt x="262" y="498"/>
                      </a:lnTo>
                      <a:lnTo>
                        <a:pt x="262" y="498"/>
                      </a:lnTo>
                      <a:lnTo>
                        <a:pt x="262" y="498"/>
                      </a:lnTo>
                      <a:lnTo>
                        <a:pt x="260" y="498"/>
                      </a:lnTo>
                      <a:lnTo>
                        <a:pt x="260" y="498"/>
                      </a:lnTo>
                      <a:lnTo>
                        <a:pt x="259" y="498"/>
                      </a:lnTo>
                      <a:lnTo>
                        <a:pt x="259" y="498"/>
                      </a:lnTo>
                      <a:lnTo>
                        <a:pt x="259" y="498"/>
                      </a:lnTo>
                      <a:lnTo>
                        <a:pt x="258" y="498"/>
                      </a:lnTo>
                      <a:lnTo>
                        <a:pt x="258" y="498"/>
                      </a:lnTo>
                      <a:lnTo>
                        <a:pt x="258" y="498"/>
                      </a:lnTo>
                      <a:lnTo>
                        <a:pt x="257" y="498"/>
                      </a:lnTo>
                      <a:lnTo>
                        <a:pt x="257" y="498"/>
                      </a:lnTo>
                      <a:lnTo>
                        <a:pt x="257" y="498"/>
                      </a:lnTo>
                      <a:lnTo>
                        <a:pt x="256" y="498"/>
                      </a:lnTo>
                      <a:lnTo>
                        <a:pt x="256" y="498"/>
                      </a:lnTo>
                      <a:lnTo>
                        <a:pt x="256" y="498"/>
                      </a:lnTo>
                      <a:lnTo>
                        <a:pt x="254" y="498"/>
                      </a:lnTo>
                      <a:lnTo>
                        <a:pt x="254" y="498"/>
                      </a:lnTo>
                      <a:lnTo>
                        <a:pt x="254" y="498"/>
                      </a:lnTo>
                      <a:lnTo>
                        <a:pt x="254" y="498"/>
                      </a:lnTo>
                      <a:lnTo>
                        <a:pt x="254" y="498"/>
                      </a:lnTo>
                      <a:lnTo>
                        <a:pt x="253" y="497"/>
                      </a:lnTo>
                      <a:lnTo>
                        <a:pt x="253" y="497"/>
                      </a:lnTo>
                      <a:lnTo>
                        <a:pt x="253" y="497"/>
                      </a:lnTo>
                      <a:lnTo>
                        <a:pt x="253" y="49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53" name="ïŝḷîḓé">
                  <a:extLst>
                    <a:ext uri="{FF2B5EF4-FFF2-40B4-BE49-F238E27FC236}">
                      <a16:creationId xmlns:a16="http://schemas.microsoft.com/office/drawing/2014/main" id="{86FD9F04-C12E-406B-9EE0-903806C94432}"/>
                    </a:ext>
                  </a:extLst>
                </p:cNvPr>
                <p:cNvSpPr/>
                <p:nvPr/>
              </p:nvSpPr>
              <p:spPr bwMode="auto">
                <a:xfrm>
                  <a:off x="5868553" y="3730475"/>
                  <a:ext cx="454895" cy="356004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54" name="îsliḑê">
                  <a:extLst>
                    <a:ext uri="{FF2B5EF4-FFF2-40B4-BE49-F238E27FC236}">
                      <a16:creationId xmlns:a16="http://schemas.microsoft.com/office/drawing/2014/main" id="{BBA42B92-92B3-44F7-B2DA-0B07573960AA}"/>
                    </a:ext>
                  </a:extLst>
                </p:cNvPr>
                <p:cNvSpPr/>
                <p:nvPr/>
              </p:nvSpPr>
              <p:spPr bwMode="auto">
                <a:xfrm>
                  <a:off x="5895523" y="3759243"/>
                  <a:ext cx="400955" cy="298468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55" name="iṣḷiḓê">
                  <a:extLst>
                    <a:ext uri="{FF2B5EF4-FFF2-40B4-BE49-F238E27FC236}">
                      <a16:creationId xmlns:a16="http://schemas.microsoft.com/office/drawing/2014/main" id="{2DE3BD6E-BA8B-4E26-8A9F-89B8551145CD}"/>
                    </a:ext>
                  </a:extLst>
                </p:cNvPr>
                <p:cNvSpPr/>
                <p:nvPr/>
              </p:nvSpPr>
              <p:spPr bwMode="auto">
                <a:xfrm>
                  <a:off x="5726510" y="3626190"/>
                  <a:ext cx="738979" cy="257115"/>
                </a:xfrm>
                <a:custGeom>
                  <a:avLst/>
                  <a:gdLst>
                    <a:gd name="T0" fmla="*/ 50 w 346"/>
                    <a:gd name="T1" fmla="*/ 45 h 120"/>
                    <a:gd name="T2" fmla="*/ 296 w 346"/>
                    <a:gd name="T3" fmla="*/ 0 h 120"/>
                    <a:gd name="T4" fmla="*/ 296 w 346"/>
                    <a:gd name="T5" fmla="*/ 75 h 120"/>
                    <a:gd name="T6" fmla="*/ 50 w 346"/>
                    <a:gd name="T7" fmla="*/ 120 h 120"/>
                    <a:gd name="T8" fmla="*/ 50 w 346"/>
                    <a:gd name="T9" fmla="*/ 45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6" h="120">
                      <a:moveTo>
                        <a:pt x="50" y="45"/>
                      </a:moveTo>
                      <a:cubicBezTo>
                        <a:pt x="296" y="0"/>
                        <a:pt x="296" y="0"/>
                        <a:pt x="296" y="0"/>
                      </a:cubicBezTo>
                      <a:cubicBezTo>
                        <a:pt x="346" y="0"/>
                        <a:pt x="346" y="75"/>
                        <a:pt x="296" y="75"/>
                      </a:cubicBezTo>
                      <a:cubicBezTo>
                        <a:pt x="50" y="120"/>
                        <a:pt x="50" y="120"/>
                        <a:pt x="50" y="120"/>
                      </a:cubicBezTo>
                      <a:cubicBezTo>
                        <a:pt x="0" y="120"/>
                        <a:pt x="0" y="45"/>
                        <a:pt x="50" y="45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56" name="îṡḷiḓè">
                  <a:extLst>
                    <a:ext uri="{FF2B5EF4-FFF2-40B4-BE49-F238E27FC236}">
                      <a16:creationId xmlns:a16="http://schemas.microsoft.com/office/drawing/2014/main" id="{C7E92AF5-93FC-490B-87FB-5D401DE7B1D5}"/>
                    </a:ext>
                  </a:extLst>
                </p:cNvPr>
                <p:cNvSpPr/>
                <p:nvPr/>
              </p:nvSpPr>
              <p:spPr bwMode="auto">
                <a:xfrm>
                  <a:off x="5780451" y="3654958"/>
                  <a:ext cx="631100" cy="203175"/>
                </a:xfrm>
                <a:custGeom>
                  <a:avLst/>
                  <a:gdLst>
                    <a:gd name="T0" fmla="*/ 24 w 296"/>
                    <a:gd name="T1" fmla="*/ 95 h 95"/>
                    <a:gd name="T2" fmla="*/ 270 w 296"/>
                    <a:gd name="T3" fmla="*/ 50 h 95"/>
                    <a:gd name="T4" fmla="*/ 271 w 296"/>
                    <a:gd name="T5" fmla="*/ 50 h 95"/>
                    <a:gd name="T6" fmla="*/ 292 w 296"/>
                    <a:gd name="T7" fmla="*/ 38 h 95"/>
                    <a:gd name="T8" fmla="*/ 296 w 296"/>
                    <a:gd name="T9" fmla="*/ 25 h 95"/>
                    <a:gd name="T10" fmla="*/ 272 w 296"/>
                    <a:gd name="T11" fmla="*/ 0 h 95"/>
                    <a:gd name="T12" fmla="*/ 26 w 296"/>
                    <a:gd name="T13" fmla="*/ 45 h 95"/>
                    <a:gd name="T14" fmla="*/ 25 w 296"/>
                    <a:gd name="T15" fmla="*/ 45 h 95"/>
                    <a:gd name="T16" fmla="*/ 4 w 296"/>
                    <a:gd name="T17" fmla="*/ 56 h 95"/>
                    <a:gd name="T18" fmla="*/ 0 w 296"/>
                    <a:gd name="T19" fmla="*/ 70 h 95"/>
                    <a:gd name="T20" fmla="*/ 24 w 296"/>
                    <a:gd name="T21" fmla="*/ 95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96" h="95">
                      <a:moveTo>
                        <a:pt x="24" y="95"/>
                      </a:moveTo>
                      <a:cubicBezTo>
                        <a:pt x="270" y="50"/>
                        <a:pt x="270" y="50"/>
                        <a:pt x="270" y="50"/>
                      </a:cubicBezTo>
                      <a:cubicBezTo>
                        <a:pt x="271" y="50"/>
                        <a:pt x="271" y="50"/>
                        <a:pt x="271" y="50"/>
                      </a:cubicBezTo>
                      <a:cubicBezTo>
                        <a:pt x="280" y="50"/>
                        <a:pt x="288" y="46"/>
                        <a:pt x="292" y="38"/>
                      </a:cubicBezTo>
                      <a:cubicBezTo>
                        <a:pt x="294" y="34"/>
                        <a:pt x="296" y="30"/>
                        <a:pt x="296" y="25"/>
                      </a:cubicBezTo>
                      <a:cubicBezTo>
                        <a:pt x="296" y="10"/>
                        <a:pt x="287" y="0"/>
                        <a:pt x="272" y="0"/>
                      </a:cubicBezTo>
                      <a:cubicBezTo>
                        <a:pt x="26" y="45"/>
                        <a:pt x="26" y="45"/>
                        <a:pt x="26" y="45"/>
                      </a:cubicBezTo>
                      <a:cubicBezTo>
                        <a:pt x="25" y="45"/>
                        <a:pt x="25" y="45"/>
                        <a:pt x="25" y="45"/>
                      </a:cubicBezTo>
                      <a:cubicBezTo>
                        <a:pt x="16" y="45"/>
                        <a:pt x="8" y="48"/>
                        <a:pt x="4" y="56"/>
                      </a:cubicBezTo>
                      <a:cubicBezTo>
                        <a:pt x="1" y="60"/>
                        <a:pt x="0" y="65"/>
                        <a:pt x="0" y="70"/>
                      </a:cubicBezTo>
                      <a:cubicBezTo>
                        <a:pt x="0" y="84"/>
                        <a:pt x="9" y="94"/>
                        <a:pt x="24" y="95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57" name="íṩļíḋê">
                  <a:extLst>
                    <a:ext uri="{FF2B5EF4-FFF2-40B4-BE49-F238E27FC236}">
                      <a16:creationId xmlns:a16="http://schemas.microsoft.com/office/drawing/2014/main" id="{139409F4-4AF3-4583-B5A2-20F3D5C2D9DD}"/>
                    </a:ext>
                  </a:extLst>
                </p:cNvPr>
                <p:cNvSpPr/>
                <p:nvPr/>
              </p:nvSpPr>
              <p:spPr bwMode="auto">
                <a:xfrm>
                  <a:off x="5726510" y="3761041"/>
                  <a:ext cx="738979" cy="257115"/>
                </a:xfrm>
                <a:custGeom>
                  <a:avLst/>
                  <a:gdLst>
                    <a:gd name="T0" fmla="*/ 50 w 346"/>
                    <a:gd name="T1" fmla="*/ 44 h 120"/>
                    <a:gd name="T2" fmla="*/ 296 w 346"/>
                    <a:gd name="T3" fmla="*/ 0 h 120"/>
                    <a:gd name="T4" fmla="*/ 296 w 346"/>
                    <a:gd name="T5" fmla="*/ 75 h 120"/>
                    <a:gd name="T6" fmla="*/ 50 w 346"/>
                    <a:gd name="T7" fmla="*/ 120 h 120"/>
                    <a:gd name="T8" fmla="*/ 50 w 346"/>
                    <a:gd name="T9" fmla="*/ 44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6" h="120">
                      <a:moveTo>
                        <a:pt x="50" y="44"/>
                      </a:moveTo>
                      <a:cubicBezTo>
                        <a:pt x="296" y="0"/>
                        <a:pt x="296" y="0"/>
                        <a:pt x="296" y="0"/>
                      </a:cubicBezTo>
                      <a:cubicBezTo>
                        <a:pt x="346" y="0"/>
                        <a:pt x="346" y="75"/>
                        <a:pt x="296" y="75"/>
                      </a:cubicBezTo>
                      <a:cubicBezTo>
                        <a:pt x="50" y="120"/>
                        <a:pt x="50" y="120"/>
                        <a:pt x="50" y="120"/>
                      </a:cubicBezTo>
                      <a:cubicBezTo>
                        <a:pt x="0" y="120"/>
                        <a:pt x="0" y="44"/>
                        <a:pt x="50" y="44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58" name="iṡľíḓè">
                  <a:extLst>
                    <a:ext uri="{FF2B5EF4-FFF2-40B4-BE49-F238E27FC236}">
                      <a16:creationId xmlns:a16="http://schemas.microsoft.com/office/drawing/2014/main" id="{6DA13966-7841-4999-8386-714DC1FD17B6}"/>
                    </a:ext>
                  </a:extLst>
                </p:cNvPr>
                <p:cNvSpPr/>
                <p:nvPr/>
              </p:nvSpPr>
              <p:spPr bwMode="auto">
                <a:xfrm>
                  <a:off x="5780451" y="3786212"/>
                  <a:ext cx="631100" cy="203175"/>
                </a:xfrm>
                <a:custGeom>
                  <a:avLst/>
                  <a:gdLst>
                    <a:gd name="T0" fmla="*/ 24 w 296"/>
                    <a:gd name="T1" fmla="*/ 95 h 95"/>
                    <a:gd name="T2" fmla="*/ 270 w 296"/>
                    <a:gd name="T3" fmla="*/ 50 h 95"/>
                    <a:gd name="T4" fmla="*/ 271 w 296"/>
                    <a:gd name="T5" fmla="*/ 50 h 95"/>
                    <a:gd name="T6" fmla="*/ 292 w 296"/>
                    <a:gd name="T7" fmla="*/ 39 h 95"/>
                    <a:gd name="T8" fmla="*/ 296 w 296"/>
                    <a:gd name="T9" fmla="*/ 25 h 95"/>
                    <a:gd name="T10" fmla="*/ 272 w 296"/>
                    <a:gd name="T11" fmla="*/ 0 h 95"/>
                    <a:gd name="T12" fmla="*/ 26 w 296"/>
                    <a:gd name="T13" fmla="*/ 45 h 95"/>
                    <a:gd name="T14" fmla="*/ 25 w 296"/>
                    <a:gd name="T15" fmla="*/ 45 h 95"/>
                    <a:gd name="T16" fmla="*/ 4 w 296"/>
                    <a:gd name="T17" fmla="*/ 56 h 95"/>
                    <a:gd name="T18" fmla="*/ 0 w 296"/>
                    <a:gd name="T19" fmla="*/ 70 h 95"/>
                    <a:gd name="T20" fmla="*/ 24 w 296"/>
                    <a:gd name="T21" fmla="*/ 95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96" h="95">
                      <a:moveTo>
                        <a:pt x="24" y="95"/>
                      </a:moveTo>
                      <a:cubicBezTo>
                        <a:pt x="270" y="50"/>
                        <a:pt x="270" y="50"/>
                        <a:pt x="270" y="50"/>
                      </a:cubicBezTo>
                      <a:cubicBezTo>
                        <a:pt x="271" y="50"/>
                        <a:pt x="271" y="50"/>
                        <a:pt x="271" y="50"/>
                      </a:cubicBezTo>
                      <a:cubicBezTo>
                        <a:pt x="280" y="50"/>
                        <a:pt x="288" y="47"/>
                        <a:pt x="292" y="39"/>
                      </a:cubicBezTo>
                      <a:cubicBezTo>
                        <a:pt x="294" y="35"/>
                        <a:pt x="296" y="30"/>
                        <a:pt x="296" y="25"/>
                      </a:cubicBezTo>
                      <a:cubicBezTo>
                        <a:pt x="296" y="11"/>
                        <a:pt x="287" y="1"/>
                        <a:pt x="272" y="0"/>
                      </a:cubicBezTo>
                      <a:cubicBezTo>
                        <a:pt x="26" y="45"/>
                        <a:pt x="26" y="45"/>
                        <a:pt x="26" y="45"/>
                      </a:cubicBezTo>
                      <a:cubicBezTo>
                        <a:pt x="25" y="45"/>
                        <a:pt x="25" y="45"/>
                        <a:pt x="25" y="45"/>
                      </a:cubicBezTo>
                      <a:cubicBezTo>
                        <a:pt x="16" y="45"/>
                        <a:pt x="8" y="48"/>
                        <a:pt x="4" y="56"/>
                      </a:cubicBezTo>
                      <a:cubicBezTo>
                        <a:pt x="1" y="61"/>
                        <a:pt x="0" y="65"/>
                        <a:pt x="0" y="70"/>
                      </a:cubicBezTo>
                      <a:cubicBezTo>
                        <a:pt x="0" y="84"/>
                        <a:pt x="9" y="95"/>
                        <a:pt x="24" y="95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59" name="íSļîďè">
                  <a:extLst>
                    <a:ext uri="{FF2B5EF4-FFF2-40B4-BE49-F238E27FC236}">
                      <a16:creationId xmlns:a16="http://schemas.microsoft.com/office/drawing/2014/main" id="{F4CA4F42-00E1-42FF-8AF4-4269803D4D8D}"/>
                    </a:ext>
                  </a:extLst>
                </p:cNvPr>
                <p:cNvSpPr/>
                <p:nvPr/>
              </p:nvSpPr>
              <p:spPr bwMode="auto">
                <a:xfrm>
                  <a:off x="5397476" y="2099687"/>
                  <a:ext cx="670655" cy="803708"/>
                </a:xfrm>
                <a:custGeom>
                  <a:avLst/>
                  <a:gdLst>
                    <a:gd name="T0" fmla="*/ 307 w 314"/>
                    <a:gd name="T1" fmla="*/ 30 h 376"/>
                    <a:gd name="T2" fmla="*/ 214 w 314"/>
                    <a:gd name="T3" fmla="*/ 26 h 376"/>
                    <a:gd name="T4" fmla="*/ 21 w 314"/>
                    <a:gd name="T5" fmla="*/ 376 h 376"/>
                    <a:gd name="T6" fmla="*/ 240 w 314"/>
                    <a:gd name="T7" fmla="*/ 82 h 376"/>
                    <a:gd name="T8" fmla="*/ 307 w 314"/>
                    <a:gd name="T9" fmla="*/ 30 h 3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4" h="376">
                      <a:moveTo>
                        <a:pt x="307" y="30"/>
                      </a:moveTo>
                      <a:cubicBezTo>
                        <a:pt x="302" y="7"/>
                        <a:pt x="266" y="0"/>
                        <a:pt x="214" y="26"/>
                      </a:cubicBezTo>
                      <a:cubicBezTo>
                        <a:pt x="85" y="90"/>
                        <a:pt x="0" y="232"/>
                        <a:pt x="21" y="376"/>
                      </a:cubicBezTo>
                      <a:cubicBezTo>
                        <a:pt x="27" y="285"/>
                        <a:pt x="89" y="154"/>
                        <a:pt x="240" y="82"/>
                      </a:cubicBezTo>
                      <a:cubicBezTo>
                        <a:pt x="280" y="63"/>
                        <a:pt x="314" y="63"/>
                        <a:pt x="307" y="3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US"/>
                </a:p>
              </p:txBody>
            </p:sp>
          </p:grpSp>
          <p:grpSp>
            <p:nvGrpSpPr>
              <p:cNvPr id="47" name="išļíḋê">
                <a:extLst>
                  <a:ext uri="{FF2B5EF4-FFF2-40B4-BE49-F238E27FC236}">
                    <a16:creationId xmlns:a16="http://schemas.microsoft.com/office/drawing/2014/main" id="{70F4395D-4EE2-4517-A35A-8DE0AFB6B896}"/>
                  </a:ext>
                </a:extLst>
              </p:cNvPr>
              <p:cNvGrpSpPr/>
              <p:nvPr/>
            </p:nvGrpSpPr>
            <p:grpSpPr>
              <a:xfrm>
                <a:off x="4727410" y="4086479"/>
                <a:ext cx="2737181" cy="2060321"/>
                <a:chOff x="4727410" y="4086479"/>
                <a:chExt cx="2737181" cy="2060321"/>
              </a:xfrm>
            </p:grpSpPr>
            <p:sp>
              <p:nvSpPr>
                <p:cNvPr id="48" name="iṥļïdê">
                  <a:extLst>
                    <a:ext uri="{FF2B5EF4-FFF2-40B4-BE49-F238E27FC236}">
                      <a16:creationId xmlns:a16="http://schemas.microsoft.com/office/drawing/2014/main" id="{677D5A0B-CFB6-41B8-8A73-9EFB25CB65AD}"/>
                    </a:ext>
                  </a:extLst>
                </p:cNvPr>
                <p:cNvSpPr txBox="1"/>
                <p:nvPr/>
              </p:nvSpPr>
              <p:spPr>
                <a:xfrm flipH="1">
                  <a:off x="4727410" y="4533566"/>
                  <a:ext cx="2737180" cy="1613234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100" dirty="0"/>
                    <a:t>……</a:t>
                  </a:r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49" name="îşḻîďé">
                  <a:extLst>
                    <a:ext uri="{FF2B5EF4-FFF2-40B4-BE49-F238E27FC236}">
                      <a16:creationId xmlns:a16="http://schemas.microsoft.com/office/drawing/2014/main" id="{9B5F056E-198C-47B3-BC4D-CBD89576D15E}"/>
                    </a:ext>
                  </a:extLst>
                </p:cNvPr>
                <p:cNvSpPr/>
                <p:nvPr/>
              </p:nvSpPr>
              <p:spPr>
                <a:xfrm flipH="1">
                  <a:off x="4727411" y="4086479"/>
                  <a:ext cx="2737180" cy="447087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r>
                    <a:rPr lang="en-US" altLang="zh-CN" b="1" dirty="0"/>
                    <a:t>Text here</a:t>
                  </a:r>
                  <a:endParaRPr lang="zh-CN" altLang="en-US" b="1" dirty="0"/>
                </a:p>
              </p:txBody>
            </p:sp>
          </p:grpSp>
        </p:grp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6AFD57AD-BCE4-4A07-B03A-C261F1E620AB}"/>
                </a:ext>
              </a:extLst>
            </p:cNvPr>
            <p:cNvCxnSpPr>
              <a:stCxn id="43" idx="4"/>
              <a:endCxn id="35" idx="0"/>
            </p:cNvCxnSpPr>
            <p:nvPr/>
          </p:nvCxnSpPr>
          <p:spPr>
            <a:xfrm>
              <a:off x="882730" y="2538072"/>
              <a:ext cx="0" cy="2200956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iṧ1íḑè">
              <a:extLst>
                <a:ext uri="{FF2B5EF4-FFF2-40B4-BE49-F238E27FC236}">
                  <a16:creationId xmlns:a16="http://schemas.microsoft.com/office/drawing/2014/main" id="{9BFE3388-016E-410D-AF5F-4F39A622DC9F}"/>
                </a:ext>
              </a:extLst>
            </p:cNvPr>
            <p:cNvGrpSpPr/>
            <p:nvPr/>
          </p:nvGrpSpPr>
          <p:grpSpPr>
            <a:xfrm>
              <a:off x="673100" y="2118911"/>
              <a:ext cx="419259" cy="419161"/>
              <a:chOff x="673100" y="2118911"/>
              <a:chExt cx="419259" cy="419161"/>
            </a:xfrm>
          </p:grpSpPr>
          <p:sp>
            <p:nvSpPr>
              <p:cNvPr id="43" name="îṣḻídè">
                <a:extLst>
                  <a:ext uri="{FF2B5EF4-FFF2-40B4-BE49-F238E27FC236}">
                    <a16:creationId xmlns:a16="http://schemas.microsoft.com/office/drawing/2014/main" id="{FDA93B84-5349-4850-AA65-2E3A7B233754}"/>
                  </a:ext>
                </a:extLst>
              </p:cNvPr>
              <p:cNvSpPr/>
              <p:nvPr/>
            </p:nvSpPr>
            <p:spPr>
              <a:xfrm>
                <a:off x="673100" y="2118911"/>
                <a:ext cx="419259" cy="41916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1">
                    <a:lumMod val="75000"/>
                  </a:schemeClr>
                </a:solidFill>
                <a:miter lim="400000"/>
              </a:ln>
            </p:spPr>
            <p:txBody>
              <a:bodyPr wrap="square" lIns="91440" tIns="45720" rIns="91440" bIns="45720" anchor="ctr"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>
                  <a:lnSpc>
                    <a:spcPct val="100000"/>
                  </a:lnSpc>
                  <a:spcBef>
                    <a:spcPts val="0"/>
                  </a:spcBef>
                </a:pPr>
                <a:endParaRPr/>
              </a:p>
            </p:txBody>
          </p:sp>
          <p:sp>
            <p:nvSpPr>
              <p:cNvPr id="44" name="iśḷíḓè">
                <a:extLst>
                  <a:ext uri="{FF2B5EF4-FFF2-40B4-BE49-F238E27FC236}">
                    <a16:creationId xmlns:a16="http://schemas.microsoft.com/office/drawing/2014/main" id="{1D2E268B-9E58-4DE7-9829-08A5013A907C}"/>
                  </a:ext>
                </a:extLst>
              </p:cNvPr>
              <p:cNvSpPr/>
              <p:nvPr/>
            </p:nvSpPr>
            <p:spPr>
              <a:xfrm>
                <a:off x="784748" y="2209966"/>
                <a:ext cx="195962" cy="237050"/>
              </a:xfrm>
              <a:custGeom>
                <a:avLst/>
                <a:gdLst>
                  <a:gd name="T0" fmla="*/ 3226 w 4805"/>
                  <a:gd name="T1" fmla="*/ 2963 h 5821"/>
                  <a:gd name="T2" fmla="*/ 3265 w 4805"/>
                  <a:gd name="T3" fmla="*/ 2628 h 5821"/>
                  <a:gd name="T4" fmla="*/ 3556 w 4805"/>
                  <a:gd name="T5" fmla="*/ 2031 h 5821"/>
                  <a:gd name="T6" fmla="*/ 3671 w 4805"/>
                  <a:gd name="T7" fmla="*/ 1553 h 5821"/>
                  <a:gd name="T8" fmla="*/ 3611 w 4805"/>
                  <a:gd name="T9" fmla="*/ 1040 h 5821"/>
                  <a:gd name="T10" fmla="*/ 2234 w 4805"/>
                  <a:gd name="T11" fmla="*/ 0 h 5821"/>
                  <a:gd name="T12" fmla="*/ 1194 w 4805"/>
                  <a:gd name="T13" fmla="*/ 1367 h 5821"/>
                  <a:gd name="T14" fmla="*/ 1134 w 4805"/>
                  <a:gd name="T15" fmla="*/ 1785 h 5821"/>
                  <a:gd name="T16" fmla="*/ 1316 w 4805"/>
                  <a:gd name="T17" fmla="*/ 2208 h 5821"/>
                  <a:gd name="T18" fmla="*/ 1692 w 4805"/>
                  <a:gd name="T19" fmla="*/ 2822 h 5821"/>
                  <a:gd name="T20" fmla="*/ 837 w 4805"/>
                  <a:gd name="T21" fmla="*/ 3187 h 5821"/>
                  <a:gd name="T22" fmla="*/ 2 w 4805"/>
                  <a:gd name="T23" fmla="*/ 5593 h 5821"/>
                  <a:gd name="T24" fmla="*/ 197 w 4805"/>
                  <a:gd name="T25" fmla="*/ 5821 h 5821"/>
                  <a:gd name="T26" fmla="*/ 4805 w 4805"/>
                  <a:gd name="T27" fmla="*/ 5624 h 5821"/>
                  <a:gd name="T28" fmla="*/ 2223 w 4805"/>
                  <a:gd name="T29" fmla="*/ 3365 h 5821"/>
                  <a:gd name="T30" fmla="*/ 2203 w 4805"/>
                  <a:gd name="T31" fmla="*/ 3771 h 5821"/>
                  <a:gd name="T32" fmla="*/ 2137 w 4805"/>
                  <a:gd name="T33" fmla="*/ 3831 h 5821"/>
                  <a:gd name="T34" fmla="*/ 1896 w 4805"/>
                  <a:gd name="T35" fmla="*/ 3556 h 5821"/>
                  <a:gd name="T36" fmla="*/ 1883 w 4805"/>
                  <a:gd name="T37" fmla="*/ 3118 h 5821"/>
                  <a:gd name="T38" fmla="*/ 1981 w 4805"/>
                  <a:gd name="T39" fmla="*/ 3059 h 5821"/>
                  <a:gd name="T40" fmla="*/ 2197 w 4805"/>
                  <a:gd name="T41" fmla="*/ 3182 h 5821"/>
                  <a:gd name="T42" fmla="*/ 2223 w 4805"/>
                  <a:gd name="T43" fmla="*/ 3365 h 5821"/>
                  <a:gd name="T44" fmla="*/ 2582 w 4805"/>
                  <a:gd name="T45" fmla="*/ 3365 h 5821"/>
                  <a:gd name="T46" fmla="*/ 2607 w 4805"/>
                  <a:gd name="T47" fmla="*/ 3182 h 5821"/>
                  <a:gd name="T48" fmla="*/ 2824 w 4805"/>
                  <a:gd name="T49" fmla="*/ 3059 h 5821"/>
                  <a:gd name="T50" fmla="*/ 2922 w 4805"/>
                  <a:gd name="T51" fmla="*/ 3118 h 5821"/>
                  <a:gd name="T52" fmla="*/ 2909 w 4805"/>
                  <a:gd name="T53" fmla="*/ 3556 h 5821"/>
                  <a:gd name="T54" fmla="*/ 2668 w 4805"/>
                  <a:gd name="T55" fmla="*/ 3831 h 5821"/>
                  <a:gd name="T56" fmla="*/ 2602 w 4805"/>
                  <a:gd name="T57" fmla="*/ 3771 h 5821"/>
                  <a:gd name="T58" fmla="*/ 1589 w 4805"/>
                  <a:gd name="T59" fmla="*/ 1869 h 5821"/>
                  <a:gd name="T60" fmla="*/ 1521 w 4805"/>
                  <a:gd name="T61" fmla="*/ 1799 h 5821"/>
                  <a:gd name="T62" fmla="*/ 1491 w 4805"/>
                  <a:gd name="T63" fmla="*/ 1634 h 5821"/>
                  <a:gd name="T64" fmla="*/ 1584 w 4805"/>
                  <a:gd name="T65" fmla="*/ 1567 h 5821"/>
                  <a:gd name="T66" fmla="*/ 1621 w 4805"/>
                  <a:gd name="T67" fmla="*/ 1388 h 5821"/>
                  <a:gd name="T68" fmla="*/ 2455 w 4805"/>
                  <a:gd name="T69" fmla="*/ 1414 h 5821"/>
                  <a:gd name="T70" fmla="*/ 3126 w 4805"/>
                  <a:gd name="T71" fmla="*/ 1540 h 5821"/>
                  <a:gd name="T72" fmla="*/ 3211 w 4805"/>
                  <a:gd name="T73" fmla="*/ 1567 h 5821"/>
                  <a:gd name="T74" fmla="*/ 3314 w 4805"/>
                  <a:gd name="T75" fmla="*/ 1634 h 5821"/>
                  <a:gd name="T76" fmla="*/ 3284 w 4805"/>
                  <a:gd name="T77" fmla="*/ 1799 h 5821"/>
                  <a:gd name="T78" fmla="*/ 3216 w 4805"/>
                  <a:gd name="T79" fmla="*/ 1869 h 5821"/>
                  <a:gd name="T80" fmla="*/ 2582 w 4805"/>
                  <a:gd name="T81" fmla="*/ 2763 h 5821"/>
                  <a:gd name="T82" fmla="*/ 1828 w 4805"/>
                  <a:gd name="T83" fmla="*/ 2421 h 58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805" h="5821">
                    <a:moveTo>
                      <a:pt x="3967" y="3187"/>
                    </a:moveTo>
                    <a:lnTo>
                      <a:pt x="3226" y="2963"/>
                    </a:lnTo>
                    <a:cubicBezTo>
                      <a:pt x="3208" y="2908"/>
                      <a:pt x="3168" y="2861"/>
                      <a:pt x="3113" y="2822"/>
                    </a:cubicBezTo>
                    <a:cubicBezTo>
                      <a:pt x="3174" y="2754"/>
                      <a:pt x="3225" y="2685"/>
                      <a:pt x="3265" y="2628"/>
                    </a:cubicBezTo>
                    <a:cubicBezTo>
                      <a:pt x="3358" y="2493"/>
                      <a:pt x="3435" y="2348"/>
                      <a:pt x="3489" y="2208"/>
                    </a:cubicBezTo>
                    <a:cubicBezTo>
                      <a:pt x="3515" y="2149"/>
                      <a:pt x="3538" y="2089"/>
                      <a:pt x="3556" y="2031"/>
                    </a:cubicBezTo>
                    <a:cubicBezTo>
                      <a:pt x="3628" y="1970"/>
                      <a:pt x="3671" y="1880"/>
                      <a:pt x="3671" y="1785"/>
                    </a:cubicBezTo>
                    <a:lnTo>
                      <a:pt x="3671" y="1553"/>
                    </a:lnTo>
                    <a:cubicBezTo>
                      <a:pt x="3671" y="1486"/>
                      <a:pt x="3650" y="1421"/>
                      <a:pt x="3611" y="1367"/>
                    </a:cubicBezTo>
                    <a:lnTo>
                      <a:pt x="3611" y="1040"/>
                    </a:lnTo>
                    <a:cubicBezTo>
                      <a:pt x="3611" y="467"/>
                      <a:pt x="3144" y="0"/>
                      <a:pt x="2571" y="0"/>
                    </a:cubicBezTo>
                    <a:lnTo>
                      <a:pt x="2234" y="0"/>
                    </a:lnTo>
                    <a:cubicBezTo>
                      <a:pt x="1660" y="0"/>
                      <a:pt x="1194" y="467"/>
                      <a:pt x="1194" y="1040"/>
                    </a:cubicBezTo>
                    <a:lnTo>
                      <a:pt x="1194" y="1367"/>
                    </a:lnTo>
                    <a:cubicBezTo>
                      <a:pt x="1155" y="1421"/>
                      <a:pt x="1134" y="1486"/>
                      <a:pt x="1134" y="1553"/>
                    </a:cubicBezTo>
                    <a:lnTo>
                      <a:pt x="1134" y="1785"/>
                    </a:lnTo>
                    <a:cubicBezTo>
                      <a:pt x="1134" y="1880"/>
                      <a:pt x="1177" y="1970"/>
                      <a:pt x="1249" y="2031"/>
                    </a:cubicBezTo>
                    <a:cubicBezTo>
                      <a:pt x="1267" y="2089"/>
                      <a:pt x="1290" y="2149"/>
                      <a:pt x="1316" y="2208"/>
                    </a:cubicBezTo>
                    <a:cubicBezTo>
                      <a:pt x="1370" y="2348"/>
                      <a:pt x="1447" y="2493"/>
                      <a:pt x="1540" y="2628"/>
                    </a:cubicBezTo>
                    <a:cubicBezTo>
                      <a:pt x="1579" y="2685"/>
                      <a:pt x="1631" y="2754"/>
                      <a:pt x="1692" y="2822"/>
                    </a:cubicBezTo>
                    <a:cubicBezTo>
                      <a:pt x="1637" y="2861"/>
                      <a:pt x="1597" y="2908"/>
                      <a:pt x="1579" y="2963"/>
                    </a:cubicBezTo>
                    <a:lnTo>
                      <a:pt x="837" y="3187"/>
                    </a:lnTo>
                    <a:cubicBezTo>
                      <a:pt x="315" y="3337"/>
                      <a:pt x="2" y="5593"/>
                      <a:pt x="2" y="5593"/>
                    </a:cubicBezTo>
                    <a:lnTo>
                      <a:pt x="2" y="5593"/>
                    </a:lnTo>
                    <a:cubicBezTo>
                      <a:pt x="1" y="5603"/>
                      <a:pt x="0" y="5613"/>
                      <a:pt x="0" y="5624"/>
                    </a:cubicBezTo>
                    <a:cubicBezTo>
                      <a:pt x="0" y="5733"/>
                      <a:pt x="88" y="5821"/>
                      <a:pt x="197" y="5821"/>
                    </a:cubicBezTo>
                    <a:lnTo>
                      <a:pt x="4608" y="5821"/>
                    </a:lnTo>
                    <a:cubicBezTo>
                      <a:pt x="4717" y="5821"/>
                      <a:pt x="4805" y="5733"/>
                      <a:pt x="4805" y="5624"/>
                    </a:cubicBezTo>
                    <a:cubicBezTo>
                      <a:pt x="4805" y="5530"/>
                      <a:pt x="4490" y="3337"/>
                      <a:pt x="3967" y="3187"/>
                    </a:cubicBezTo>
                    <a:close/>
                    <a:moveTo>
                      <a:pt x="2223" y="3365"/>
                    </a:moveTo>
                    <a:cubicBezTo>
                      <a:pt x="2235" y="3379"/>
                      <a:pt x="2241" y="3398"/>
                      <a:pt x="2239" y="3417"/>
                    </a:cubicBezTo>
                    <a:lnTo>
                      <a:pt x="2203" y="3771"/>
                    </a:lnTo>
                    <a:cubicBezTo>
                      <a:pt x="2200" y="3799"/>
                      <a:pt x="2181" y="3821"/>
                      <a:pt x="2154" y="3829"/>
                    </a:cubicBezTo>
                    <a:cubicBezTo>
                      <a:pt x="2148" y="3830"/>
                      <a:pt x="2142" y="3831"/>
                      <a:pt x="2137" y="3831"/>
                    </a:cubicBezTo>
                    <a:cubicBezTo>
                      <a:pt x="2116" y="3831"/>
                      <a:pt x="2096" y="3822"/>
                      <a:pt x="2083" y="3805"/>
                    </a:cubicBezTo>
                    <a:lnTo>
                      <a:pt x="1896" y="3556"/>
                    </a:lnTo>
                    <a:cubicBezTo>
                      <a:pt x="1887" y="3545"/>
                      <a:pt x="1882" y="3530"/>
                      <a:pt x="1883" y="3516"/>
                    </a:cubicBezTo>
                    <a:lnTo>
                      <a:pt x="1883" y="3118"/>
                    </a:lnTo>
                    <a:cubicBezTo>
                      <a:pt x="1883" y="3094"/>
                      <a:pt x="1895" y="3073"/>
                      <a:pt x="1915" y="3060"/>
                    </a:cubicBezTo>
                    <a:cubicBezTo>
                      <a:pt x="1935" y="3048"/>
                      <a:pt x="1960" y="3048"/>
                      <a:pt x="1981" y="3059"/>
                    </a:cubicBezTo>
                    <a:cubicBezTo>
                      <a:pt x="2035" y="3087"/>
                      <a:pt x="2090" y="3107"/>
                      <a:pt x="2142" y="3116"/>
                    </a:cubicBezTo>
                    <a:cubicBezTo>
                      <a:pt x="2174" y="3122"/>
                      <a:pt x="2197" y="3150"/>
                      <a:pt x="2197" y="3182"/>
                    </a:cubicBezTo>
                    <a:lnTo>
                      <a:pt x="2197" y="3348"/>
                    </a:lnTo>
                    <a:cubicBezTo>
                      <a:pt x="2207" y="3352"/>
                      <a:pt x="2216" y="3358"/>
                      <a:pt x="2223" y="3365"/>
                    </a:cubicBezTo>
                    <a:close/>
                    <a:moveTo>
                      <a:pt x="2565" y="3417"/>
                    </a:moveTo>
                    <a:cubicBezTo>
                      <a:pt x="2563" y="3398"/>
                      <a:pt x="2570" y="3379"/>
                      <a:pt x="2582" y="3365"/>
                    </a:cubicBezTo>
                    <a:cubicBezTo>
                      <a:pt x="2589" y="3358"/>
                      <a:pt x="2598" y="3352"/>
                      <a:pt x="2607" y="3348"/>
                    </a:cubicBezTo>
                    <a:lnTo>
                      <a:pt x="2607" y="3182"/>
                    </a:lnTo>
                    <a:cubicBezTo>
                      <a:pt x="2607" y="3150"/>
                      <a:pt x="2631" y="3122"/>
                      <a:pt x="2662" y="3116"/>
                    </a:cubicBezTo>
                    <a:cubicBezTo>
                      <a:pt x="2715" y="3107"/>
                      <a:pt x="2770" y="3087"/>
                      <a:pt x="2824" y="3059"/>
                    </a:cubicBezTo>
                    <a:cubicBezTo>
                      <a:pt x="2845" y="3048"/>
                      <a:pt x="2870" y="3048"/>
                      <a:pt x="2890" y="3061"/>
                    </a:cubicBezTo>
                    <a:cubicBezTo>
                      <a:pt x="2910" y="3073"/>
                      <a:pt x="2922" y="3094"/>
                      <a:pt x="2922" y="3118"/>
                    </a:cubicBezTo>
                    <a:lnTo>
                      <a:pt x="2922" y="3516"/>
                    </a:lnTo>
                    <a:cubicBezTo>
                      <a:pt x="2922" y="3530"/>
                      <a:pt x="2917" y="3545"/>
                      <a:pt x="2909" y="3556"/>
                    </a:cubicBezTo>
                    <a:lnTo>
                      <a:pt x="2721" y="3804"/>
                    </a:lnTo>
                    <a:cubicBezTo>
                      <a:pt x="2709" y="3821"/>
                      <a:pt x="2689" y="3831"/>
                      <a:pt x="2668" y="3831"/>
                    </a:cubicBezTo>
                    <a:cubicBezTo>
                      <a:pt x="2662" y="3831"/>
                      <a:pt x="2656" y="3830"/>
                      <a:pt x="2650" y="3829"/>
                    </a:cubicBezTo>
                    <a:cubicBezTo>
                      <a:pt x="2624" y="3821"/>
                      <a:pt x="2605" y="3798"/>
                      <a:pt x="2602" y="3771"/>
                    </a:cubicBezTo>
                    <a:lnTo>
                      <a:pt x="2565" y="3417"/>
                    </a:lnTo>
                    <a:close/>
                    <a:moveTo>
                      <a:pt x="1589" y="1869"/>
                    </a:moveTo>
                    <a:lnTo>
                      <a:pt x="1586" y="1841"/>
                    </a:lnTo>
                    <a:lnTo>
                      <a:pt x="1521" y="1799"/>
                    </a:lnTo>
                    <a:cubicBezTo>
                      <a:pt x="1502" y="1787"/>
                      <a:pt x="1491" y="1766"/>
                      <a:pt x="1491" y="1743"/>
                    </a:cubicBezTo>
                    <a:lnTo>
                      <a:pt x="1491" y="1634"/>
                    </a:lnTo>
                    <a:cubicBezTo>
                      <a:pt x="1491" y="1597"/>
                      <a:pt x="1520" y="1567"/>
                      <a:pt x="1557" y="1567"/>
                    </a:cubicBezTo>
                    <a:lnTo>
                      <a:pt x="1584" y="1567"/>
                    </a:lnTo>
                    <a:lnTo>
                      <a:pt x="1584" y="1448"/>
                    </a:lnTo>
                    <a:cubicBezTo>
                      <a:pt x="1584" y="1423"/>
                      <a:pt x="1599" y="1400"/>
                      <a:pt x="1621" y="1388"/>
                    </a:cubicBezTo>
                    <a:cubicBezTo>
                      <a:pt x="1713" y="1343"/>
                      <a:pt x="1895" y="1266"/>
                      <a:pt x="2084" y="1266"/>
                    </a:cubicBezTo>
                    <a:cubicBezTo>
                      <a:pt x="2234" y="1266"/>
                      <a:pt x="2359" y="1316"/>
                      <a:pt x="2455" y="1414"/>
                    </a:cubicBezTo>
                    <a:cubicBezTo>
                      <a:pt x="2574" y="1538"/>
                      <a:pt x="2711" y="1600"/>
                      <a:pt x="2863" y="1600"/>
                    </a:cubicBezTo>
                    <a:cubicBezTo>
                      <a:pt x="2949" y="1600"/>
                      <a:pt x="3037" y="1580"/>
                      <a:pt x="3126" y="1540"/>
                    </a:cubicBezTo>
                    <a:cubicBezTo>
                      <a:pt x="3147" y="1530"/>
                      <a:pt x="3171" y="1532"/>
                      <a:pt x="3190" y="1545"/>
                    </a:cubicBezTo>
                    <a:cubicBezTo>
                      <a:pt x="3199" y="1550"/>
                      <a:pt x="3206" y="1558"/>
                      <a:pt x="3211" y="1567"/>
                    </a:cubicBezTo>
                    <a:lnTo>
                      <a:pt x="3248" y="1567"/>
                    </a:lnTo>
                    <a:cubicBezTo>
                      <a:pt x="3284" y="1567"/>
                      <a:pt x="3314" y="1597"/>
                      <a:pt x="3314" y="1634"/>
                    </a:cubicBezTo>
                    <a:lnTo>
                      <a:pt x="3314" y="1743"/>
                    </a:lnTo>
                    <a:cubicBezTo>
                      <a:pt x="3314" y="1766"/>
                      <a:pt x="3303" y="1787"/>
                      <a:pt x="3284" y="1799"/>
                    </a:cubicBezTo>
                    <a:lnTo>
                      <a:pt x="3219" y="1841"/>
                    </a:lnTo>
                    <a:lnTo>
                      <a:pt x="3216" y="1869"/>
                    </a:lnTo>
                    <a:cubicBezTo>
                      <a:pt x="3195" y="2028"/>
                      <a:pt x="3105" y="2235"/>
                      <a:pt x="2976" y="2421"/>
                    </a:cubicBezTo>
                    <a:cubicBezTo>
                      <a:pt x="2813" y="2658"/>
                      <a:pt x="2661" y="2763"/>
                      <a:pt x="2582" y="2763"/>
                    </a:cubicBezTo>
                    <a:lnTo>
                      <a:pt x="2223" y="2763"/>
                    </a:lnTo>
                    <a:cubicBezTo>
                      <a:pt x="2144" y="2763"/>
                      <a:pt x="1991" y="2658"/>
                      <a:pt x="1828" y="2421"/>
                    </a:cubicBezTo>
                    <a:cubicBezTo>
                      <a:pt x="1700" y="2235"/>
                      <a:pt x="1610" y="2028"/>
                      <a:pt x="1589" y="1869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miter lim="400000"/>
              </a:ln>
            </p:spPr>
            <p:txBody>
              <a:bodyPr wrap="square" lIns="91440" tIns="45720" rIns="91440" bIns="45720" anchor="ctr">
                <a:normAutofit fontScale="70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>
                  <a:lnSpc>
                    <a:spcPct val="100000"/>
                  </a:lnSpc>
                  <a:spcBef>
                    <a:spcPts val="0"/>
                  </a:spcBef>
                  <a:defRPr sz="1500" cap="all" spc="75"/>
                </a:pPr>
                <a:endParaRPr/>
              </a:p>
            </p:txBody>
          </p:sp>
        </p:grpSp>
        <p:grpSp>
          <p:nvGrpSpPr>
            <p:cNvPr id="9" name="ïş1ïdê">
              <a:extLst>
                <a:ext uri="{FF2B5EF4-FFF2-40B4-BE49-F238E27FC236}">
                  <a16:creationId xmlns:a16="http://schemas.microsoft.com/office/drawing/2014/main" id="{D536CF12-4091-40CB-9D62-9F92100C54DF}"/>
                </a:ext>
              </a:extLst>
            </p:cNvPr>
            <p:cNvGrpSpPr/>
            <p:nvPr/>
          </p:nvGrpSpPr>
          <p:grpSpPr>
            <a:xfrm>
              <a:off x="1115733" y="1880600"/>
              <a:ext cx="2737180" cy="895783"/>
              <a:chOff x="1115733" y="2397967"/>
              <a:chExt cx="2737180" cy="895783"/>
            </a:xfrm>
          </p:grpSpPr>
          <p:sp>
            <p:nvSpPr>
              <p:cNvPr id="41" name="îṧḻíďê">
                <a:extLst>
                  <a:ext uri="{FF2B5EF4-FFF2-40B4-BE49-F238E27FC236}">
                    <a16:creationId xmlns:a16="http://schemas.microsoft.com/office/drawing/2014/main" id="{421A7DC5-3FC5-41CC-AB32-749540DF31BC}"/>
                  </a:ext>
                </a:extLst>
              </p:cNvPr>
              <p:cNvSpPr/>
              <p:nvPr/>
            </p:nvSpPr>
            <p:spPr bwMode="auto">
              <a:xfrm>
                <a:off x="1115733" y="2740192"/>
                <a:ext cx="2737180" cy="5535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3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42" name="iSľidè">
                <a:extLst>
                  <a:ext uri="{FF2B5EF4-FFF2-40B4-BE49-F238E27FC236}">
                    <a16:creationId xmlns:a16="http://schemas.microsoft.com/office/drawing/2014/main" id="{08DBFE12-41CD-4EFC-B674-9B70793D06D5}"/>
                  </a:ext>
                </a:extLst>
              </p:cNvPr>
              <p:cNvSpPr txBox="1"/>
              <p:nvPr/>
            </p:nvSpPr>
            <p:spPr bwMode="auto">
              <a:xfrm>
                <a:off x="1115733" y="2397967"/>
                <a:ext cx="2737180" cy="3422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i="1" dirty="0"/>
                  <a:t>Text here</a:t>
                </a:r>
                <a:endParaRPr lang="zh-CN" altLang="en-US" i="1" dirty="0"/>
              </a:p>
            </p:txBody>
          </p:sp>
        </p:grpSp>
        <p:grpSp>
          <p:nvGrpSpPr>
            <p:cNvPr id="10" name="iSlîḋe">
              <a:extLst>
                <a:ext uri="{FF2B5EF4-FFF2-40B4-BE49-F238E27FC236}">
                  <a16:creationId xmlns:a16="http://schemas.microsoft.com/office/drawing/2014/main" id="{7CC18ABE-9005-4EE4-9B62-C8A0687BFEFF}"/>
                </a:ext>
              </a:extLst>
            </p:cNvPr>
            <p:cNvGrpSpPr/>
            <p:nvPr/>
          </p:nvGrpSpPr>
          <p:grpSpPr>
            <a:xfrm>
              <a:off x="673100" y="3428969"/>
              <a:ext cx="419259" cy="419161"/>
              <a:chOff x="673100" y="3428969"/>
              <a:chExt cx="419259" cy="419161"/>
            </a:xfrm>
          </p:grpSpPr>
          <p:sp>
            <p:nvSpPr>
              <p:cNvPr id="39" name="ïṥľîḑè">
                <a:extLst>
                  <a:ext uri="{FF2B5EF4-FFF2-40B4-BE49-F238E27FC236}">
                    <a16:creationId xmlns:a16="http://schemas.microsoft.com/office/drawing/2014/main" id="{4E75B36A-A21E-4FB7-8F36-8DD3638E574C}"/>
                  </a:ext>
                </a:extLst>
              </p:cNvPr>
              <p:cNvSpPr/>
              <p:nvPr/>
            </p:nvSpPr>
            <p:spPr>
              <a:xfrm>
                <a:off x="673100" y="3428969"/>
                <a:ext cx="419259" cy="41916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accent1"/>
                </a:solidFill>
                <a:miter lim="400000"/>
              </a:ln>
            </p:spPr>
            <p:txBody>
              <a:bodyPr wrap="square" lIns="91440" tIns="45720" rIns="91440" bIns="45720" anchor="ctr"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>
                  <a:lnSpc>
                    <a:spcPct val="100000"/>
                  </a:lnSpc>
                  <a:spcBef>
                    <a:spcPts val="0"/>
                  </a:spcBef>
                </a:pPr>
                <a:endParaRPr/>
              </a:p>
            </p:txBody>
          </p:sp>
          <p:sp>
            <p:nvSpPr>
              <p:cNvPr id="40" name="iŝľïḓe">
                <a:extLst>
                  <a:ext uri="{FF2B5EF4-FFF2-40B4-BE49-F238E27FC236}">
                    <a16:creationId xmlns:a16="http://schemas.microsoft.com/office/drawing/2014/main" id="{ACE92511-0BE4-4CE6-92F6-162FD636F4B9}"/>
                  </a:ext>
                </a:extLst>
              </p:cNvPr>
              <p:cNvSpPr/>
              <p:nvPr/>
            </p:nvSpPr>
            <p:spPr>
              <a:xfrm>
                <a:off x="784748" y="3520024"/>
                <a:ext cx="195962" cy="237050"/>
              </a:xfrm>
              <a:custGeom>
                <a:avLst/>
                <a:gdLst>
                  <a:gd name="T0" fmla="*/ 3226 w 4805"/>
                  <a:gd name="T1" fmla="*/ 2963 h 5821"/>
                  <a:gd name="T2" fmla="*/ 3265 w 4805"/>
                  <a:gd name="T3" fmla="*/ 2628 h 5821"/>
                  <a:gd name="T4" fmla="*/ 3556 w 4805"/>
                  <a:gd name="T5" fmla="*/ 2031 h 5821"/>
                  <a:gd name="T6" fmla="*/ 3671 w 4805"/>
                  <a:gd name="T7" fmla="*/ 1553 h 5821"/>
                  <a:gd name="T8" fmla="*/ 3611 w 4805"/>
                  <a:gd name="T9" fmla="*/ 1040 h 5821"/>
                  <a:gd name="T10" fmla="*/ 2234 w 4805"/>
                  <a:gd name="T11" fmla="*/ 0 h 5821"/>
                  <a:gd name="T12" fmla="*/ 1194 w 4805"/>
                  <a:gd name="T13" fmla="*/ 1367 h 5821"/>
                  <a:gd name="T14" fmla="*/ 1134 w 4805"/>
                  <a:gd name="T15" fmla="*/ 1785 h 5821"/>
                  <a:gd name="T16" fmla="*/ 1316 w 4805"/>
                  <a:gd name="T17" fmla="*/ 2208 h 5821"/>
                  <a:gd name="T18" fmla="*/ 1692 w 4805"/>
                  <a:gd name="T19" fmla="*/ 2822 h 5821"/>
                  <a:gd name="T20" fmla="*/ 837 w 4805"/>
                  <a:gd name="T21" fmla="*/ 3187 h 5821"/>
                  <a:gd name="T22" fmla="*/ 2 w 4805"/>
                  <a:gd name="T23" fmla="*/ 5593 h 5821"/>
                  <a:gd name="T24" fmla="*/ 197 w 4805"/>
                  <a:gd name="T25" fmla="*/ 5821 h 5821"/>
                  <a:gd name="T26" fmla="*/ 4805 w 4805"/>
                  <a:gd name="T27" fmla="*/ 5624 h 5821"/>
                  <a:gd name="T28" fmla="*/ 2223 w 4805"/>
                  <a:gd name="T29" fmla="*/ 3365 h 5821"/>
                  <a:gd name="T30" fmla="*/ 2203 w 4805"/>
                  <a:gd name="T31" fmla="*/ 3771 h 5821"/>
                  <a:gd name="T32" fmla="*/ 2137 w 4805"/>
                  <a:gd name="T33" fmla="*/ 3831 h 5821"/>
                  <a:gd name="T34" fmla="*/ 1896 w 4805"/>
                  <a:gd name="T35" fmla="*/ 3556 h 5821"/>
                  <a:gd name="T36" fmla="*/ 1883 w 4805"/>
                  <a:gd name="T37" fmla="*/ 3118 h 5821"/>
                  <a:gd name="T38" fmla="*/ 1981 w 4805"/>
                  <a:gd name="T39" fmla="*/ 3059 h 5821"/>
                  <a:gd name="T40" fmla="*/ 2197 w 4805"/>
                  <a:gd name="T41" fmla="*/ 3182 h 5821"/>
                  <a:gd name="T42" fmla="*/ 2223 w 4805"/>
                  <a:gd name="T43" fmla="*/ 3365 h 5821"/>
                  <a:gd name="T44" fmla="*/ 2582 w 4805"/>
                  <a:gd name="T45" fmla="*/ 3365 h 5821"/>
                  <a:gd name="T46" fmla="*/ 2607 w 4805"/>
                  <a:gd name="T47" fmla="*/ 3182 h 5821"/>
                  <a:gd name="T48" fmla="*/ 2824 w 4805"/>
                  <a:gd name="T49" fmla="*/ 3059 h 5821"/>
                  <a:gd name="T50" fmla="*/ 2922 w 4805"/>
                  <a:gd name="T51" fmla="*/ 3118 h 5821"/>
                  <a:gd name="T52" fmla="*/ 2909 w 4805"/>
                  <a:gd name="T53" fmla="*/ 3556 h 5821"/>
                  <a:gd name="T54" fmla="*/ 2668 w 4805"/>
                  <a:gd name="T55" fmla="*/ 3831 h 5821"/>
                  <a:gd name="T56" fmla="*/ 2602 w 4805"/>
                  <a:gd name="T57" fmla="*/ 3771 h 5821"/>
                  <a:gd name="T58" fmla="*/ 1589 w 4805"/>
                  <a:gd name="T59" fmla="*/ 1869 h 5821"/>
                  <a:gd name="T60" fmla="*/ 1521 w 4805"/>
                  <a:gd name="T61" fmla="*/ 1799 h 5821"/>
                  <a:gd name="T62" fmla="*/ 1491 w 4805"/>
                  <a:gd name="T63" fmla="*/ 1634 h 5821"/>
                  <a:gd name="T64" fmla="*/ 1584 w 4805"/>
                  <a:gd name="T65" fmla="*/ 1567 h 5821"/>
                  <a:gd name="T66" fmla="*/ 1621 w 4805"/>
                  <a:gd name="T67" fmla="*/ 1388 h 5821"/>
                  <a:gd name="T68" fmla="*/ 2455 w 4805"/>
                  <a:gd name="T69" fmla="*/ 1414 h 5821"/>
                  <a:gd name="T70" fmla="*/ 3126 w 4805"/>
                  <a:gd name="T71" fmla="*/ 1540 h 5821"/>
                  <a:gd name="T72" fmla="*/ 3211 w 4805"/>
                  <a:gd name="T73" fmla="*/ 1567 h 5821"/>
                  <a:gd name="T74" fmla="*/ 3314 w 4805"/>
                  <a:gd name="T75" fmla="*/ 1634 h 5821"/>
                  <a:gd name="T76" fmla="*/ 3284 w 4805"/>
                  <a:gd name="T77" fmla="*/ 1799 h 5821"/>
                  <a:gd name="T78" fmla="*/ 3216 w 4805"/>
                  <a:gd name="T79" fmla="*/ 1869 h 5821"/>
                  <a:gd name="T80" fmla="*/ 2582 w 4805"/>
                  <a:gd name="T81" fmla="*/ 2763 h 5821"/>
                  <a:gd name="T82" fmla="*/ 1828 w 4805"/>
                  <a:gd name="T83" fmla="*/ 2421 h 58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805" h="5821">
                    <a:moveTo>
                      <a:pt x="3967" y="3187"/>
                    </a:moveTo>
                    <a:lnTo>
                      <a:pt x="3226" y="2963"/>
                    </a:lnTo>
                    <a:cubicBezTo>
                      <a:pt x="3208" y="2908"/>
                      <a:pt x="3168" y="2861"/>
                      <a:pt x="3113" y="2822"/>
                    </a:cubicBezTo>
                    <a:cubicBezTo>
                      <a:pt x="3174" y="2754"/>
                      <a:pt x="3225" y="2685"/>
                      <a:pt x="3265" y="2628"/>
                    </a:cubicBezTo>
                    <a:cubicBezTo>
                      <a:pt x="3358" y="2493"/>
                      <a:pt x="3435" y="2348"/>
                      <a:pt x="3489" y="2208"/>
                    </a:cubicBezTo>
                    <a:cubicBezTo>
                      <a:pt x="3515" y="2149"/>
                      <a:pt x="3538" y="2089"/>
                      <a:pt x="3556" y="2031"/>
                    </a:cubicBezTo>
                    <a:cubicBezTo>
                      <a:pt x="3628" y="1970"/>
                      <a:pt x="3671" y="1880"/>
                      <a:pt x="3671" y="1785"/>
                    </a:cubicBezTo>
                    <a:lnTo>
                      <a:pt x="3671" y="1553"/>
                    </a:lnTo>
                    <a:cubicBezTo>
                      <a:pt x="3671" y="1486"/>
                      <a:pt x="3650" y="1421"/>
                      <a:pt x="3611" y="1367"/>
                    </a:cubicBezTo>
                    <a:lnTo>
                      <a:pt x="3611" y="1040"/>
                    </a:lnTo>
                    <a:cubicBezTo>
                      <a:pt x="3611" y="467"/>
                      <a:pt x="3144" y="0"/>
                      <a:pt x="2571" y="0"/>
                    </a:cubicBezTo>
                    <a:lnTo>
                      <a:pt x="2234" y="0"/>
                    </a:lnTo>
                    <a:cubicBezTo>
                      <a:pt x="1660" y="0"/>
                      <a:pt x="1194" y="467"/>
                      <a:pt x="1194" y="1040"/>
                    </a:cubicBezTo>
                    <a:lnTo>
                      <a:pt x="1194" y="1367"/>
                    </a:lnTo>
                    <a:cubicBezTo>
                      <a:pt x="1155" y="1421"/>
                      <a:pt x="1134" y="1486"/>
                      <a:pt x="1134" y="1553"/>
                    </a:cubicBezTo>
                    <a:lnTo>
                      <a:pt x="1134" y="1785"/>
                    </a:lnTo>
                    <a:cubicBezTo>
                      <a:pt x="1134" y="1880"/>
                      <a:pt x="1177" y="1970"/>
                      <a:pt x="1249" y="2031"/>
                    </a:cubicBezTo>
                    <a:cubicBezTo>
                      <a:pt x="1267" y="2089"/>
                      <a:pt x="1290" y="2149"/>
                      <a:pt x="1316" y="2208"/>
                    </a:cubicBezTo>
                    <a:cubicBezTo>
                      <a:pt x="1370" y="2348"/>
                      <a:pt x="1447" y="2493"/>
                      <a:pt x="1540" y="2628"/>
                    </a:cubicBezTo>
                    <a:cubicBezTo>
                      <a:pt x="1579" y="2685"/>
                      <a:pt x="1631" y="2754"/>
                      <a:pt x="1692" y="2822"/>
                    </a:cubicBezTo>
                    <a:cubicBezTo>
                      <a:pt x="1637" y="2861"/>
                      <a:pt x="1597" y="2908"/>
                      <a:pt x="1579" y="2963"/>
                    </a:cubicBezTo>
                    <a:lnTo>
                      <a:pt x="837" y="3187"/>
                    </a:lnTo>
                    <a:cubicBezTo>
                      <a:pt x="315" y="3337"/>
                      <a:pt x="2" y="5593"/>
                      <a:pt x="2" y="5593"/>
                    </a:cubicBezTo>
                    <a:lnTo>
                      <a:pt x="2" y="5593"/>
                    </a:lnTo>
                    <a:cubicBezTo>
                      <a:pt x="1" y="5603"/>
                      <a:pt x="0" y="5613"/>
                      <a:pt x="0" y="5624"/>
                    </a:cubicBezTo>
                    <a:cubicBezTo>
                      <a:pt x="0" y="5733"/>
                      <a:pt x="88" y="5821"/>
                      <a:pt x="197" y="5821"/>
                    </a:cubicBezTo>
                    <a:lnTo>
                      <a:pt x="4608" y="5821"/>
                    </a:lnTo>
                    <a:cubicBezTo>
                      <a:pt x="4717" y="5821"/>
                      <a:pt x="4805" y="5733"/>
                      <a:pt x="4805" y="5624"/>
                    </a:cubicBezTo>
                    <a:cubicBezTo>
                      <a:pt x="4805" y="5530"/>
                      <a:pt x="4490" y="3337"/>
                      <a:pt x="3967" y="3187"/>
                    </a:cubicBezTo>
                    <a:close/>
                    <a:moveTo>
                      <a:pt x="2223" y="3365"/>
                    </a:moveTo>
                    <a:cubicBezTo>
                      <a:pt x="2235" y="3379"/>
                      <a:pt x="2241" y="3398"/>
                      <a:pt x="2239" y="3417"/>
                    </a:cubicBezTo>
                    <a:lnTo>
                      <a:pt x="2203" y="3771"/>
                    </a:lnTo>
                    <a:cubicBezTo>
                      <a:pt x="2200" y="3799"/>
                      <a:pt x="2181" y="3821"/>
                      <a:pt x="2154" y="3829"/>
                    </a:cubicBezTo>
                    <a:cubicBezTo>
                      <a:pt x="2148" y="3830"/>
                      <a:pt x="2142" y="3831"/>
                      <a:pt x="2137" y="3831"/>
                    </a:cubicBezTo>
                    <a:cubicBezTo>
                      <a:pt x="2116" y="3831"/>
                      <a:pt x="2096" y="3822"/>
                      <a:pt x="2083" y="3805"/>
                    </a:cubicBezTo>
                    <a:lnTo>
                      <a:pt x="1896" y="3556"/>
                    </a:lnTo>
                    <a:cubicBezTo>
                      <a:pt x="1887" y="3545"/>
                      <a:pt x="1882" y="3530"/>
                      <a:pt x="1883" y="3516"/>
                    </a:cubicBezTo>
                    <a:lnTo>
                      <a:pt x="1883" y="3118"/>
                    </a:lnTo>
                    <a:cubicBezTo>
                      <a:pt x="1883" y="3094"/>
                      <a:pt x="1895" y="3073"/>
                      <a:pt x="1915" y="3060"/>
                    </a:cubicBezTo>
                    <a:cubicBezTo>
                      <a:pt x="1935" y="3048"/>
                      <a:pt x="1960" y="3048"/>
                      <a:pt x="1981" y="3059"/>
                    </a:cubicBezTo>
                    <a:cubicBezTo>
                      <a:pt x="2035" y="3087"/>
                      <a:pt x="2090" y="3107"/>
                      <a:pt x="2142" y="3116"/>
                    </a:cubicBezTo>
                    <a:cubicBezTo>
                      <a:pt x="2174" y="3122"/>
                      <a:pt x="2197" y="3150"/>
                      <a:pt x="2197" y="3182"/>
                    </a:cubicBezTo>
                    <a:lnTo>
                      <a:pt x="2197" y="3348"/>
                    </a:lnTo>
                    <a:cubicBezTo>
                      <a:pt x="2207" y="3352"/>
                      <a:pt x="2216" y="3358"/>
                      <a:pt x="2223" y="3365"/>
                    </a:cubicBezTo>
                    <a:close/>
                    <a:moveTo>
                      <a:pt x="2565" y="3417"/>
                    </a:moveTo>
                    <a:cubicBezTo>
                      <a:pt x="2563" y="3398"/>
                      <a:pt x="2570" y="3379"/>
                      <a:pt x="2582" y="3365"/>
                    </a:cubicBezTo>
                    <a:cubicBezTo>
                      <a:pt x="2589" y="3358"/>
                      <a:pt x="2598" y="3352"/>
                      <a:pt x="2607" y="3348"/>
                    </a:cubicBezTo>
                    <a:lnTo>
                      <a:pt x="2607" y="3182"/>
                    </a:lnTo>
                    <a:cubicBezTo>
                      <a:pt x="2607" y="3150"/>
                      <a:pt x="2631" y="3122"/>
                      <a:pt x="2662" y="3116"/>
                    </a:cubicBezTo>
                    <a:cubicBezTo>
                      <a:pt x="2715" y="3107"/>
                      <a:pt x="2770" y="3087"/>
                      <a:pt x="2824" y="3059"/>
                    </a:cubicBezTo>
                    <a:cubicBezTo>
                      <a:pt x="2845" y="3048"/>
                      <a:pt x="2870" y="3048"/>
                      <a:pt x="2890" y="3061"/>
                    </a:cubicBezTo>
                    <a:cubicBezTo>
                      <a:pt x="2910" y="3073"/>
                      <a:pt x="2922" y="3094"/>
                      <a:pt x="2922" y="3118"/>
                    </a:cubicBezTo>
                    <a:lnTo>
                      <a:pt x="2922" y="3516"/>
                    </a:lnTo>
                    <a:cubicBezTo>
                      <a:pt x="2922" y="3530"/>
                      <a:pt x="2917" y="3545"/>
                      <a:pt x="2909" y="3556"/>
                    </a:cubicBezTo>
                    <a:lnTo>
                      <a:pt x="2721" y="3804"/>
                    </a:lnTo>
                    <a:cubicBezTo>
                      <a:pt x="2709" y="3821"/>
                      <a:pt x="2689" y="3831"/>
                      <a:pt x="2668" y="3831"/>
                    </a:cubicBezTo>
                    <a:cubicBezTo>
                      <a:pt x="2662" y="3831"/>
                      <a:pt x="2656" y="3830"/>
                      <a:pt x="2650" y="3829"/>
                    </a:cubicBezTo>
                    <a:cubicBezTo>
                      <a:pt x="2624" y="3821"/>
                      <a:pt x="2605" y="3798"/>
                      <a:pt x="2602" y="3771"/>
                    </a:cubicBezTo>
                    <a:lnTo>
                      <a:pt x="2565" y="3417"/>
                    </a:lnTo>
                    <a:close/>
                    <a:moveTo>
                      <a:pt x="1589" y="1869"/>
                    </a:moveTo>
                    <a:lnTo>
                      <a:pt x="1586" y="1841"/>
                    </a:lnTo>
                    <a:lnTo>
                      <a:pt x="1521" y="1799"/>
                    </a:lnTo>
                    <a:cubicBezTo>
                      <a:pt x="1502" y="1787"/>
                      <a:pt x="1491" y="1766"/>
                      <a:pt x="1491" y="1743"/>
                    </a:cubicBezTo>
                    <a:lnTo>
                      <a:pt x="1491" y="1634"/>
                    </a:lnTo>
                    <a:cubicBezTo>
                      <a:pt x="1491" y="1597"/>
                      <a:pt x="1520" y="1567"/>
                      <a:pt x="1557" y="1567"/>
                    </a:cubicBezTo>
                    <a:lnTo>
                      <a:pt x="1584" y="1567"/>
                    </a:lnTo>
                    <a:lnTo>
                      <a:pt x="1584" y="1448"/>
                    </a:lnTo>
                    <a:cubicBezTo>
                      <a:pt x="1584" y="1423"/>
                      <a:pt x="1599" y="1400"/>
                      <a:pt x="1621" y="1388"/>
                    </a:cubicBezTo>
                    <a:cubicBezTo>
                      <a:pt x="1713" y="1343"/>
                      <a:pt x="1895" y="1266"/>
                      <a:pt x="2084" y="1266"/>
                    </a:cubicBezTo>
                    <a:cubicBezTo>
                      <a:pt x="2234" y="1266"/>
                      <a:pt x="2359" y="1316"/>
                      <a:pt x="2455" y="1414"/>
                    </a:cubicBezTo>
                    <a:cubicBezTo>
                      <a:pt x="2574" y="1538"/>
                      <a:pt x="2711" y="1600"/>
                      <a:pt x="2863" y="1600"/>
                    </a:cubicBezTo>
                    <a:cubicBezTo>
                      <a:pt x="2949" y="1600"/>
                      <a:pt x="3037" y="1580"/>
                      <a:pt x="3126" y="1540"/>
                    </a:cubicBezTo>
                    <a:cubicBezTo>
                      <a:pt x="3147" y="1530"/>
                      <a:pt x="3171" y="1532"/>
                      <a:pt x="3190" y="1545"/>
                    </a:cubicBezTo>
                    <a:cubicBezTo>
                      <a:pt x="3199" y="1550"/>
                      <a:pt x="3206" y="1558"/>
                      <a:pt x="3211" y="1567"/>
                    </a:cubicBezTo>
                    <a:lnTo>
                      <a:pt x="3248" y="1567"/>
                    </a:lnTo>
                    <a:cubicBezTo>
                      <a:pt x="3284" y="1567"/>
                      <a:pt x="3314" y="1597"/>
                      <a:pt x="3314" y="1634"/>
                    </a:cubicBezTo>
                    <a:lnTo>
                      <a:pt x="3314" y="1743"/>
                    </a:lnTo>
                    <a:cubicBezTo>
                      <a:pt x="3314" y="1766"/>
                      <a:pt x="3303" y="1787"/>
                      <a:pt x="3284" y="1799"/>
                    </a:cubicBezTo>
                    <a:lnTo>
                      <a:pt x="3219" y="1841"/>
                    </a:lnTo>
                    <a:lnTo>
                      <a:pt x="3216" y="1869"/>
                    </a:lnTo>
                    <a:cubicBezTo>
                      <a:pt x="3195" y="2028"/>
                      <a:pt x="3105" y="2235"/>
                      <a:pt x="2976" y="2421"/>
                    </a:cubicBezTo>
                    <a:cubicBezTo>
                      <a:pt x="2813" y="2658"/>
                      <a:pt x="2661" y="2763"/>
                      <a:pt x="2582" y="2763"/>
                    </a:cubicBezTo>
                    <a:lnTo>
                      <a:pt x="2223" y="2763"/>
                    </a:lnTo>
                    <a:cubicBezTo>
                      <a:pt x="2144" y="2763"/>
                      <a:pt x="1991" y="2658"/>
                      <a:pt x="1828" y="2421"/>
                    </a:cubicBezTo>
                    <a:cubicBezTo>
                      <a:pt x="1700" y="2235"/>
                      <a:pt x="1610" y="2028"/>
                      <a:pt x="1589" y="1869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  <a:miter lim="400000"/>
              </a:ln>
            </p:spPr>
            <p:txBody>
              <a:bodyPr wrap="square" lIns="91440" tIns="45720" rIns="91440" bIns="45720" anchor="ctr">
                <a:normAutofit fontScale="70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>
                  <a:lnSpc>
                    <a:spcPct val="100000"/>
                  </a:lnSpc>
                  <a:spcBef>
                    <a:spcPts val="0"/>
                  </a:spcBef>
                  <a:defRPr sz="1500" cap="all" spc="75"/>
                </a:pPr>
                <a:endParaRPr/>
              </a:p>
            </p:txBody>
          </p:sp>
        </p:grpSp>
        <p:grpSp>
          <p:nvGrpSpPr>
            <p:cNvPr id="11" name="ïslîďe">
              <a:extLst>
                <a:ext uri="{FF2B5EF4-FFF2-40B4-BE49-F238E27FC236}">
                  <a16:creationId xmlns:a16="http://schemas.microsoft.com/office/drawing/2014/main" id="{F7689BD3-79DD-4B99-AF23-726656F3C4E8}"/>
                </a:ext>
              </a:extLst>
            </p:cNvPr>
            <p:cNvGrpSpPr/>
            <p:nvPr/>
          </p:nvGrpSpPr>
          <p:grpSpPr>
            <a:xfrm>
              <a:off x="1115733" y="3190658"/>
              <a:ext cx="2737180" cy="895783"/>
              <a:chOff x="1115733" y="2397967"/>
              <a:chExt cx="2737180" cy="895783"/>
            </a:xfrm>
          </p:grpSpPr>
          <p:sp>
            <p:nvSpPr>
              <p:cNvPr id="37" name="íşḻíḑé">
                <a:extLst>
                  <a:ext uri="{FF2B5EF4-FFF2-40B4-BE49-F238E27FC236}">
                    <a16:creationId xmlns:a16="http://schemas.microsoft.com/office/drawing/2014/main" id="{421A7DC5-3FC5-41CC-AB32-749540DF31BC}"/>
                  </a:ext>
                </a:extLst>
              </p:cNvPr>
              <p:cNvSpPr/>
              <p:nvPr/>
            </p:nvSpPr>
            <p:spPr bwMode="auto">
              <a:xfrm>
                <a:off x="1115733" y="2740192"/>
                <a:ext cx="2737180" cy="5535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3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38" name="îŝḷíḍè">
                <a:extLst>
                  <a:ext uri="{FF2B5EF4-FFF2-40B4-BE49-F238E27FC236}">
                    <a16:creationId xmlns:a16="http://schemas.microsoft.com/office/drawing/2014/main" id="{08DBFE12-41CD-4EFC-B674-9B70793D06D5}"/>
                  </a:ext>
                </a:extLst>
              </p:cNvPr>
              <p:cNvSpPr txBox="1"/>
              <p:nvPr/>
            </p:nvSpPr>
            <p:spPr bwMode="auto">
              <a:xfrm>
                <a:off x="1115733" y="2397967"/>
                <a:ext cx="2737180" cy="3422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i="1" dirty="0"/>
                  <a:t>Text here</a:t>
                </a:r>
                <a:endParaRPr lang="zh-CN" altLang="en-US" i="1" dirty="0"/>
              </a:p>
            </p:txBody>
          </p:sp>
        </p:grpSp>
        <p:grpSp>
          <p:nvGrpSpPr>
            <p:cNvPr id="12" name="íṡļïḓè">
              <a:extLst>
                <a:ext uri="{FF2B5EF4-FFF2-40B4-BE49-F238E27FC236}">
                  <a16:creationId xmlns:a16="http://schemas.microsoft.com/office/drawing/2014/main" id="{FC4FCF23-6243-4BBA-A9DE-48902B7CB3B3}"/>
                </a:ext>
              </a:extLst>
            </p:cNvPr>
            <p:cNvGrpSpPr/>
            <p:nvPr/>
          </p:nvGrpSpPr>
          <p:grpSpPr>
            <a:xfrm>
              <a:off x="673100" y="4739028"/>
              <a:ext cx="419259" cy="419161"/>
              <a:chOff x="673100" y="4739028"/>
              <a:chExt cx="419259" cy="419161"/>
            </a:xfrm>
          </p:grpSpPr>
          <p:sp>
            <p:nvSpPr>
              <p:cNvPr id="35" name="iṡ1iḍê">
                <a:extLst>
                  <a:ext uri="{FF2B5EF4-FFF2-40B4-BE49-F238E27FC236}">
                    <a16:creationId xmlns:a16="http://schemas.microsoft.com/office/drawing/2014/main" id="{21326A36-1055-41B2-894D-6FD7005C5D90}"/>
                  </a:ext>
                </a:extLst>
              </p:cNvPr>
              <p:cNvSpPr/>
              <p:nvPr/>
            </p:nvSpPr>
            <p:spPr>
              <a:xfrm>
                <a:off x="673100" y="4739028"/>
                <a:ext cx="419259" cy="41916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1">
                    <a:lumMod val="75000"/>
                  </a:schemeClr>
                </a:solidFill>
                <a:miter lim="400000"/>
              </a:ln>
            </p:spPr>
            <p:txBody>
              <a:bodyPr wrap="square" lIns="91440" tIns="45720" rIns="91440" bIns="45720" anchor="ctr"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>
                  <a:lnSpc>
                    <a:spcPct val="100000"/>
                  </a:lnSpc>
                  <a:spcBef>
                    <a:spcPts val="0"/>
                  </a:spcBef>
                </a:pPr>
                <a:endParaRPr/>
              </a:p>
            </p:txBody>
          </p:sp>
          <p:sp>
            <p:nvSpPr>
              <p:cNvPr id="36" name="iṡļîḍé">
                <a:extLst>
                  <a:ext uri="{FF2B5EF4-FFF2-40B4-BE49-F238E27FC236}">
                    <a16:creationId xmlns:a16="http://schemas.microsoft.com/office/drawing/2014/main" id="{91BBAA1A-9736-4500-89FC-4FF5C142B88F}"/>
                  </a:ext>
                </a:extLst>
              </p:cNvPr>
              <p:cNvSpPr/>
              <p:nvPr/>
            </p:nvSpPr>
            <p:spPr>
              <a:xfrm>
                <a:off x="784748" y="4830083"/>
                <a:ext cx="195962" cy="237050"/>
              </a:xfrm>
              <a:custGeom>
                <a:avLst/>
                <a:gdLst>
                  <a:gd name="T0" fmla="*/ 3226 w 4805"/>
                  <a:gd name="T1" fmla="*/ 2963 h 5821"/>
                  <a:gd name="T2" fmla="*/ 3265 w 4805"/>
                  <a:gd name="T3" fmla="*/ 2628 h 5821"/>
                  <a:gd name="T4" fmla="*/ 3556 w 4805"/>
                  <a:gd name="T5" fmla="*/ 2031 h 5821"/>
                  <a:gd name="T6" fmla="*/ 3671 w 4805"/>
                  <a:gd name="T7" fmla="*/ 1553 h 5821"/>
                  <a:gd name="T8" fmla="*/ 3611 w 4805"/>
                  <a:gd name="T9" fmla="*/ 1040 h 5821"/>
                  <a:gd name="T10" fmla="*/ 2234 w 4805"/>
                  <a:gd name="T11" fmla="*/ 0 h 5821"/>
                  <a:gd name="T12" fmla="*/ 1194 w 4805"/>
                  <a:gd name="T13" fmla="*/ 1367 h 5821"/>
                  <a:gd name="T14" fmla="*/ 1134 w 4805"/>
                  <a:gd name="T15" fmla="*/ 1785 h 5821"/>
                  <a:gd name="T16" fmla="*/ 1316 w 4805"/>
                  <a:gd name="T17" fmla="*/ 2208 h 5821"/>
                  <a:gd name="T18" fmla="*/ 1692 w 4805"/>
                  <a:gd name="T19" fmla="*/ 2822 h 5821"/>
                  <a:gd name="T20" fmla="*/ 837 w 4805"/>
                  <a:gd name="T21" fmla="*/ 3187 h 5821"/>
                  <a:gd name="T22" fmla="*/ 2 w 4805"/>
                  <a:gd name="T23" fmla="*/ 5593 h 5821"/>
                  <a:gd name="T24" fmla="*/ 197 w 4805"/>
                  <a:gd name="T25" fmla="*/ 5821 h 5821"/>
                  <a:gd name="T26" fmla="*/ 4805 w 4805"/>
                  <a:gd name="T27" fmla="*/ 5624 h 5821"/>
                  <a:gd name="T28" fmla="*/ 2223 w 4805"/>
                  <a:gd name="T29" fmla="*/ 3365 h 5821"/>
                  <a:gd name="T30" fmla="*/ 2203 w 4805"/>
                  <a:gd name="T31" fmla="*/ 3771 h 5821"/>
                  <a:gd name="T32" fmla="*/ 2137 w 4805"/>
                  <a:gd name="T33" fmla="*/ 3831 h 5821"/>
                  <a:gd name="T34" fmla="*/ 1896 w 4805"/>
                  <a:gd name="T35" fmla="*/ 3556 h 5821"/>
                  <a:gd name="T36" fmla="*/ 1883 w 4805"/>
                  <a:gd name="T37" fmla="*/ 3118 h 5821"/>
                  <a:gd name="T38" fmla="*/ 1981 w 4805"/>
                  <a:gd name="T39" fmla="*/ 3059 h 5821"/>
                  <a:gd name="T40" fmla="*/ 2197 w 4805"/>
                  <a:gd name="T41" fmla="*/ 3182 h 5821"/>
                  <a:gd name="T42" fmla="*/ 2223 w 4805"/>
                  <a:gd name="T43" fmla="*/ 3365 h 5821"/>
                  <a:gd name="T44" fmla="*/ 2582 w 4805"/>
                  <a:gd name="T45" fmla="*/ 3365 h 5821"/>
                  <a:gd name="T46" fmla="*/ 2607 w 4805"/>
                  <a:gd name="T47" fmla="*/ 3182 h 5821"/>
                  <a:gd name="T48" fmla="*/ 2824 w 4805"/>
                  <a:gd name="T49" fmla="*/ 3059 h 5821"/>
                  <a:gd name="T50" fmla="*/ 2922 w 4805"/>
                  <a:gd name="T51" fmla="*/ 3118 h 5821"/>
                  <a:gd name="T52" fmla="*/ 2909 w 4805"/>
                  <a:gd name="T53" fmla="*/ 3556 h 5821"/>
                  <a:gd name="T54" fmla="*/ 2668 w 4805"/>
                  <a:gd name="T55" fmla="*/ 3831 h 5821"/>
                  <a:gd name="T56" fmla="*/ 2602 w 4805"/>
                  <a:gd name="T57" fmla="*/ 3771 h 5821"/>
                  <a:gd name="T58" fmla="*/ 1589 w 4805"/>
                  <a:gd name="T59" fmla="*/ 1869 h 5821"/>
                  <a:gd name="T60" fmla="*/ 1521 w 4805"/>
                  <a:gd name="T61" fmla="*/ 1799 h 5821"/>
                  <a:gd name="T62" fmla="*/ 1491 w 4805"/>
                  <a:gd name="T63" fmla="*/ 1634 h 5821"/>
                  <a:gd name="T64" fmla="*/ 1584 w 4805"/>
                  <a:gd name="T65" fmla="*/ 1567 h 5821"/>
                  <a:gd name="T66" fmla="*/ 1621 w 4805"/>
                  <a:gd name="T67" fmla="*/ 1388 h 5821"/>
                  <a:gd name="T68" fmla="*/ 2455 w 4805"/>
                  <a:gd name="T69" fmla="*/ 1414 h 5821"/>
                  <a:gd name="T70" fmla="*/ 3126 w 4805"/>
                  <a:gd name="T71" fmla="*/ 1540 h 5821"/>
                  <a:gd name="T72" fmla="*/ 3211 w 4805"/>
                  <a:gd name="T73" fmla="*/ 1567 h 5821"/>
                  <a:gd name="T74" fmla="*/ 3314 w 4805"/>
                  <a:gd name="T75" fmla="*/ 1634 h 5821"/>
                  <a:gd name="T76" fmla="*/ 3284 w 4805"/>
                  <a:gd name="T77" fmla="*/ 1799 h 5821"/>
                  <a:gd name="T78" fmla="*/ 3216 w 4805"/>
                  <a:gd name="T79" fmla="*/ 1869 h 5821"/>
                  <a:gd name="T80" fmla="*/ 2582 w 4805"/>
                  <a:gd name="T81" fmla="*/ 2763 h 5821"/>
                  <a:gd name="T82" fmla="*/ 1828 w 4805"/>
                  <a:gd name="T83" fmla="*/ 2421 h 58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805" h="5821">
                    <a:moveTo>
                      <a:pt x="3967" y="3187"/>
                    </a:moveTo>
                    <a:lnTo>
                      <a:pt x="3226" y="2963"/>
                    </a:lnTo>
                    <a:cubicBezTo>
                      <a:pt x="3208" y="2908"/>
                      <a:pt x="3168" y="2861"/>
                      <a:pt x="3113" y="2822"/>
                    </a:cubicBezTo>
                    <a:cubicBezTo>
                      <a:pt x="3174" y="2754"/>
                      <a:pt x="3225" y="2685"/>
                      <a:pt x="3265" y="2628"/>
                    </a:cubicBezTo>
                    <a:cubicBezTo>
                      <a:pt x="3358" y="2493"/>
                      <a:pt x="3435" y="2348"/>
                      <a:pt x="3489" y="2208"/>
                    </a:cubicBezTo>
                    <a:cubicBezTo>
                      <a:pt x="3515" y="2149"/>
                      <a:pt x="3538" y="2089"/>
                      <a:pt x="3556" y="2031"/>
                    </a:cubicBezTo>
                    <a:cubicBezTo>
                      <a:pt x="3628" y="1970"/>
                      <a:pt x="3671" y="1880"/>
                      <a:pt x="3671" y="1785"/>
                    </a:cubicBezTo>
                    <a:lnTo>
                      <a:pt x="3671" y="1553"/>
                    </a:lnTo>
                    <a:cubicBezTo>
                      <a:pt x="3671" y="1486"/>
                      <a:pt x="3650" y="1421"/>
                      <a:pt x="3611" y="1367"/>
                    </a:cubicBezTo>
                    <a:lnTo>
                      <a:pt x="3611" y="1040"/>
                    </a:lnTo>
                    <a:cubicBezTo>
                      <a:pt x="3611" y="467"/>
                      <a:pt x="3144" y="0"/>
                      <a:pt x="2571" y="0"/>
                    </a:cubicBezTo>
                    <a:lnTo>
                      <a:pt x="2234" y="0"/>
                    </a:lnTo>
                    <a:cubicBezTo>
                      <a:pt x="1660" y="0"/>
                      <a:pt x="1194" y="467"/>
                      <a:pt x="1194" y="1040"/>
                    </a:cubicBezTo>
                    <a:lnTo>
                      <a:pt x="1194" y="1367"/>
                    </a:lnTo>
                    <a:cubicBezTo>
                      <a:pt x="1155" y="1421"/>
                      <a:pt x="1134" y="1486"/>
                      <a:pt x="1134" y="1553"/>
                    </a:cubicBezTo>
                    <a:lnTo>
                      <a:pt x="1134" y="1785"/>
                    </a:lnTo>
                    <a:cubicBezTo>
                      <a:pt x="1134" y="1880"/>
                      <a:pt x="1177" y="1970"/>
                      <a:pt x="1249" y="2031"/>
                    </a:cubicBezTo>
                    <a:cubicBezTo>
                      <a:pt x="1267" y="2089"/>
                      <a:pt x="1290" y="2149"/>
                      <a:pt x="1316" y="2208"/>
                    </a:cubicBezTo>
                    <a:cubicBezTo>
                      <a:pt x="1370" y="2348"/>
                      <a:pt x="1447" y="2493"/>
                      <a:pt x="1540" y="2628"/>
                    </a:cubicBezTo>
                    <a:cubicBezTo>
                      <a:pt x="1579" y="2685"/>
                      <a:pt x="1631" y="2754"/>
                      <a:pt x="1692" y="2822"/>
                    </a:cubicBezTo>
                    <a:cubicBezTo>
                      <a:pt x="1637" y="2861"/>
                      <a:pt x="1597" y="2908"/>
                      <a:pt x="1579" y="2963"/>
                    </a:cubicBezTo>
                    <a:lnTo>
                      <a:pt x="837" y="3187"/>
                    </a:lnTo>
                    <a:cubicBezTo>
                      <a:pt x="315" y="3337"/>
                      <a:pt x="2" y="5593"/>
                      <a:pt x="2" y="5593"/>
                    </a:cubicBezTo>
                    <a:lnTo>
                      <a:pt x="2" y="5593"/>
                    </a:lnTo>
                    <a:cubicBezTo>
                      <a:pt x="1" y="5603"/>
                      <a:pt x="0" y="5613"/>
                      <a:pt x="0" y="5624"/>
                    </a:cubicBezTo>
                    <a:cubicBezTo>
                      <a:pt x="0" y="5733"/>
                      <a:pt x="88" y="5821"/>
                      <a:pt x="197" y="5821"/>
                    </a:cubicBezTo>
                    <a:lnTo>
                      <a:pt x="4608" y="5821"/>
                    </a:lnTo>
                    <a:cubicBezTo>
                      <a:pt x="4717" y="5821"/>
                      <a:pt x="4805" y="5733"/>
                      <a:pt x="4805" y="5624"/>
                    </a:cubicBezTo>
                    <a:cubicBezTo>
                      <a:pt x="4805" y="5530"/>
                      <a:pt x="4490" y="3337"/>
                      <a:pt x="3967" y="3187"/>
                    </a:cubicBezTo>
                    <a:close/>
                    <a:moveTo>
                      <a:pt x="2223" y="3365"/>
                    </a:moveTo>
                    <a:cubicBezTo>
                      <a:pt x="2235" y="3379"/>
                      <a:pt x="2241" y="3398"/>
                      <a:pt x="2239" y="3417"/>
                    </a:cubicBezTo>
                    <a:lnTo>
                      <a:pt x="2203" y="3771"/>
                    </a:lnTo>
                    <a:cubicBezTo>
                      <a:pt x="2200" y="3799"/>
                      <a:pt x="2181" y="3821"/>
                      <a:pt x="2154" y="3829"/>
                    </a:cubicBezTo>
                    <a:cubicBezTo>
                      <a:pt x="2148" y="3830"/>
                      <a:pt x="2142" y="3831"/>
                      <a:pt x="2137" y="3831"/>
                    </a:cubicBezTo>
                    <a:cubicBezTo>
                      <a:pt x="2116" y="3831"/>
                      <a:pt x="2096" y="3822"/>
                      <a:pt x="2083" y="3805"/>
                    </a:cubicBezTo>
                    <a:lnTo>
                      <a:pt x="1896" y="3556"/>
                    </a:lnTo>
                    <a:cubicBezTo>
                      <a:pt x="1887" y="3545"/>
                      <a:pt x="1882" y="3530"/>
                      <a:pt x="1883" y="3516"/>
                    </a:cubicBezTo>
                    <a:lnTo>
                      <a:pt x="1883" y="3118"/>
                    </a:lnTo>
                    <a:cubicBezTo>
                      <a:pt x="1883" y="3094"/>
                      <a:pt x="1895" y="3073"/>
                      <a:pt x="1915" y="3060"/>
                    </a:cubicBezTo>
                    <a:cubicBezTo>
                      <a:pt x="1935" y="3048"/>
                      <a:pt x="1960" y="3048"/>
                      <a:pt x="1981" y="3059"/>
                    </a:cubicBezTo>
                    <a:cubicBezTo>
                      <a:pt x="2035" y="3087"/>
                      <a:pt x="2090" y="3107"/>
                      <a:pt x="2142" y="3116"/>
                    </a:cubicBezTo>
                    <a:cubicBezTo>
                      <a:pt x="2174" y="3122"/>
                      <a:pt x="2197" y="3150"/>
                      <a:pt x="2197" y="3182"/>
                    </a:cubicBezTo>
                    <a:lnTo>
                      <a:pt x="2197" y="3348"/>
                    </a:lnTo>
                    <a:cubicBezTo>
                      <a:pt x="2207" y="3352"/>
                      <a:pt x="2216" y="3358"/>
                      <a:pt x="2223" y="3365"/>
                    </a:cubicBezTo>
                    <a:close/>
                    <a:moveTo>
                      <a:pt x="2565" y="3417"/>
                    </a:moveTo>
                    <a:cubicBezTo>
                      <a:pt x="2563" y="3398"/>
                      <a:pt x="2570" y="3379"/>
                      <a:pt x="2582" y="3365"/>
                    </a:cubicBezTo>
                    <a:cubicBezTo>
                      <a:pt x="2589" y="3358"/>
                      <a:pt x="2598" y="3352"/>
                      <a:pt x="2607" y="3348"/>
                    </a:cubicBezTo>
                    <a:lnTo>
                      <a:pt x="2607" y="3182"/>
                    </a:lnTo>
                    <a:cubicBezTo>
                      <a:pt x="2607" y="3150"/>
                      <a:pt x="2631" y="3122"/>
                      <a:pt x="2662" y="3116"/>
                    </a:cubicBezTo>
                    <a:cubicBezTo>
                      <a:pt x="2715" y="3107"/>
                      <a:pt x="2770" y="3087"/>
                      <a:pt x="2824" y="3059"/>
                    </a:cubicBezTo>
                    <a:cubicBezTo>
                      <a:pt x="2845" y="3048"/>
                      <a:pt x="2870" y="3048"/>
                      <a:pt x="2890" y="3061"/>
                    </a:cubicBezTo>
                    <a:cubicBezTo>
                      <a:pt x="2910" y="3073"/>
                      <a:pt x="2922" y="3094"/>
                      <a:pt x="2922" y="3118"/>
                    </a:cubicBezTo>
                    <a:lnTo>
                      <a:pt x="2922" y="3516"/>
                    </a:lnTo>
                    <a:cubicBezTo>
                      <a:pt x="2922" y="3530"/>
                      <a:pt x="2917" y="3545"/>
                      <a:pt x="2909" y="3556"/>
                    </a:cubicBezTo>
                    <a:lnTo>
                      <a:pt x="2721" y="3804"/>
                    </a:lnTo>
                    <a:cubicBezTo>
                      <a:pt x="2709" y="3821"/>
                      <a:pt x="2689" y="3831"/>
                      <a:pt x="2668" y="3831"/>
                    </a:cubicBezTo>
                    <a:cubicBezTo>
                      <a:pt x="2662" y="3831"/>
                      <a:pt x="2656" y="3830"/>
                      <a:pt x="2650" y="3829"/>
                    </a:cubicBezTo>
                    <a:cubicBezTo>
                      <a:pt x="2624" y="3821"/>
                      <a:pt x="2605" y="3798"/>
                      <a:pt x="2602" y="3771"/>
                    </a:cubicBezTo>
                    <a:lnTo>
                      <a:pt x="2565" y="3417"/>
                    </a:lnTo>
                    <a:close/>
                    <a:moveTo>
                      <a:pt x="1589" y="1869"/>
                    </a:moveTo>
                    <a:lnTo>
                      <a:pt x="1586" y="1841"/>
                    </a:lnTo>
                    <a:lnTo>
                      <a:pt x="1521" y="1799"/>
                    </a:lnTo>
                    <a:cubicBezTo>
                      <a:pt x="1502" y="1787"/>
                      <a:pt x="1491" y="1766"/>
                      <a:pt x="1491" y="1743"/>
                    </a:cubicBezTo>
                    <a:lnTo>
                      <a:pt x="1491" y="1634"/>
                    </a:lnTo>
                    <a:cubicBezTo>
                      <a:pt x="1491" y="1597"/>
                      <a:pt x="1520" y="1567"/>
                      <a:pt x="1557" y="1567"/>
                    </a:cubicBezTo>
                    <a:lnTo>
                      <a:pt x="1584" y="1567"/>
                    </a:lnTo>
                    <a:lnTo>
                      <a:pt x="1584" y="1448"/>
                    </a:lnTo>
                    <a:cubicBezTo>
                      <a:pt x="1584" y="1423"/>
                      <a:pt x="1599" y="1400"/>
                      <a:pt x="1621" y="1388"/>
                    </a:cubicBezTo>
                    <a:cubicBezTo>
                      <a:pt x="1713" y="1343"/>
                      <a:pt x="1895" y="1266"/>
                      <a:pt x="2084" y="1266"/>
                    </a:cubicBezTo>
                    <a:cubicBezTo>
                      <a:pt x="2234" y="1266"/>
                      <a:pt x="2359" y="1316"/>
                      <a:pt x="2455" y="1414"/>
                    </a:cubicBezTo>
                    <a:cubicBezTo>
                      <a:pt x="2574" y="1538"/>
                      <a:pt x="2711" y="1600"/>
                      <a:pt x="2863" y="1600"/>
                    </a:cubicBezTo>
                    <a:cubicBezTo>
                      <a:pt x="2949" y="1600"/>
                      <a:pt x="3037" y="1580"/>
                      <a:pt x="3126" y="1540"/>
                    </a:cubicBezTo>
                    <a:cubicBezTo>
                      <a:pt x="3147" y="1530"/>
                      <a:pt x="3171" y="1532"/>
                      <a:pt x="3190" y="1545"/>
                    </a:cubicBezTo>
                    <a:cubicBezTo>
                      <a:pt x="3199" y="1550"/>
                      <a:pt x="3206" y="1558"/>
                      <a:pt x="3211" y="1567"/>
                    </a:cubicBezTo>
                    <a:lnTo>
                      <a:pt x="3248" y="1567"/>
                    </a:lnTo>
                    <a:cubicBezTo>
                      <a:pt x="3284" y="1567"/>
                      <a:pt x="3314" y="1597"/>
                      <a:pt x="3314" y="1634"/>
                    </a:cubicBezTo>
                    <a:lnTo>
                      <a:pt x="3314" y="1743"/>
                    </a:lnTo>
                    <a:cubicBezTo>
                      <a:pt x="3314" y="1766"/>
                      <a:pt x="3303" y="1787"/>
                      <a:pt x="3284" y="1799"/>
                    </a:cubicBezTo>
                    <a:lnTo>
                      <a:pt x="3219" y="1841"/>
                    </a:lnTo>
                    <a:lnTo>
                      <a:pt x="3216" y="1869"/>
                    </a:lnTo>
                    <a:cubicBezTo>
                      <a:pt x="3195" y="2028"/>
                      <a:pt x="3105" y="2235"/>
                      <a:pt x="2976" y="2421"/>
                    </a:cubicBezTo>
                    <a:cubicBezTo>
                      <a:pt x="2813" y="2658"/>
                      <a:pt x="2661" y="2763"/>
                      <a:pt x="2582" y="2763"/>
                    </a:cubicBezTo>
                    <a:lnTo>
                      <a:pt x="2223" y="2763"/>
                    </a:lnTo>
                    <a:cubicBezTo>
                      <a:pt x="2144" y="2763"/>
                      <a:pt x="1991" y="2658"/>
                      <a:pt x="1828" y="2421"/>
                    </a:cubicBezTo>
                    <a:cubicBezTo>
                      <a:pt x="1700" y="2235"/>
                      <a:pt x="1610" y="2028"/>
                      <a:pt x="1589" y="1869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miter lim="400000"/>
              </a:ln>
            </p:spPr>
            <p:txBody>
              <a:bodyPr wrap="square" lIns="91440" tIns="45720" rIns="91440" bIns="45720" anchor="ctr">
                <a:normAutofit fontScale="70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>
                  <a:lnSpc>
                    <a:spcPct val="100000"/>
                  </a:lnSpc>
                  <a:spcBef>
                    <a:spcPts val="0"/>
                  </a:spcBef>
                  <a:defRPr sz="1500" cap="all" spc="75"/>
                </a:pPr>
                <a:endParaRPr/>
              </a:p>
            </p:txBody>
          </p:sp>
        </p:grpSp>
        <p:grpSp>
          <p:nvGrpSpPr>
            <p:cNvPr id="13" name="î$ḻïḋè">
              <a:extLst>
                <a:ext uri="{FF2B5EF4-FFF2-40B4-BE49-F238E27FC236}">
                  <a16:creationId xmlns:a16="http://schemas.microsoft.com/office/drawing/2014/main" id="{BE88260B-C339-4B82-BC18-B5A6EED56CFD}"/>
                </a:ext>
              </a:extLst>
            </p:cNvPr>
            <p:cNvGrpSpPr/>
            <p:nvPr/>
          </p:nvGrpSpPr>
          <p:grpSpPr>
            <a:xfrm>
              <a:off x="1115733" y="4500717"/>
              <a:ext cx="2737180" cy="895783"/>
              <a:chOff x="1115733" y="2397967"/>
              <a:chExt cx="2737180" cy="895783"/>
            </a:xfrm>
          </p:grpSpPr>
          <p:sp>
            <p:nvSpPr>
              <p:cNvPr id="33" name="ïṩļîḍe">
                <a:extLst>
                  <a:ext uri="{FF2B5EF4-FFF2-40B4-BE49-F238E27FC236}">
                    <a16:creationId xmlns:a16="http://schemas.microsoft.com/office/drawing/2014/main" id="{421A7DC5-3FC5-41CC-AB32-749540DF31BC}"/>
                  </a:ext>
                </a:extLst>
              </p:cNvPr>
              <p:cNvSpPr/>
              <p:nvPr/>
            </p:nvSpPr>
            <p:spPr bwMode="auto">
              <a:xfrm>
                <a:off x="1115733" y="2740192"/>
                <a:ext cx="2737180" cy="5535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3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34" name="ïŝḻïďê">
                <a:extLst>
                  <a:ext uri="{FF2B5EF4-FFF2-40B4-BE49-F238E27FC236}">
                    <a16:creationId xmlns:a16="http://schemas.microsoft.com/office/drawing/2014/main" id="{08DBFE12-41CD-4EFC-B674-9B70793D06D5}"/>
                  </a:ext>
                </a:extLst>
              </p:cNvPr>
              <p:cNvSpPr txBox="1"/>
              <p:nvPr/>
            </p:nvSpPr>
            <p:spPr bwMode="auto">
              <a:xfrm>
                <a:off x="1115733" y="2397967"/>
                <a:ext cx="2737180" cy="3422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i="1" dirty="0"/>
                  <a:t>Text here</a:t>
                </a:r>
                <a:endParaRPr lang="zh-CN" altLang="en-US" i="1" dirty="0"/>
              </a:p>
            </p:txBody>
          </p:sp>
        </p:grp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A24011C4-82E6-458D-8B52-44BB0AAE5AAF}"/>
                </a:ext>
              </a:extLst>
            </p:cNvPr>
            <p:cNvCxnSpPr>
              <a:stCxn id="31" idx="4"/>
              <a:endCxn id="23" idx="0"/>
            </p:cNvCxnSpPr>
            <p:nvPr/>
          </p:nvCxnSpPr>
          <p:spPr>
            <a:xfrm>
              <a:off x="11309271" y="2538072"/>
              <a:ext cx="0" cy="2200956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îŝ1ídê">
              <a:extLst>
                <a:ext uri="{FF2B5EF4-FFF2-40B4-BE49-F238E27FC236}">
                  <a16:creationId xmlns:a16="http://schemas.microsoft.com/office/drawing/2014/main" id="{A945C1CD-8AE5-416A-97E9-642C4CE2240E}"/>
                </a:ext>
              </a:extLst>
            </p:cNvPr>
            <p:cNvGrpSpPr/>
            <p:nvPr/>
          </p:nvGrpSpPr>
          <p:grpSpPr>
            <a:xfrm>
              <a:off x="11099641" y="2118911"/>
              <a:ext cx="419259" cy="419161"/>
              <a:chOff x="11099641" y="2118911"/>
              <a:chExt cx="419259" cy="419161"/>
            </a:xfrm>
          </p:grpSpPr>
          <p:sp>
            <p:nvSpPr>
              <p:cNvPr id="31" name="ïšļïḑè">
                <a:extLst>
                  <a:ext uri="{FF2B5EF4-FFF2-40B4-BE49-F238E27FC236}">
                    <a16:creationId xmlns:a16="http://schemas.microsoft.com/office/drawing/2014/main" id="{525FD987-E394-4DF8-8F42-4FEE26E7DF2A}"/>
                  </a:ext>
                </a:extLst>
              </p:cNvPr>
              <p:cNvSpPr/>
              <p:nvPr/>
            </p:nvSpPr>
            <p:spPr>
              <a:xfrm>
                <a:off x="11099641" y="2118911"/>
                <a:ext cx="419259" cy="41916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1">
                    <a:lumMod val="75000"/>
                  </a:schemeClr>
                </a:solidFill>
                <a:miter lim="400000"/>
              </a:ln>
            </p:spPr>
            <p:txBody>
              <a:bodyPr wrap="square" lIns="91440" tIns="45720" rIns="91440" bIns="45720" anchor="ctr"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>
                  <a:lnSpc>
                    <a:spcPct val="100000"/>
                  </a:lnSpc>
                  <a:spcBef>
                    <a:spcPts val="0"/>
                  </a:spcBef>
                </a:pPr>
                <a:endParaRPr/>
              </a:p>
            </p:txBody>
          </p:sp>
          <p:sp>
            <p:nvSpPr>
              <p:cNvPr id="32" name="îṩliḑè">
                <a:extLst>
                  <a:ext uri="{FF2B5EF4-FFF2-40B4-BE49-F238E27FC236}">
                    <a16:creationId xmlns:a16="http://schemas.microsoft.com/office/drawing/2014/main" id="{3504F094-7C50-4966-A96F-06916A866ED3}"/>
                  </a:ext>
                </a:extLst>
              </p:cNvPr>
              <p:cNvSpPr/>
              <p:nvPr/>
            </p:nvSpPr>
            <p:spPr>
              <a:xfrm>
                <a:off x="11211289" y="2209966"/>
                <a:ext cx="195962" cy="237050"/>
              </a:xfrm>
              <a:custGeom>
                <a:avLst/>
                <a:gdLst>
                  <a:gd name="T0" fmla="*/ 3226 w 4805"/>
                  <a:gd name="T1" fmla="*/ 2963 h 5821"/>
                  <a:gd name="T2" fmla="*/ 3265 w 4805"/>
                  <a:gd name="T3" fmla="*/ 2628 h 5821"/>
                  <a:gd name="T4" fmla="*/ 3556 w 4805"/>
                  <a:gd name="T5" fmla="*/ 2031 h 5821"/>
                  <a:gd name="T6" fmla="*/ 3671 w 4805"/>
                  <a:gd name="T7" fmla="*/ 1553 h 5821"/>
                  <a:gd name="T8" fmla="*/ 3611 w 4805"/>
                  <a:gd name="T9" fmla="*/ 1040 h 5821"/>
                  <a:gd name="T10" fmla="*/ 2234 w 4805"/>
                  <a:gd name="T11" fmla="*/ 0 h 5821"/>
                  <a:gd name="T12" fmla="*/ 1194 w 4805"/>
                  <a:gd name="T13" fmla="*/ 1367 h 5821"/>
                  <a:gd name="T14" fmla="*/ 1134 w 4805"/>
                  <a:gd name="T15" fmla="*/ 1785 h 5821"/>
                  <a:gd name="T16" fmla="*/ 1316 w 4805"/>
                  <a:gd name="T17" fmla="*/ 2208 h 5821"/>
                  <a:gd name="T18" fmla="*/ 1692 w 4805"/>
                  <a:gd name="T19" fmla="*/ 2822 h 5821"/>
                  <a:gd name="T20" fmla="*/ 837 w 4805"/>
                  <a:gd name="T21" fmla="*/ 3187 h 5821"/>
                  <a:gd name="T22" fmla="*/ 2 w 4805"/>
                  <a:gd name="T23" fmla="*/ 5593 h 5821"/>
                  <a:gd name="T24" fmla="*/ 197 w 4805"/>
                  <a:gd name="T25" fmla="*/ 5821 h 5821"/>
                  <a:gd name="T26" fmla="*/ 4805 w 4805"/>
                  <a:gd name="T27" fmla="*/ 5624 h 5821"/>
                  <a:gd name="T28" fmla="*/ 2223 w 4805"/>
                  <a:gd name="T29" fmla="*/ 3365 h 5821"/>
                  <a:gd name="T30" fmla="*/ 2203 w 4805"/>
                  <a:gd name="T31" fmla="*/ 3771 h 5821"/>
                  <a:gd name="T32" fmla="*/ 2137 w 4805"/>
                  <a:gd name="T33" fmla="*/ 3831 h 5821"/>
                  <a:gd name="T34" fmla="*/ 1896 w 4805"/>
                  <a:gd name="T35" fmla="*/ 3556 h 5821"/>
                  <a:gd name="T36" fmla="*/ 1883 w 4805"/>
                  <a:gd name="T37" fmla="*/ 3118 h 5821"/>
                  <a:gd name="T38" fmla="*/ 1981 w 4805"/>
                  <a:gd name="T39" fmla="*/ 3059 h 5821"/>
                  <a:gd name="T40" fmla="*/ 2197 w 4805"/>
                  <a:gd name="T41" fmla="*/ 3182 h 5821"/>
                  <a:gd name="T42" fmla="*/ 2223 w 4805"/>
                  <a:gd name="T43" fmla="*/ 3365 h 5821"/>
                  <a:gd name="T44" fmla="*/ 2582 w 4805"/>
                  <a:gd name="T45" fmla="*/ 3365 h 5821"/>
                  <a:gd name="T46" fmla="*/ 2607 w 4805"/>
                  <a:gd name="T47" fmla="*/ 3182 h 5821"/>
                  <a:gd name="T48" fmla="*/ 2824 w 4805"/>
                  <a:gd name="T49" fmla="*/ 3059 h 5821"/>
                  <a:gd name="T50" fmla="*/ 2922 w 4805"/>
                  <a:gd name="T51" fmla="*/ 3118 h 5821"/>
                  <a:gd name="T52" fmla="*/ 2909 w 4805"/>
                  <a:gd name="T53" fmla="*/ 3556 h 5821"/>
                  <a:gd name="T54" fmla="*/ 2668 w 4805"/>
                  <a:gd name="T55" fmla="*/ 3831 h 5821"/>
                  <a:gd name="T56" fmla="*/ 2602 w 4805"/>
                  <a:gd name="T57" fmla="*/ 3771 h 5821"/>
                  <a:gd name="T58" fmla="*/ 1589 w 4805"/>
                  <a:gd name="T59" fmla="*/ 1869 h 5821"/>
                  <a:gd name="T60" fmla="*/ 1521 w 4805"/>
                  <a:gd name="T61" fmla="*/ 1799 h 5821"/>
                  <a:gd name="T62" fmla="*/ 1491 w 4805"/>
                  <a:gd name="T63" fmla="*/ 1634 h 5821"/>
                  <a:gd name="T64" fmla="*/ 1584 w 4805"/>
                  <a:gd name="T65" fmla="*/ 1567 h 5821"/>
                  <a:gd name="T66" fmla="*/ 1621 w 4805"/>
                  <a:gd name="T67" fmla="*/ 1388 h 5821"/>
                  <a:gd name="T68" fmla="*/ 2455 w 4805"/>
                  <a:gd name="T69" fmla="*/ 1414 h 5821"/>
                  <a:gd name="T70" fmla="*/ 3126 w 4805"/>
                  <a:gd name="T71" fmla="*/ 1540 h 5821"/>
                  <a:gd name="T72" fmla="*/ 3211 w 4805"/>
                  <a:gd name="T73" fmla="*/ 1567 h 5821"/>
                  <a:gd name="T74" fmla="*/ 3314 w 4805"/>
                  <a:gd name="T75" fmla="*/ 1634 h 5821"/>
                  <a:gd name="T76" fmla="*/ 3284 w 4805"/>
                  <a:gd name="T77" fmla="*/ 1799 h 5821"/>
                  <a:gd name="T78" fmla="*/ 3216 w 4805"/>
                  <a:gd name="T79" fmla="*/ 1869 h 5821"/>
                  <a:gd name="T80" fmla="*/ 2582 w 4805"/>
                  <a:gd name="T81" fmla="*/ 2763 h 5821"/>
                  <a:gd name="T82" fmla="*/ 1828 w 4805"/>
                  <a:gd name="T83" fmla="*/ 2421 h 58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805" h="5821">
                    <a:moveTo>
                      <a:pt x="3967" y="3187"/>
                    </a:moveTo>
                    <a:lnTo>
                      <a:pt x="3226" y="2963"/>
                    </a:lnTo>
                    <a:cubicBezTo>
                      <a:pt x="3208" y="2908"/>
                      <a:pt x="3168" y="2861"/>
                      <a:pt x="3113" y="2822"/>
                    </a:cubicBezTo>
                    <a:cubicBezTo>
                      <a:pt x="3174" y="2754"/>
                      <a:pt x="3225" y="2685"/>
                      <a:pt x="3265" y="2628"/>
                    </a:cubicBezTo>
                    <a:cubicBezTo>
                      <a:pt x="3358" y="2493"/>
                      <a:pt x="3435" y="2348"/>
                      <a:pt x="3489" y="2208"/>
                    </a:cubicBezTo>
                    <a:cubicBezTo>
                      <a:pt x="3515" y="2149"/>
                      <a:pt x="3538" y="2089"/>
                      <a:pt x="3556" y="2031"/>
                    </a:cubicBezTo>
                    <a:cubicBezTo>
                      <a:pt x="3628" y="1970"/>
                      <a:pt x="3671" y="1880"/>
                      <a:pt x="3671" y="1785"/>
                    </a:cubicBezTo>
                    <a:lnTo>
                      <a:pt x="3671" y="1553"/>
                    </a:lnTo>
                    <a:cubicBezTo>
                      <a:pt x="3671" y="1486"/>
                      <a:pt x="3650" y="1421"/>
                      <a:pt x="3611" y="1367"/>
                    </a:cubicBezTo>
                    <a:lnTo>
                      <a:pt x="3611" y="1040"/>
                    </a:lnTo>
                    <a:cubicBezTo>
                      <a:pt x="3611" y="467"/>
                      <a:pt x="3144" y="0"/>
                      <a:pt x="2571" y="0"/>
                    </a:cubicBezTo>
                    <a:lnTo>
                      <a:pt x="2234" y="0"/>
                    </a:lnTo>
                    <a:cubicBezTo>
                      <a:pt x="1660" y="0"/>
                      <a:pt x="1194" y="467"/>
                      <a:pt x="1194" y="1040"/>
                    </a:cubicBezTo>
                    <a:lnTo>
                      <a:pt x="1194" y="1367"/>
                    </a:lnTo>
                    <a:cubicBezTo>
                      <a:pt x="1155" y="1421"/>
                      <a:pt x="1134" y="1486"/>
                      <a:pt x="1134" y="1553"/>
                    </a:cubicBezTo>
                    <a:lnTo>
                      <a:pt x="1134" y="1785"/>
                    </a:lnTo>
                    <a:cubicBezTo>
                      <a:pt x="1134" y="1880"/>
                      <a:pt x="1177" y="1970"/>
                      <a:pt x="1249" y="2031"/>
                    </a:cubicBezTo>
                    <a:cubicBezTo>
                      <a:pt x="1267" y="2089"/>
                      <a:pt x="1290" y="2149"/>
                      <a:pt x="1316" y="2208"/>
                    </a:cubicBezTo>
                    <a:cubicBezTo>
                      <a:pt x="1370" y="2348"/>
                      <a:pt x="1447" y="2493"/>
                      <a:pt x="1540" y="2628"/>
                    </a:cubicBezTo>
                    <a:cubicBezTo>
                      <a:pt x="1579" y="2685"/>
                      <a:pt x="1631" y="2754"/>
                      <a:pt x="1692" y="2822"/>
                    </a:cubicBezTo>
                    <a:cubicBezTo>
                      <a:pt x="1637" y="2861"/>
                      <a:pt x="1597" y="2908"/>
                      <a:pt x="1579" y="2963"/>
                    </a:cubicBezTo>
                    <a:lnTo>
                      <a:pt x="837" y="3187"/>
                    </a:lnTo>
                    <a:cubicBezTo>
                      <a:pt x="315" y="3337"/>
                      <a:pt x="2" y="5593"/>
                      <a:pt x="2" y="5593"/>
                    </a:cubicBezTo>
                    <a:lnTo>
                      <a:pt x="2" y="5593"/>
                    </a:lnTo>
                    <a:cubicBezTo>
                      <a:pt x="1" y="5603"/>
                      <a:pt x="0" y="5613"/>
                      <a:pt x="0" y="5624"/>
                    </a:cubicBezTo>
                    <a:cubicBezTo>
                      <a:pt x="0" y="5733"/>
                      <a:pt x="88" y="5821"/>
                      <a:pt x="197" y="5821"/>
                    </a:cubicBezTo>
                    <a:lnTo>
                      <a:pt x="4608" y="5821"/>
                    </a:lnTo>
                    <a:cubicBezTo>
                      <a:pt x="4717" y="5821"/>
                      <a:pt x="4805" y="5733"/>
                      <a:pt x="4805" y="5624"/>
                    </a:cubicBezTo>
                    <a:cubicBezTo>
                      <a:pt x="4805" y="5530"/>
                      <a:pt x="4490" y="3337"/>
                      <a:pt x="3967" y="3187"/>
                    </a:cubicBezTo>
                    <a:close/>
                    <a:moveTo>
                      <a:pt x="2223" y="3365"/>
                    </a:moveTo>
                    <a:cubicBezTo>
                      <a:pt x="2235" y="3379"/>
                      <a:pt x="2241" y="3398"/>
                      <a:pt x="2239" y="3417"/>
                    </a:cubicBezTo>
                    <a:lnTo>
                      <a:pt x="2203" y="3771"/>
                    </a:lnTo>
                    <a:cubicBezTo>
                      <a:pt x="2200" y="3799"/>
                      <a:pt x="2181" y="3821"/>
                      <a:pt x="2154" y="3829"/>
                    </a:cubicBezTo>
                    <a:cubicBezTo>
                      <a:pt x="2148" y="3830"/>
                      <a:pt x="2142" y="3831"/>
                      <a:pt x="2137" y="3831"/>
                    </a:cubicBezTo>
                    <a:cubicBezTo>
                      <a:pt x="2116" y="3831"/>
                      <a:pt x="2096" y="3822"/>
                      <a:pt x="2083" y="3805"/>
                    </a:cubicBezTo>
                    <a:lnTo>
                      <a:pt x="1896" y="3556"/>
                    </a:lnTo>
                    <a:cubicBezTo>
                      <a:pt x="1887" y="3545"/>
                      <a:pt x="1882" y="3530"/>
                      <a:pt x="1883" y="3516"/>
                    </a:cubicBezTo>
                    <a:lnTo>
                      <a:pt x="1883" y="3118"/>
                    </a:lnTo>
                    <a:cubicBezTo>
                      <a:pt x="1883" y="3094"/>
                      <a:pt x="1895" y="3073"/>
                      <a:pt x="1915" y="3060"/>
                    </a:cubicBezTo>
                    <a:cubicBezTo>
                      <a:pt x="1935" y="3048"/>
                      <a:pt x="1960" y="3048"/>
                      <a:pt x="1981" y="3059"/>
                    </a:cubicBezTo>
                    <a:cubicBezTo>
                      <a:pt x="2035" y="3087"/>
                      <a:pt x="2090" y="3107"/>
                      <a:pt x="2142" y="3116"/>
                    </a:cubicBezTo>
                    <a:cubicBezTo>
                      <a:pt x="2174" y="3122"/>
                      <a:pt x="2197" y="3150"/>
                      <a:pt x="2197" y="3182"/>
                    </a:cubicBezTo>
                    <a:lnTo>
                      <a:pt x="2197" y="3348"/>
                    </a:lnTo>
                    <a:cubicBezTo>
                      <a:pt x="2207" y="3352"/>
                      <a:pt x="2216" y="3358"/>
                      <a:pt x="2223" y="3365"/>
                    </a:cubicBezTo>
                    <a:close/>
                    <a:moveTo>
                      <a:pt x="2565" y="3417"/>
                    </a:moveTo>
                    <a:cubicBezTo>
                      <a:pt x="2563" y="3398"/>
                      <a:pt x="2570" y="3379"/>
                      <a:pt x="2582" y="3365"/>
                    </a:cubicBezTo>
                    <a:cubicBezTo>
                      <a:pt x="2589" y="3358"/>
                      <a:pt x="2598" y="3352"/>
                      <a:pt x="2607" y="3348"/>
                    </a:cubicBezTo>
                    <a:lnTo>
                      <a:pt x="2607" y="3182"/>
                    </a:lnTo>
                    <a:cubicBezTo>
                      <a:pt x="2607" y="3150"/>
                      <a:pt x="2631" y="3122"/>
                      <a:pt x="2662" y="3116"/>
                    </a:cubicBezTo>
                    <a:cubicBezTo>
                      <a:pt x="2715" y="3107"/>
                      <a:pt x="2770" y="3087"/>
                      <a:pt x="2824" y="3059"/>
                    </a:cubicBezTo>
                    <a:cubicBezTo>
                      <a:pt x="2845" y="3048"/>
                      <a:pt x="2870" y="3048"/>
                      <a:pt x="2890" y="3061"/>
                    </a:cubicBezTo>
                    <a:cubicBezTo>
                      <a:pt x="2910" y="3073"/>
                      <a:pt x="2922" y="3094"/>
                      <a:pt x="2922" y="3118"/>
                    </a:cubicBezTo>
                    <a:lnTo>
                      <a:pt x="2922" y="3516"/>
                    </a:lnTo>
                    <a:cubicBezTo>
                      <a:pt x="2922" y="3530"/>
                      <a:pt x="2917" y="3545"/>
                      <a:pt x="2909" y="3556"/>
                    </a:cubicBezTo>
                    <a:lnTo>
                      <a:pt x="2721" y="3804"/>
                    </a:lnTo>
                    <a:cubicBezTo>
                      <a:pt x="2709" y="3821"/>
                      <a:pt x="2689" y="3831"/>
                      <a:pt x="2668" y="3831"/>
                    </a:cubicBezTo>
                    <a:cubicBezTo>
                      <a:pt x="2662" y="3831"/>
                      <a:pt x="2656" y="3830"/>
                      <a:pt x="2650" y="3829"/>
                    </a:cubicBezTo>
                    <a:cubicBezTo>
                      <a:pt x="2624" y="3821"/>
                      <a:pt x="2605" y="3798"/>
                      <a:pt x="2602" y="3771"/>
                    </a:cubicBezTo>
                    <a:lnTo>
                      <a:pt x="2565" y="3417"/>
                    </a:lnTo>
                    <a:close/>
                    <a:moveTo>
                      <a:pt x="1589" y="1869"/>
                    </a:moveTo>
                    <a:lnTo>
                      <a:pt x="1586" y="1841"/>
                    </a:lnTo>
                    <a:lnTo>
                      <a:pt x="1521" y="1799"/>
                    </a:lnTo>
                    <a:cubicBezTo>
                      <a:pt x="1502" y="1787"/>
                      <a:pt x="1491" y="1766"/>
                      <a:pt x="1491" y="1743"/>
                    </a:cubicBezTo>
                    <a:lnTo>
                      <a:pt x="1491" y="1634"/>
                    </a:lnTo>
                    <a:cubicBezTo>
                      <a:pt x="1491" y="1597"/>
                      <a:pt x="1520" y="1567"/>
                      <a:pt x="1557" y="1567"/>
                    </a:cubicBezTo>
                    <a:lnTo>
                      <a:pt x="1584" y="1567"/>
                    </a:lnTo>
                    <a:lnTo>
                      <a:pt x="1584" y="1448"/>
                    </a:lnTo>
                    <a:cubicBezTo>
                      <a:pt x="1584" y="1423"/>
                      <a:pt x="1599" y="1400"/>
                      <a:pt x="1621" y="1388"/>
                    </a:cubicBezTo>
                    <a:cubicBezTo>
                      <a:pt x="1713" y="1343"/>
                      <a:pt x="1895" y="1266"/>
                      <a:pt x="2084" y="1266"/>
                    </a:cubicBezTo>
                    <a:cubicBezTo>
                      <a:pt x="2234" y="1266"/>
                      <a:pt x="2359" y="1316"/>
                      <a:pt x="2455" y="1414"/>
                    </a:cubicBezTo>
                    <a:cubicBezTo>
                      <a:pt x="2574" y="1538"/>
                      <a:pt x="2711" y="1600"/>
                      <a:pt x="2863" y="1600"/>
                    </a:cubicBezTo>
                    <a:cubicBezTo>
                      <a:pt x="2949" y="1600"/>
                      <a:pt x="3037" y="1580"/>
                      <a:pt x="3126" y="1540"/>
                    </a:cubicBezTo>
                    <a:cubicBezTo>
                      <a:pt x="3147" y="1530"/>
                      <a:pt x="3171" y="1532"/>
                      <a:pt x="3190" y="1545"/>
                    </a:cubicBezTo>
                    <a:cubicBezTo>
                      <a:pt x="3199" y="1550"/>
                      <a:pt x="3206" y="1558"/>
                      <a:pt x="3211" y="1567"/>
                    </a:cubicBezTo>
                    <a:lnTo>
                      <a:pt x="3248" y="1567"/>
                    </a:lnTo>
                    <a:cubicBezTo>
                      <a:pt x="3284" y="1567"/>
                      <a:pt x="3314" y="1597"/>
                      <a:pt x="3314" y="1634"/>
                    </a:cubicBezTo>
                    <a:lnTo>
                      <a:pt x="3314" y="1743"/>
                    </a:lnTo>
                    <a:cubicBezTo>
                      <a:pt x="3314" y="1766"/>
                      <a:pt x="3303" y="1787"/>
                      <a:pt x="3284" y="1799"/>
                    </a:cubicBezTo>
                    <a:lnTo>
                      <a:pt x="3219" y="1841"/>
                    </a:lnTo>
                    <a:lnTo>
                      <a:pt x="3216" y="1869"/>
                    </a:lnTo>
                    <a:cubicBezTo>
                      <a:pt x="3195" y="2028"/>
                      <a:pt x="3105" y="2235"/>
                      <a:pt x="2976" y="2421"/>
                    </a:cubicBezTo>
                    <a:cubicBezTo>
                      <a:pt x="2813" y="2658"/>
                      <a:pt x="2661" y="2763"/>
                      <a:pt x="2582" y="2763"/>
                    </a:cubicBezTo>
                    <a:lnTo>
                      <a:pt x="2223" y="2763"/>
                    </a:lnTo>
                    <a:cubicBezTo>
                      <a:pt x="2144" y="2763"/>
                      <a:pt x="1991" y="2658"/>
                      <a:pt x="1828" y="2421"/>
                    </a:cubicBezTo>
                    <a:cubicBezTo>
                      <a:pt x="1700" y="2235"/>
                      <a:pt x="1610" y="2028"/>
                      <a:pt x="1589" y="1869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miter lim="400000"/>
              </a:ln>
            </p:spPr>
            <p:txBody>
              <a:bodyPr wrap="square" lIns="91440" tIns="45720" rIns="91440" bIns="45720" anchor="ctr">
                <a:normAutofit fontScale="70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>
                  <a:lnSpc>
                    <a:spcPct val="100000"/>
                  </a:lnSpc>
                  <a:spcBef>
                    <a:spcPts val="0"/>
                  </a:spcBef>
                  <a:defRPr sz="1500" cap="all" spc="75"/>
                </a:pPr>
                <a:endParaRPr/>
              </a:p>
            </p:txBody>
          </p:sp>
        </p:grpSp>
        <p:grpSp>
          <p:nvGrpSpPr>
            <p:cNvPr id="16" name="íŝḷiḍè">
              <a:extLst>
                <a:ext uri="{FF2B5EF4-FFF2-40B4-BE49-F238E27FC236}">
                  <a16:creationId xmlns:a16="http://schemas.microsoft.com/office/drawing/2014/main" id="{BBD7E444-30E6-4485-845F-2FEA1308EA1F}"/>
                </a:ext>
              </a:extLst>
            </p:cNvPr>
            <p:cNvGrpSpPr/>
            <p:nvPr/>
          </p:nvGrpSpPr>
          <p:grpSpPr>
            <a:xfrm>
              <a:off x="8339087" y="1880600"/>
              <a:ext cx="2737180" cy="895783"/>
              <a:chOff x="1115733" y="2397967"/>
              <a:chExt cx="2737180" cy="895783"/>
            </a:xfrm>
          </p:grpSpPr>
          <p:sp>
            <p:nvSpPr>
              <p:cNvPr id="29" name="işľîḑè">
                <a:extLst>
                  <a:ext uri="{FF2B5EF4-FFF2-40B4-BE49-F238E27FC236}">
                    <a16:creationId xmlns:a16="http://schemas.microsoft.com/office/drawing/2014/main" id="{421A7DC5-3FC5-41CC-AB32-749540DF31BC}"/>
                  </a:ext>
                </a:extLst>
              </p:cNvPr>
              <p:cNvSpPr/>
              <p:nvPr/>
            </p:nvSpPr>
            <p:spPr bwMode="auto">
              <a:xfrm>
                <a:off x="1115733" y="2740192"/>
                <a:ext cx="2737180" cy="5535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3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30" name="îšľíḍe">
                <a:extLst>
                  <a:ext uri="{FF2B5EF4-FFF2-40B4-BE49-F238E27FC236}">
                    <a16:creationId xmlns:a16="http://schemas.microsoft.com/office/drawing/2014/main" id="{08DBFE12-41CD-4EFC-B674-9B70793D06D5}"/>
                  </a:ext>
                </a:extLst>
              </p:cNvPr>
              <p:cNvSpPr txBox="1"/>
              <p:nvPr/>
            </p:nvSpPr>
            <p:spPr bwMode="auto">
              <a:xfrm>
                <a:off x="1115733" y="2397967"/>
                <a:ext cx="2737180" cy="3422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i="1" dirty="0"/>
                  <a:t>Text here</a:t>
                </a:r>
                <a:endParaRPr lang="zh-CN" altLang="en-US" i="1" dirty="0"/>
              </a:p>
            </p:txBody>
          </p:sp>
        </p:grpSp>
        <p:grpSp>
          <p:nvGrpSpPr>
            <p:cNvPr id="17" name="îṡļíḑe">
              <a:extLst>
                <a:ext uri="{FF2B5EF4-FFF2-40B4-BE49-F238E27FC236}">
                  <a16:creationId xmlns:a16="http://schemas.microsoft.com/office/drawing/2014/main" id="{04B234C9-94EF-486D-B265-2F98042F9FD1}"/>
                </a:ext>
              </a:extLst>
            </p:cNvPr>
            <p:cNvGrpSpPr/>
            <p:nvPr/>
          </p:nvGrpSpPr>
          <p:grpSpPr>
            <a:xfrm>
              <a:off x="11099641" y="3428969"/>
              <a:ext cx="419259" cy="419161"/>
              <a:chOff x="11099641" y="3428969"/>
              <a:chExt cx="419259" cy="419161"/>
            </a:xfrm>
          </p:grpSpPr>
          <p:sp>
            <p:nvSpPr>
              <p:cNvPr id="27" name="ïSlîḑé">
                <a:extLst>
                  <a:ext uri="{FF2B5EF4-FFF2-40B4-BE49-F238E27FC236}">
                    <a16:creationId xmlns:a16="http://schemas.microsoft.com/office/drawing/2014/main" id="{C83A7FAA-A48C-47B2-A02D-9D001B9077B8}"/>
                  </a:ext>
                </a:extLst>
              </p:cNvPr>
              <p:cNvSpPr/>
              <p:nvPr/>
            </p:nvSpPr>
            <p:spPr>
              <a:xfrm>
                <a:off x="11099641" y="3428969"/>
                <a:ext cx="419259" cy="41916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accent1"/>
                </a:solidFill>
                <a:miter lim="400000"/>
              </a:ln>
            </p:spPr>
            <p:txBody>
              <a:bodyPr wrap="square" lIns="91440" tIns="45720" rIns="91440" bIns="45720" anchor="ctr"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>
                  <a:lnSpc>
                    <a:spcPct val="100000"/>
                  </a:lnSpc>
                  <a:spcBef>
                    <a:spcPts val="0"/>
                  </a:spcBef>
                </a:pPr>
                <a:endParaRPr/>
              </a:p>
            </p:txBody>
          </p:sp>
          <p:sp>
            <p:nvSpPr>
              <p:cNvPr id="28" name="í$ľiḋé">
                <a:extLst>
                  <a:ext uri="{FF2B5EF4-FFF2-40B4-BE49-F238E27FC236}">
                    <a16:creationId xmlns:a16="http://schemas.microsoft.com/office/drawing/2014/main" id="{5C537019-6275-4AC3-AEC7-23C0C6362A74}"/>
                  </a:ext>
                </a:extLst>
              </p:cNvPr>
              <p:cNvSpPr/>
              <p:nvPr/>
            </p:nvSpPr>
            <p:spPr>
              <a:xfrm>
                <a:off x="11211289" y="3520024"/>
                <a:ext cx="195962" cy="237050"/>
              </a:xfrm>
              <a:custGeom>
                <a:avLst/>
                <a:gdLst>
                  <a:gd name="T0" fmla="*/ 3226 w 4805"/>
                  <a:gd name="T1" fmla="*/ 2963 h 5821"/>
                  <a:gd name="T2" fmla="*/ 3265 w 4805"/>
                  <a:gd name="T3" fmla="*/ 2628 h 5821"/>
                  <a:gd name="T4" fmla="*/ 3556 w 4805"/>
                  <a:gd name="T5" fmla="*/ 2031 h 5821"/>
                  <a:gd name="T6" fmla="*/ 3671 w 4805"/>
                  <a:gd name="T7" fmla="*/ 1553 h 5821"/>
                  <a:gd name="T8" fmla="*/ 3611 w 4805"/>
                  <a:gd name="T9" fmla="*/ 1040 h 5821"/>
                  <a:gd name="T10" fmla="*/ 2234 w 4805"/>
                  <a:gd name="T11" fmla="*/ 0 h 5821"/>
                  <a:gd name="T12" fmla="*/ 1194 w 4805"/>
                  <a:gd name="T13" fmla="*/ 1367 h 5821"/>
                  <a:gd name="T14" fmla="*/ 1134 w 4805"/>
                  <a:gd name="T15" fmla="*/ 1785 h 5821"/>
                  <a:gd name="T16" fmla="*/ 1316 w 4805"/>
                  <a:gd name="T17" fmla="*/ 2208 h 5821"/>
                  <a:gd name="T18" fmla="*/ 1692 w 4805"/>
                  <a:gd name="T19" fmla="*/ 2822 h 5821"/>
                  <a:gd name="T20" fmla="*/ 837 w 4805"/>
                  <a:gd name="T21" fmla="*/ 3187 h 5821"/>
                  <a:gd name="T22" fmla="*/ 2 w 4805"/>
                  <a:gd name="T23" fmla="*/ 5593 h 5821"/>
                  <a:gd name="T24" fmla="*/ 197 w 4805"/>
                  <a:gd name="T25" fmla="*/ 5821 h 5821"/>
                  <a:gd name="T26" fmla="*/ 4805 w 4805"/>
                  <a:gd name="T27" fmla="*/ 5624 h 5821"/>
                  <a:gd name="T28" fmla="*/ 2223 w 4805"/>
                  <a:gd name="T29" fmla="*/ 3365 h 5821"/>
                  <a:gd name="T30" fmla="*/ 2203 w 4805"/>
                  <a:gd name="T31" fmla="*/ 3771 h 5821"/>
                  <a:gd name="T32" fmla="*/ 2137 w 4805"/>
                  <a:gd name="T33" fmla="*/ 3831 h 5821"/>
                  <a:gd name="T34" fmla="*/ 1896 w 4805"/>
                  <a:gd name="T35" fmla="*/ 3556 h 5821"/>
                  <a:gd name="T36" fmla="*/ 1883 w 4805"/>
                  <a:gd name="T37" fmla="*/ 3118 h 5821"/>
                  <a:gd name="T38" fmla="*/ 1981 w 4805"/>
                  <a:gd name="T39" fmla="*/ 3059 h 5821"/>
                  <a:gd name="T40" fmla="*/ 2197 w 4805"/>
                  <a:gd name="T41" fmla="*/ 3182 h 5821"/>
                  <a:gd name="T42" fmla="*/ 2223 w 4805"/>
                  <a:gd name="T43" fmla="*/ 3365 h 5821"/>
                  <a:gd name="T44" fmla="*/ 2582 w 4805"/>
                  <a:gd name="T45" fmla="*/ 3365 h 5821"/>
                  <a:gd name="T46" fmla="*/ 2607 w 4805"/>
                  <a:gd name="T47" fmla="*/ 3182 h 5821"/>
                  <a:gd name="T48" fmla="*/ 2824 w 4805"/>
                  <a:gd name="T49" fmla="*/ 3059 h 5821"/>
                  <a:gd name="T50" fmla="*/ 2922 w 4805"/>
                  <a:gd name="T51" fmla="*/ 3118 h 5821"/>
                  <a:gd name="T52" fmla="*/ 2909 w 4805"/>
                  <a:gd name="T53" fmla="*/ 3556 h 5821"/>
                  <a:gd name="T54" fmla="*/ 2668 w 4805"/>
                  <a:gd name="T55" fmla="*/ 3831 h 5821"/>
                  <a:gd name="T56" fmla="*/ 2602 w 4805"/>
                  <a:gd name="T57" fmla="*/ 3771 h 5821"/>
                  <a:gd name="T58" fmla="*/ 1589 w 4805"/>
                  <a:gd name="T59" fmla="*/ 1869 h 5821"/>
                  <a:gd name="T60" fmla="*/ 1521 w 4805"/>
                  <a:gd name="T61" fmla="*/ 1799 h 5821"/>
                  <a:gd name="T62" fmla="*/ 1491 w 4805"/>
                  <a:gd name="T63" fmla="*/ 1634 h 5821"/>
                  <a:gd name="T64" fmla="*/ 1584 w 4805"/>
                  <a:gd name="T65" fmla="*/ 1567 h 5821"/>
                  <a:gd name="T66" fmla="*/ 1621 w 4805"/>
                  <a:gd name="T67" fmla="*/ 1388 h 5821"/>
                  <a:gd name="T68" fmla="*/ 2455 w 4805"/>
                  <a:gd name="T69" fmla="*/ 1414 h 5821"/>
                  <a:gd name="T70" fmla="*/ 3126 w 4805"/>
                  <a:gd name="T71" fmla="*/ 1540 h 5821"/>
                  <a:gd name="T72" fmla="*/ 3211 w 4805"/>
                  <a:gd name="T73" fmla="*/ 1567 h 5821"/>
                  <a:gd name="T74" fmla="*/ 3314 w 4805"/>
                  <a:gd name="T75" fmla="*/ 1634 h 5821"/>
                  <a:gd name="T76" fmla="*/ 3284 w 4805"/>
                  <a:gd name="T77" fmla="*/ 1799 h 5821"/>
                  <a:gd name="T78" fmla="*/ 3216 w 4805"/>
                  <a:gd name="T79" fmla="*/ 1869 h 5821"/>
                  <a:gd name="T80" fmla="*/ 2582 w 4805"/>
                  <a:gd name="T81" fmla="*/ 2763 h 5821"/>
                  <a:gd name="T82" fmla="*/ 1828 w 4805"/>
                  <a:gd name="T83" fmla="*/ 2421 h 58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805" h="5821">
                    <a:moveTo>
                      <a:pt x="3967" y="3187"/>
                    </a:moveTo>
                    <a:lnTo>
                      <a:pt x="3226" y="2963"/>
                    </a:lnTo>
                    <a:cubicBezTo>
                      <a:pt x="3208" y="2908"/>
                      <a:pt x="3168" y="2861"/>
                      <a:pt x="3113" y="2822"/>
                    </a:cubicBezTo>
                    <a:cubicBezTo>
                      <a:pt x="3174" y="2754"/>
                      <a:pt x="3225" y="2685"/>
                      <a:pt x="3265" y="2628"/>
                    </a:cubicBezTo>
                    <a:cubicBezTo>
                      <a:pt x="3358" y="2493"/>
                      <a:pt x="3435" y="2348"/>
                      <a:pt x="3489" y="2208"/>
                    </a:cubicBezTo>
                    <a:cubicBezTo>
                      <a:pt x="3515" y="2149"/>
                      <a:pt x="3538" y="2089"/>
                      <a:pt x="3556" y="2031"/>
                    </a:cubicBezTo>
                    <a:cubicBezTo>
                      <a:pt x="3628" y="1970"/>
                      <a:pt x="3671" y="1880"/>
                      <a:pt x="3671" y="1785"/>
                    </a:cubicBezTo>
                    <a:lnTo>
                      <a:pt x="3671" y="1553"/>
                    </a:lnTo>
                    <a:cubicBezTo>
                      <a:pt x="3671" y="1486"/>
                      <a:pt x="3650" y="1421"/>
                      <a:pt x="3611" y="1367"/>
                    </a:cubicBezTo>
                    <a:lnTo>
                      <a:pt x="3611" y="1040"/>
                    </a:lnTo>
                    <a:cubicBezTo>
                      <a:pt x="3611" y="467"/>
                      <a:pt x="3144" y="0"/>
                      <a:pt x="2571" y="0"/>
                    </a:cubicBezTo>
                    <a:lnTo>
                      <a:pt x="2234" y="0"/>
                    </a:lnTo>
                    <a:cubicBezTo>
                      <a:pt x="1660" y="0"/>
                      <a:pt x="1194" y="467"/>
                      <a:pt x="1194" y="1040"/>
                    </a:cubicBezTo>
                    <a:lnTo>
                      <a:pt x="1194" y="1367"/>
                    </a:lnTo>
                    <a:cubicBezTo>
                      <a:pt x="1155" y="1421"/>
                      <a:pt x="1134" y="1486"/>
                      <a:pt x="1134" y="1553"/>
                    </a:cubicBezTo>
                    <a:lnTo>
                      <a:pt x="1134" y="1785"/>
                    </a:lnTo>
                    <a:cubicBezTo>
                      <a:pt x="1134" y="1880"/>
                      <a:pt x="1177" y="1970"/>
                      <a:pt x="1249" y="2031"/>
                    </a:cubicBezTo>
                    <a:cubicBezTo>
                      <a:pt x="1267" y="2089"/>
                      <a:pt x="1290" y="2149"/>
                      <a:pt x="1316" y="2208"/>
                    </a:cubicBezTo>
                    <a:cubicBezTo>
                      <a:pt x="1370" y="2348"/>
                      <a:pt x="1447" y="2493"/>
                      <a:pt x="1540" y="2628"/>
                    </a:cubicBezTo>
                    <a:cubicBezTo>
                      <a:pt x="1579" y="2685"/>
                      <a:pt x="1631" y="2754"/>
                      <a:pt x="1692" y="2822"/>
                    </a:cubicBezTo>
                    <a:cubicBezTo>
                      <a:pt x="1637" y="2861"/>
                      <a:pt x="1597" y="2908"/>
                      <a:pt x="1579" y="2963"/>
                    </a:cubicBezTo>
                    <a:lnTo>
                      <a:pt x="837" y="3187"/>
                    </a:lnTo>
                    <a:cubicBezTo>
                      <a:pt x="315" y="3337"/>
                      <a:pt x="2" y="5593"/>
                      <a:pt x="2" y="5593"/>
                    </a:cubicBezTo>
                    <a:lnTo>
                      <a:pt x="2" y="5593"/>
                    </a:lnTo>
                    <a:cubicBezTo>
                      <a:pt x="1" y="5603"/>
                      <a:pt x="0" y="5613"/>
                      <a:pt x="0" y="5624"/>
                    </a:cubicBezTo>
                    <a:cubicBezTo>
                      <a:pt x="0" y="5733"/>
                      <a:pt x="88" y="5821"/>
                      <a:pt x="197" y="5821"/>
                    </a:cubicBezTo>
                    <a:lnTo>
                      <a:pt x="4608" y="5821"/>
                    </a:lnTo>
                    <a:cubicBezTo>
                      <a:pt x="4717" y="5821"/>
                      <a:pt x="4805" y="5733"/>
                      <a:pt x="4805" y="5624"/>
                    </a:cubicBezTo>
                    <a:cubicBezTo>
                      <a:pt x="4805" y="5530"/>
                      <a:pt x="4490" y="3337"/>
                      <a:pt x="3967" y="3187"/>
                    </a:cubicBezTo>
                    <a:close/>
                    <a:moveTo>
                      <a:pt x="2223" y="3365"/>
                    </a:moveTo>
                    <a:cubicBezTo>
                      <a:pt x="2235" y="3379"/>
                      <a:pt x="2241" y="3398"/>
                      <a:pt x="2239" y="3417"/>
                    </a:cubicBezTo>
                    <a:lnTo>
                      <a:pt x="2203" y="3771"/>
                    </a:lnTo>
                    <a:cubicBezTo>
                      <a:pt x="2200" y="3799"/>
                      <a:pt x="2181" y="3821"/>
                      <a:pt x="2154" y="3829"/>
                    </a:cubicBezTo>
                    <a:cubicBezTo>
                      <a:pt x="2148" y="3830"/>
                      <a:pt x="2142" y="3831"/>
                      <a:pt x="2137" y="3831"/>
                    </a:cubicBezTo>
                    <a:cubicBezTo>
                      <a:pt x="2116" y="3831"/>
                      <a:pt x="2096" y="3822"/>
                      <a:pt x="2083" y="3805"/>
                    </a:cubicBezTo>
                    <a:lnTo>
                      <a:pt x="1896" y="3556"/>
                    </a:lnTo>
                    <a:cubicBezTo>
                      <a:pt x="1887" y="3545"/>
                      <a:pt x="1882" y="3530"/>
                      <a:pt x="1883" y="3516"/>
                    </a:cubicBezTo>
                    <a:lnTo>
                      <a:pt x="1883" y="3118"/>
                    </a:lnTo>
                    <a:cubicBezTo>
                      <a:pt x="1883" y="3094"/>
                      <a:pt x="1895" y="3073"/>
                      <a:pt x="1915" y="3060"/>
                    </a:cubicBezTo>
                    <a:cubicBezTo>
                      <a:pt x="1935" y="3048"/>
                      <a:pt x="1960" y="3048"/>
                      <a:pt x="1981" y="3059"/>
                    </a:cubicBezTo>
                    <a:cubicBezTo>
                      <a:pt x="2035" y="3087"/>
                      <a:pt x="2090" y="3107"/>
                      <a:pt x="2142" y="3116"/>
                    </a:cubicBezTo>
                    <a:cubicBezTo>
                      <a:pt x="2174" y="3122"/>
                      <a:pt x="2197" y="3150"/>
                      <a:pt x="2197" y="3182"/>
                    </a:cubicBezTo>
                    <a:lnTo>
                      <a:pt x="2197" y="3348"/>
                    </a:lnTo>
                    <a:cubicBezTo>
                      <a:pt x="2207" y="3352"/>
                      <a:pt x="2216" y="3358"/>
                      <a:pt x="2223" y="3365"/>
                    </a:cubicBezTo>
                    <a:close/>
                    <a:moveTo>
                      <a:pt x="2565" y="3417"/>
                    </a:moveTo>
                    <a:cubicBezTo>
                      <a:pt x="2563" y="3398"/>
                      <a:pt x="2570" y="3379"/>
                      <a:pt x="2582" y="3365"/>
                    </a:cubicBezTo>
                    <a:cubicBezTo>
                      <a:pt x="2589" y="3358"/>
                      <a:pt x="2598" y="3352"/>
                      <a:pt x="2607" y="3348"/>
                    </a:cubicBezTo>
                    <a:lnTo>
                      <a:pt x="2607" y="3182"/>
                    </a:lnTo>
                    <a:cubicBezTo>
                      <a:pt x="2607" y="3150"/>
                      <a:pt x="2631" y="3122"/>
                      <a:pt x="2662" y="3116"/>
                    </a:cubicBezTo>
                    <a:cubicBezTo>
                      <a:pt x="2715" y="3107"/>
                      <a:pt x="2770" y="3087"/>
                      <a:pt x="2824" y="3059"/>
                    </a:cubicBezTo>
                    <a:cubicBezTo>
                      <a:pt x="2845" y="3048"/>
                      <a:pt x="2870" y="3048"/>
                      <a:pt x="2890" y="3061"/>
                    </a:cubicBezTo>
                    <a:cubicBezTo>
                      <a:pt x="2910" y="3073"/>
                      <a:pt x="2922" y="3094"/>
                      <a:pt x="2922" y="3118"/>
                    </a:cubicBezTo>
                    <a:lnTo>
                      <a:pt x="2922" y="3516"/>
                    </a:lnTo>
                    <a:cubicBezTo>
                      <a:pt x="2922" y="3530"/>
                      <a:pt x="2917" y="3545"/>
                      <a:pt x="2909" y="3556"/>
                    </a:cubicBezTo>
                    <a:lnTo>
                      <a:pt x="2721" y="3804"/>
                    </a:lnTo>
                    <a:cubicBezTo>
                      <a:pt x="2709" y="3821"/>
                      <a:pt x="2689" y="3831"/>
                      <a:pt x="2668" y="3831"/>
                    </a:cubicBezTo>
                    <a:cubicBezTo>
                      <a:pt x="2662" y="3831"/>
                      <a:pt x="2656" y="3830"/>
                      <a:pt x="2650" y="3829"/>
                    </a:cubicBezTo>
                    <a:cubicBezTo>
                      <a:pt x="2624" y="3821"/>
                      <a:pt x="2605" y="3798"/>
                      <a:pt x="2602" y="3771"/>
                    </a:cubicBezTo>
                    <a:lnTo>
                      <a:pt x="2565" y="3417"/>
                    </a:lnTo>
                    <a:close/>
                    <a:moveTo>
                      <a:pt x="1589" y="1869"/>
                    </a:moveTo>
                    <a:lnTo>
                      <a:pt x="1586" y="1841"/>
                    </a:lnTo>
                    <a:lnTo>
                      <a:pt x="1521" y="1799"/>
                    </a:lnTo>
                    <a:cubicBezTo>
                      <a:pt x="1502" y="1787"/>
                      <a:pt x="1491" y="1766"/>
                      <a:pt x="1491" y="1743"/>
                    </a:cubicBezTo>
                    <a:lnTo>
                      <a:pt x="1491" y="1634"/>
                    </a:lnTo>
                    <a:cubicBezTo>
                      <a:pt x="1491" y="1597"/>
                      <a:pt x="1520" y="1567"/>
                      <a:pt x="1557" y="1567"/>
                    </a:cubicBezTo>
                    <a:lnTo>
                      <a:pt x="1584" y="1567"/>
                    </a:lnTo>
                    <a:lnTo>
                      <a:pt x="1584" y="1448"/>
                    </a:lnTo>
                    <a:cubicBezTo>
                      <a:pt x="1584" y="1423"/>
                      <a:pt x="1599" y="1400"/>
                      <a:pt x="1621" y="1388"/>
                    </a:cubicBezTo>
                    <a:cubicBezTo>
                      <a:pt x="1713" y="1343"/>
                      <a:pt x="1895" y="1266"/>
                      <a:pt x="2084" y="1266"/>
                    </a:cubicBezTo>
                    <a:cubicBezTo>
                      <a:pt x="2234" y="1266"/>
                      <a:pt x="2359" y="1316"/>
                      <a:pt x="2455" y="1414"/>
                    </a:cubicBezTo>
                    <a:cubicBezTo>
                      <a:pt x="2574" y="1538"/>
                      <a:pt x="2711" y="1600"/>
                      <a:pt x="2863" y="1600"/>
                    </a:cubicBezTo>
                    <a:cubicBezTo>
                      <a:pt x="2949" y="1600"/>
                      <a:pt x="3037" y="1580"/>
                      <a:pt x="3126" y="1540"/>
                    </a:cubicBezTo>
                    <a:cubicBezTo>
                      <a:pt x="3147" y="1530"/>
                      <a:pt x="3171" y="1532"/>
                      <a:pt x="3190" y="1545"/>
                    </a:cubicBezTo>
                    <a:cubicBezTo>
                      <a:pt x="3199" y="1550"/>
                      <a:pt x="3206" y="1558"/>
                      <a:pt x="3211" y="1567"/>
                    </a:cubicBezTo>
                    <a:lnTo>
                      <a:pt x="3248" y="1567"/>
                    </a:lnTo>
                    <a:cubicBezTo>
                      <a:pt x="3284" y="1567"/>
                      <a:pt x="3314" y="1597"/>
                      <a:pt x="3314" y="1634"/>
                    </a:cubicBezTo>
                    <a:lnTo>
                      <a:pt x="3314" y="1743"/>
                    </a:lnTo>
                    <a:cubicBezTo>
                      <a:pt x="3314" y="1766"/>
                      <a:pt x="3303" y="1787"/>
                      <a:pt x="3284" y="1799"/>
                    </a:cubicBezTo>
                    <a:lnTo>
                      <a:pt x="3219" y="1841"/>
                    </a:lnTo>
                    <a:lnTo>
                      <a:pt x="3216" y="1869"/>
                    </a:lnTo>
                    <a:cubicBezTo>
                      <a:pt x="3195" y="2028"/>
                      <a:pt x="3105" y="2235"/>
                      <a:pt x="2976" y="2421"/>
                    </a:cubicBezTo>
                    <a:cubicBezTo>
                      <a:pt x="2813" y="2658"/>
                      <a:pt x="2661" y="2763"/>
                      <a:pt x="2582" y="2763"/>
                    </a:cubicBezTo>
                    <a:lnTo>
                      <a:pt x="2223" y="2763"/>
                    </a:lnTo>
                    <a:cubicBezTo>
                      <a:pt x="2144" y="2763"/>
                      <a:pt x="1991" y="2658"/>
                      <a:pt x="1828" y="2421"/>
                    </a:cubicBezTo>
                    <a:cubicBezTo>
                      <a:pt x="1700" y="2235"/>
                      <a:pt x="1610" y="2028"/>
                      <a:pt x="1589" y="1869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  <a:miter lim="400000"/>
              </a:ln>
            </p:spPr>
            <p:txBody>
              <a:bodyPr wrap="square" lIns="91440" tIns="45720" rIns="91440" bIns="45720" anchor="ctr">
                <a:normAutofit fontScale="70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>
                  <a:lnSpc>
                    <a:spcPct val="100000"/>
                  </a:lnSpc>
                  <a:spcBef>
                    <a:spcPts val="0"/>
                  </a:spcBef>
                  <a:defRPr sz="1500" cap="all" spc="75"/>
                </a:pPr>
                <a:endParaRPr/>
              </a:p>
            </p:txBody>
          </p:sp>
        </p:grpSp>
        <p:grpSp>
          <p:nvGrpSpPr>
            <p:cNvPr id="18" name="îṥḷïde">
              <a:extLst>
                <a:ext uri="{FF2B5EF4-FFF2-40B4-BE49-F238E27FC236}">
                  <a16:creationId xmlns:a16="http://schemas.microsoft.com/office/drawing/2014/main" id="{54E5921F-26F2-4557-8D00-A8D1CE265004}"/>
                </a:ext>
              </a:extLst>
            </p:cNvPr>
            <p:cNvGrpSpPr/>
            <p:nvPr/>
          </p:nvGrpSpPr>
          <p:grpSpPr>
            <a:xfrm>
              <a:off x="8339087" y="3190658"/>
              <a:ext cx="2737180" cy="895783"/>
              <a:chOff x="1115733" y="2397967"/>
              <a:chExt cx="2737180" cy="895783"/>
            </a:xfrm>
          </p:grpSpPr>
          <p:sp>
            <p:nvSpPr>
              <p:cNvPr id="25" name="íṡḻíďe">
                <a:extLst>
                  <a:ext uri="{FF2B5EF4-FFF2-40B4-BE49-F238E27FC236}">
                    <a16:creationId xmlns:a16="http://schemas.microsoft.com/office/drawing/2014/main" id="{421A7DC5-3FC5-41CC-AB32-749540DF31BC}"/>
                  </a:ext>
                </a:extLst>
              </p:cNvPr>
              <p:cNvSpPr/>
              <p:nvPr/>
            </p:nvSpPr>
            <p:spPr bwMode="auto">
              <a:xfrm>
                <a:off x="1115733" y="2740192"/>
                <a:ext cx="2737180" cy="5535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3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26" name="íṧḻíḍè">
                <a:extLst>
                  <a:ext uri="{FF2B5EF4-FFF2-40B4-BE49-F238E27FC236}">
                    <a16:creationId xmlns:a16="http://schemas.microsoft.com/office/drawing/2014/main" id="{08DBFE12-41CD-4EFC-B674-9B70793D06D5}"/>
                  </a:ext>
                </a:extLst>
              </p:cNvPr>
              <p:cNvSpPr txBox="1"/>
              <p:nvPr/>
            </p:nvSpPr>
            <p:spPr bwMode="auto">
              <a:xfrm>
                <a:off x="1115733" y="2397967"/>
                <a:ext cx="2737180" cy="3422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i="1" dirty="0"/>
                  <a:t>Text here</a:t>
                </a:r>
                <a:endParaRPr lang="zh-CN" altLang="en-US" i="1" dirty="0"/>
              </a:p>
            </p:txBody>
          </p:sp>
        </p:grpSp>
        <p:grpSp>
          <p:nvGrpSpPr>
            <p:cNvPr id="19" name="îSlïdê">
              <a:extLst>
                <a:ext uri="{FF2B5EF4-FFF2-40B4-BE49-F238E27FC236}">
                  <a16:creationId xmlns:a16="http://schemas.microsoft.com/office/drawing/2014/main" id="{DDA51EB4-F697-4081-9BB8-3BD5A5157D9C}"/>
                </a:ext>
              </a:extLst>
            </p:cNvPr>
            <p:cNvGrpSpPr/>
            <p:nvPr/>
          </p:nvGrpSpPr>
          <p:grpSpPr>
            <a:xfrm>
              <a:off x="11099641" y="4739028"/>
              <a:ext cx="419259" cy="419161"/>
              <a:chOff x="11099641" y="4739028"/>
              <a:chExt cx="419259" cy="419161"/>
            </a:xfrm>
          </p:grpSpPr>
          <p:sp>
            <p:nvSpPr>
              <p:cNvPr id="23" name="ï$1îḋê">
                <a:extLst>
                  <a:ext uri="{FF2B5EF4-FFF2-40B4-BE49-F238E27FC236}">
                    <a16:creationId xmlns:a16="http://schemas.microsoft.com/office/drawing/2014/main" id="{DC022745-CFA7-454C-B34B-8DDD4D1E468B}"/>
                  </a:ext>
                </a:extLst>
              </p:cNvPr>
              <p:cNvSpPr/>
              <p:nvPr/>
            </p:nvSpPr>
            <p:spPr>
              <a:xfrm>
                <a:off x="11099641" y="4739028"/>
                <a:ext cx="419259" cy="41916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1">
                    <a:lumMod val="75000"/>
                  </a:schemeClr>
                </a:solidFill>
                <a:miter lim="400000"/>
              </a:ln>
            </p:spPr>
            <p:txBody>
              <a:bodyPr wrap="square" lIns="91440" tIns="45720" rIns="91440" bIns="45720" anchor="ctr"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>
                  <a:lnSpc>
                    <a:spcPct val="100000"/>
                  </a:lnSpc>
                  <a:spcBef>
                    <a:spcPts val="0"/>
                  </a:spcBef>
                </a:pPr>
                <a:endParaRPr/>
              </a:p>
            </p:txBody>
          </p:sp>
          <p:sp>
            <p:nvSpPr>
              <p:cNvPr id="24" name="îṡľíḓè">
                <a:extLst>
                  <a:ext uri="{FF2B5EF4-FFF2-40B4-BE49-F238E27FC236}">
                    <a16:creationId xmlns:a16="http://schemas.microsoft.com/office/drawing/2014/main" id="{B70B9309-8915-42B5-8013-083BCDE3CC2A}"/>
                  </a:ext>
                </a:extLst>
              </p:cNvPr>
              <p:cNvSpPr/>
              <p:nvPr/>
            </p:nvSpPr>
            <p:spPr>
              <a:xfrm>
                <a:off x="11211289" y="4830083"/>
                <a:ext cx="195962" cy="237050"/>
              </a:xfrm>
              <a:custGeom>
                <a:avLst/>
                <a:gdLst>
                  <a:gd name="T0" fmla="*/ 3226 w 4805"/>
                  <a:gd name="T1" fmla="*/ 2963 h 5821"/>
                  <a:gd name="T2" fmla="*/ 3265 w 4805"/>
                  <a:gd name="T3" fmla="*/ 2628 h 5821"/>
                  <a:gd name="T4" fmla="*/ 3556 w 4805"/>
                  <a:gd name="T5" fmla="*/ 2031 h 5821"/>
                  <a:gd name="T6" fmla="*/ 3671 w 4805"/>
                  <a:gd name="T7" fmla="*/ 1553 h 5821"/>
                  <a:gd name="T8" fmla="*/ 3611 w 4805"/>
                  <a:gd name="T9" fmla="*/ 1040 h 5821"/>
                  <a:gd name="T10" fmla="*/ 2234 w 4805"/>
                  <a:gd name="T11" fmla="*/ 0 h 5821"/>
                  <a:gd name="T12" fmla="*/ 1194 w 4805"/>
                  <a:gd name="T13" fmla="*/ 1367 h 5821"/>
                  <a:gd name="T14" fmla="*/ 1134 w 4805"/>
                  <a:gd name="T15" fmla="*/ 1785 h 5821"/>
                  <a:gd name="T16" fmla="*/ 1316 w 4805"/>
                  <a:gd name="T17" fmla="*/ 2208 h 5821"/>
                  <a:gd name="T18" fmla="*/ 1692 w 4805"/>
                  <a:gd name="T19" fmla="*/ 2822 h 5821"/>
                  <a:gd name="T20" fmla="*/ 837 w 4805"/>
                  <a:gd name="T21" fmla="*/ 3187 h 5821"/>
                  <a:gd name="T22" fmla="*/ 2 w 4805"/>
                  <a:gd name="T23" fmla="*/ 5593 h 5821"/>
                  <a:gd name="T24" fmla="*/ 197 w 4805"/>
                  <a:gd name="T25" fmla="*/ 5821 h 5821"/>
                  <a:gd name="T26" fmla="*/ 4805 w 4805"/>
                  <a:gd name="T27" fmla="*/ 5624 h 5821"/>
                  <a:gd name="T28" fmla="*/ 2223 w 4805"/>
                  <a:gd name="T29" fmla="*/ 3365 h 5821"/>
                  <a:gd name="T30" fmla="*/ 2203 w 4805"/>
                  <a:gd name="T31" fmla="*/ 3771 h 5821"/>
                  <a:gd name="T32" fmla="*/ 2137 w 4805"/>
                  <a:gd name="T33" fmla="*/ 3831 h 5821"/>
                  <a:gd name="T34" fmla="*/ 1896 w 4805"/>
                  <a:gd name="T35" fmla="*/ 3556 h 5821"/>
                  <a:gd name="T36" fmla="*/ 1883 w 4805"/>
                  <a:gd name="T37" fmla="*/ 3118 h 5821"/>
                  <a:gd name="T38" fmla="*/ 1981 w 4805"/>
                  <a:gd name="T39" fmla="*/ 3059 h 5821"/>
                  <a:gd name="T40" fmla="*/ 2197 w 4805"/>
                  <a:gd name="T41" fmla="*/ 3182 h 5821"/>
                  <a:gd name="T42" fmla="*/ 2223 w 4805"/>
                  <a:gd name="T43" fmla="*/ 3365 h 5821"/>
                  <a:gd name="T44" fmla="*/ 2582 w 4805"/>
                  <a:gd name="T45" fmla="*/ 3365 h 5821"/>
                  <a:gd name="T46" fmla="*/ 2607 w 4805"/>
                  <a:gd name="T47" fmla="*/ 3182 h 5821"/>
                  <a:gd name="T48" fmla="*/ 2824 w 4805"/>
                  <a:gd name="T49" fmla="*/ 3059 h 5821"/>
                  <a:gd name="T50" fmla="*/ 2922 w 4805"/>
                  <a:gd name="T51" fmla="*/ 3118 h 5821"/>
                  <a:gd name="T52" fmla="*/ 2909 w 4805"/>
                  <a:gd name="T53" fmla="*/ 3556 h 5821"/>
                  <a:gd name="T54" fmla="*/ 2668 w 4805"/>
                  <a:gd name="T55" fmla="*/ 3831 h 5821"/>
                  <a:gd name="T56" fmla="*/ 2602 w 4805"/>
                  <a:gd name="T57" fmla="*/ 3771 h 5821"/>
                  <a:gd name="T58" fmla="*/ 1589 w 4805"/>
                  <a:gd name="T59" fmla="*/ 1869 h 5821"/>
                  <a:gd name="T60" fmla="*/ 1521 w 4805"/>
                  <a:gd name="T61" fmla="*/ 1799 h 5821"/>
                  <a:gd name="T62" fmla="*/ 1491 w 4805"/>
                  <a:gd name="T63" fmla="*/ 1634 h 5821"/>
                  <a:gd name="T64" fmla="*/ 1584 w 4805"/>
                  <a:gd name="T65" fmla="*/ 1567 h 5821"/>
                  <a:gd name="T66" fmla="*/ 1621 w 4805"/>
                  <a:gd name="T67" fmla="*/ 1388 h 5821"/>
                  <a:gd name="T68" fmla="*/ 2455 w 4805"/>
                  <a:gd name="T69" fmla="*/ 1414 h 5821"/>
                  <a:gd name="T70" fmla="*/ 3126 w 4805"/>
                  <a:gd name="T71" fmla="*/ 1540 h 5821"/>
                  <a:gd name="T72" fmla="*/ 3211 w 4805"/>
                  <a:gd name="T73" fmla="*/ 1567 h 5821"/>
                  <a:gd name="T74" fmla="*/ 3314 w 4805"/>
                  <a:gd name="T75" fmla="*/ 1634 h 5821"/>
                  <a:gd name="T76" fmla="*/ 3284 w 4805"/>
                  <a:gd name="T77" fmla="*/ 1799 h 5821"/>
                  <a:gd name="T78" fmla="*/ 3216 w 4805"/>
                  <a:gd name="T79" fmla="*/ 1869 h 5821"/>
                  <a:gd name="T80" fmla="*/ 2582 w 4805"/>
                  <a:gd name="T81" fmla="*/ 2763 h 5821"/>
                  <a:gd name="T82" fmla="*/ 1828 w 4805"/>
                  <a:gd name="T83" fmla="*/ 2421 h 58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805" h="5821">
                    <a:moveTo>
                      <a:pt x="3967" y="3187"/>
                    </a:moveTo>
                    <a:lnTo>
                      <a:pt x="3226" y="2963"/>
                    </a:lnTo>
                    <a:cubicBezTo>
                      <a:pt x="3208" y="2908"/>
                      <a:pt x="3168" y="2861"/>
                      <a:pt x="3113" y="2822"/>
                    </a:cubicBezTo>
                    <a:cubicBezTo>
                      <a:pt x="3174" y="2754"/>
                      <a:pt x="3225" y="2685"/>
                      <a:pt x="3265" y="2628"/>
                    </a:cubicBezTo>
                    <a:cubicBezTo>
                      <a:pt x="3358" y="2493"/>
                      <a:pt x="3435" y="2348"/>
                      <a:pt x="3489" y="2208"/>
                    </a:cubicBezTo>
                    <a:cubicBezTo>
                      <a:pt x="3515" y="2149"/>
                      <a:pt x="3538" y="2089"/>
                      <a:pt x="3556" y="2031"/>
                    </a:cubicBezTo>
                    <a:cubicBezTo>
                      <a:pt x="3628" y="1970"/>
                      <a:pt x="3671" y="1880"/>
                      <a:pt x="3671" y="1785"/>
                    </a:cubicBezTo>
                    <a:lnTo>
                      <a:pt x="3671" y="1553"/>
                    </a:lnTo>
                    <a:cubicBezTo>
                      <a:pt x="3671" y="1486"/>
                      <a:pt x="3650" y="1421"/>
                      <a:pt x="3611" y="1367"/>
                    </a:cubicBezTo>
                    <a:lnTo>
                      <a:pt x="3611" y="1040"/>
                    </a:lnTo>
                    <a:cubicBezTo>
                      <a:pt x="3611" y="467"/>
                      <a:pt x="3144" y="0"/>
                      <a:pt x="2571" y="0"/>
                    </a:cubicBezTo>
                    <a:lnTo>
                      <a:pt x="2234" y="0"/>
                    </a:lnTo>
                    <a:cubicBezTo>
                      <a:pt x="1660" y="0"/>
                      <a:pt x="1194" y="467"/>
                      <a:pt x="1194" y="1040"/>
                    </a:cubicBezTo>
                    <a:lnTo>
                      <a:pt x="1194" y="1367"/>
                    </a:lnTo>
                    <a:cubicBezTo>
                      <a:pt x="1155" y="1421"/>
                      <a:pt x="1134" y="1486"/>
                      <a:pt x="1134" y="1553"/>
                    </a:cubicBezTo>
                    <a:lnTo>
                      <a:pt x="1134" y="1785"/>
                    </a:lnTo>
                    <a:cubicBezTo>
                      <a:pt x="1134" y="1880"/>
                      <a:pt x="1177" y="1970"/>
                      <a:pt x="1249" y="2031"/>
                    </a:cubicBezTo>
                    <a:cubicBezTo>
                      <a:pt x="1267" y="2089"/>
                      <a:pt x="1290" y="2149"/>
                      <a:pt x="1316" y="2208"/>
                    </a:cubicBezTo>
                    <a:cubicBezTo>
                      <a:pt x="1370" y="2348"/>
                      <a:pt x="1447" y="2493"/>
                      <a:pt x="1540" y="2628"/>
                    </a:cubicBezTo>
                    <a:cubicBezTo>
                      <a:pt x="1579" y="2685"/>
                      <a:pt x="1631" y="2754"/>
                      <a:pt x="1692" y="2822"/>
                    </a:cubicBezTo>
                    <a:cubicBezTo>
                      <a:pt x="1637" y="2861"/>
                      <a:pt x="1597" y="2908"/>
                      <a:pt x="1579" y="2963"/>
                    </a:cubicBezTo>
                    <a:lnTo>
                      <a:pt x="837" y="3187"/>
                    </a:lnTo>
                    <a:cubicBezTo>
                      <a:pt x="315" y="3337"/>
                      <a:pt x="2" y="5593"/>
                      <a:pt x="2" y="5593"/>
                    </a:cubicBezTo>
                    <a:lnTo>
                      <a:pt x="2" y="5593"/>
                    </a:lnTo>
                    <a:cubicBezTo>
                      <a:pt x="1" y="5603"/>
                      <a:pt x="0" y="5613"/>
                      <a:pt x="0" y="5624"/>
                    </a:cubicBezTo>
                    <a:cubicBezTo>
                      <a:pt x="0" y="5733"/>
                      <a:pt x="88" y="5821"/>
                      <a:pt x="197" y="5821"/>
                    </a:cubicBezTo>
                    <a:lnTo>
                      <a:pt x="4608" y="5821"/>
                    </a:lnTo>
                    <a:cubicBezTo>
                      <a:pt x="4717" y="5821"/>
                      <a:pt x="4805" y="5733"/>
                      <a:pt x="4805" y="5624"/>
                    </a:cubicBezTo>
                    <a:cubicBezTo>
                      <a:pt x="4805" y="5530"/>
                      <a:pt x="4490" y="3337"/>
                      <a:pt x="3967" y="3187"/>
                    </a:cubicBezTo>
                    <a:close/>
                    <a:moveTo>
                      <a:pt x="2223" y="3365"/>
                    </a:moveTo>
                    <a:cubicBezTo>
                      <a:pt x="2235" y="3379"/>
                      <a:pt x="2241" y="3398"/>
                      <a:pt x="2239" y="3417"/>
                    </a:cubicBezTo>
                    <a:lnTo>
                      <a:pt x="2203" y="3771"/>
                    </a:lnTo>
                    <a:cubicBezTo>
                      <a:pt x="2200" y="3799"/>
                      <a:pt x="2181" y="3821"/>
                      <a:pt x="2154" y="3829"/>
                    </a:cubicBezTo>
                    <a:cubicBezTo>
                      <a:pt x="2148" y="3830"/>
                      <a:pt x="2142" y="3831"/>
                      <a:pt x="2137" y="3831"/>
                    </a:cubicBezTo>
                    <a:cubicBezTo>
                      <a:pt x="2116" y="3831"/>
                      <a:pt x="2096" y="3822"/>
                      <a:pt x="2083" y="3805"/>
                    </a:cubicBezTo>
                    <a:lnTo>
                      <a:pt x="1896" y="3556"/>
                    </a:lnTo>
                    <a:cubicBezTo>
                      <a:pt x="1887" y="3545"/>
                      <a:pt x="1882" y="3530"/>
                      <a:pt x="1883" y="3516"/>
                    </a:cubicBezTo>
                    <a:lnTo>
                      <a:pt x="1883" y="3118"/>
                    </a:lnTo>
                    <a:cubicBezTo>
                      <a:pt x="1883" y="3094"/>
                      <a:pt x="1895" y="3073"/>
                      <a:pt x="1915" y="3060"/>
                    </a:cubicBezTo>
                    <a:cubicBezTo>
                      <a:pt x="1935" y="3048"/>
                      <a:pt x="1960" y="3048"/>
                      <a:pt x="1981" y="3059"/>
                    </a:cubicBezTo>
                    <a:cubicBezTo>
                      <a:pt x="2035" y="3087"/>
                      <a:pt x="2090" y="3107"/>
                      <a:pt x="2142" y="3116"/>
                    </a:cubicBezTo>
                    <a:cubicBezTo>
                      <a:pt x="2174" y="3122"/>
                      <a:pt x="2197" y="3150"/>
                      <a:pt x="2197" y="3182"/>
                    </a:cubicBezTo>
                    <a:lnTo>
                      <a:pt x="2197" y="3348"/>
                    </a:lnTo>
                    <a:cubicBezTo>
                      <a:pt x="2207" y="3352"/>
                      <a:pt x="2216" y="3358"/>
                      <a:pt x="2223" y="3365"/>
                    </a:cubicBezTo>
                    <a:close/>
                    <a:moveTo>
                      <a:pt x="2565" y="3417"/>
                    </a:moveTo>
                    <a:cubicBezTo>
                      <a:pt x="2563" y="3398"/>
                      <a:pt x="2570" y="3379"/>
                      <a:pt x="2582" y="3365"/>
                    </a:cubicBezTo>
                    <a:cubicBezTo>
                      <a:pt x="2589" y="3358"/>
                      <a:pt x="2598" y="3352"/>
                      <a:pt x="2607" y="3348"/>
                    </a:cubicBezTo>
                    <a:lnTo>
                      <a:pt x="2607" y="3182"/>
                    </a:lnTo>
                    <a:cubicBezTo>
                      <a:pt x="2607" y="3150"/>
                      <a:pt x="2631" y="3122"/>
                      <a:pt x="2662" y="3116"/>
                    </a:cubicBezTo>
                    <a:cubicBezTo>
                      <a:pt x="2715" y="3107"/>
                      <a:pt x="2770" y="3087"/>
                      <a:pt x="2824" y="3059"/>
                    </a:cubicBezTo>
                    <a:cubicBezTo>
                      <a:pt x="2845" y="3048"/>
                      <a:pt x="2870" y="3048"/>
                      <a:pt x="2890" y="3061"/>
                    </a:cubicBezTo>
                    <a:cubicBezTo>
                      <a:pt x="2910" y="3073"/>
                      <a:pt x="2922" y="3094"/>
                      <a:pt x="2922" y="3118"/>
                    </a:cubicBezTo>
                    <a:lnTo>
                      <a:pt x="2922" y="3516"/>
                    </a:lnTo>
                    <a:cubicBezTo>
                      <a:pt x="2922" y="3530"/>
                      <a:pt x="2917" y="3545"/>
                      <a:pt x="2909" y="3556"/>
                    </a:cubicBezTo>
                    <a:lnTo>
                      <a:pt x="2721" y="3804"/>
                    </a:lnTo>
                    <a:cubicBezTo>
                      <a:pt x="2709" y="3821"/>
                      <a:pt x="2689" y="3831"/>
                      <a:pt x="2668" y="3831"/>
                    </a:cubicBezTo>
                    <a:cubicBezTo>
                      <a:pt x="2662" y="3831"/>
                      <a:pt x="2656" y="3830"/>
                      <a:pt x="2650" y="3829"/>
                    </a:cubicBezTo>
                    <a:cubicBezTo>
                      <a:pt x="2624" y="3821"/>
                      <a:pt x="2605" y="3798"/>
                      <a:pt x="2602" y="3771"/>
                    </a:cubicBezTo>
                    <a:lnTo>
                      <a:pt x="2565" y="3417"/>
                    </a:lnTo>
                    <a:close/>
                    <a:moveTo>
                      <a:pt x="1589" y="1869"/>
                    </a:moveTo>
                    <a:lnTo>
                      <a:pt x="1586" y="1841"/>
                    </a:lnTo>
                    <a:lnTo>
                      <a:pt x="1521" y="1799"/>
                    </a:lnTo>
                    <a:cubicBezTo>
                      <a:pt x="1502" y="1787"/>
                      <a:pt x="1491" y="1766"/>
                      <a:pt x="1491" y="1743"/>
                    </a:cubicBezTo>
                    <a:lnTo>
                      <a:pt x="1491" y="1634"/>
                    </a:lnTo>
                    <a:cubicBezTo>
                      <a:pt x="1491" y="1597"/>
                      <a:pt x="1520" y="1567"/>
                      <a:pt x="1557" y="1567"/>
                    </a:cubicBezTo>
                    <a:lnTo>
                      <a:pt x="1584" y="1567"/>
                    </a:lnTo>
                    <a:lnTo>
                      <a:pt x="1584" y="1448"/>
                    </a:lnTo>
                    <a:cubicBezTo>
                      <a:pt x="1584" y="1423"/>
                      <a:pt x="1599" y="1400"/>
                      <a:pt x="1621" y="1388"/>
                    </a:cubicBezTo>
                    <a:cubicBezTo>
                      <a:pt x="1713" y="1343"/>
                      <a:pt x="1895" y="1266"/>
                      <a:pt x="2084" y="1266"/>
                    </a:cubicBezTo>
                    <a:cubicBezTo>
                      <a:pt x="2234" y="1266"/>
                      <a:pt x="2359" y="1316"/>
                      <a:pt x="2455" y="1414"/>
                    </a:cubicBezTo>
                    <a:cubicBezTo>
                      <a:pt x="2574" y="1538"/>
                      <a:pt x="2711" y="1600"/>
                      <a:pt x="2863" y="1600"/>
                    </a:cubicBezTo>
                    <a:cubicBezTo>
                      <a:pt x="2949" y="1600"/>
                      <a:pt x="3037" y="1580"/>
                      <a:pt x="3126" y="1540"/>
                    </a:cubicBezTo>
                    <a:cubicBezTo>
                      <a:pt x="3147" y="1530"/>
                      <a:pt x="3171" y="1532"/>
                      <a:pt x="3190" y="1545"/>
                    </a:cubicBezTo>
                    <a:cubicBezTo>
                      <a:pt x="3199" y="1550"/>
                      <a:pt x="3206" y="1558"/>
                      <a:pt x="3211" y="1567"/>
                    </a:cubicBezTo>
                    <a:lnTo>
                      <a:pt x="3248" y="1567"/>
                    </a:lnTo>
                    <a:cubicBezTo>
                      <a:pt x="3284" y="1567"/>
                      <a:pt x="3314" y="1597"/>
                      <a:pt x="3314" y="1634"/>
                    </a:cubicBezTo>
                    <a:lnTo>
                      <a:pt x="3314" y="1743"/>
                    </a:lnTo>
                    <a:cubicBezTo>
                      <a:pt x="3314" y="1766"/>
                      <a:pt x="3303" y="1787"/>
                      <a:pt x="3284" y="1799"/>
                    </a:cubicBezTo>
                    <a:lnTo>
                      <a:pt x="3219" y="1841"/>
                    </a:lnTo>
                    <a:lnTo>
                      <a:pt x="3216" y="1869"/>
                    </a:lnTo>
                    <a:cubicBezTo>
                      <a:pt x="3195" y="2028"/>
                      <a:pt x="3105" y="2235"/>
                      <a:pt x="2976" y="2421"/>
                    </a:cubicBezTo>
                    <a:cubicBezTo>
                      <a:pt x="2813" y="2658"/>
                      <a:pt x="2661" y="2763"/>
                      <a:pt x="2582" y="2763"/>
                    </a:cubicBezTo>
                    <a:lnTo>
                      <a:pt x="2223" y="2763"/>
                    </a:lnTo>
                    <a:cubicBezTo>
                      <a:pt x="2144" y="2763"/>
                      <a:pt x="1991" y="2658"/>
                      <a:pt x="1828" y="2421"/>
                    </a:cubicBezTo>
                    <a:cubicBezTo>
                      <a:pt x="1700" y="2235"/>
                      <a:pt x="1610" y="2028"/>
                      <a:pt x="1589" y="1869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miter lim="400000"/>
              </a:ln>
            </p:spPr>
            <p:txBody>
              <a:bodyPr wrap="square" lIns="91440" tIns="45720" rIns="91440" bIns="45720" anchor="ctr">
                <a:normAutofit fontScale="70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>
                  <a:lnSpc>
                    <a:spcPct val="100000"/>
                  </a:lnSpc>
                  <a:spcBef>
                    <a:spcPts val="0"/>
                  </a:spcBef>
                  <a:defRPr sz="1500" cap="all" spc="75"/>
                </a:pPr>
                <a:endParaRPr/>
              </a:p>
            </p:txBody>
          </p:sp>
        </p:grpSp>
        <p:grpSp>
          <p:nvGrpSpPr>
            <p:cNvPr id="20" name="isḷïdé">
              <a:extLst>
                <a:ext uri="{FF2B5EF4-FFF2-40B4-BE49-F238E27FC236}">
                  <a16:creationId xmlns:a16="http://schemas.microsoft.com/office/drawing/2014/main" id="{DA9D9134-AE6D-4ADA-9C69-ACD2DEDB4E88}"/>
                </a:ext>
              </a:extLst>
            </p:cNvPr>
            <p:cNvGrpSpPr/>
            <p:nvPr/>
          </p:nvGrpSpPr>
          <p:grpSpPr>
            <a:xfrm>
              <a:off x="8339087" y="4500717"/>
              <a:ext cx="2737180" cy="895783"/>
              <a:chOff x="1115733" y="2397967"/>
              <a:chExt cx="2737180" cy="895783"/>
            </a:xfrm>
          </p:grpSpPr>
          <p:sp>
            <p:nvSpPr>
              <p:cNvPr id="21" name="ïSḻîḓè">
                <a:extLst>
                  <a:ext uri="{FF2B5EF4-FFF2-40B4-BE49-F238E27FC236}">
                    <a16:creationId xmlns:a16="http://schemas.microsoft.com/office/drawing/2014/main" id="{421A7DC5-3FC5-41CC-AB32-749540DF31BC}"/>
                  </a:ext>
                </a:extLst>
              </p:cNvPr>
              <p:cNvSpPr/>
              <p:nvPr/>
            </p:nvSpPr>
            <p:spPr bwMode="auto">
              <a:xfrm>
                <a:off x="1115733" y="2740192"/>
                <a:ext cx="2737180" cy="5535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3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22" name="ïsḷïḋè">
                <a:extLst>
                  <a:ext uri="{FF2B5EF4-FFF2-40B4-BE49-F238E27FC236}">
                    <a16:creationId xmlns:a16="http://schemas.microsoft.com/office/drawing/2014/main" id="{08DBFE12-41CD-4EFC-B674-9B70793D06D5}"/>
                  </a:ext>
                </a:extLst>
              </p:cNvPr>
              <p:cNvSpPr txBox="1"/>
              <p:nvPr/>
            </p:nvSpPr>
            <p:spPr bwMode="auto">
              <a:xfrm>
                <a:off x="1115733" y="2397967"/>
                <a:ext cx="2737180" cy="3422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i="1" dirty="0"/>
                  <a:t>Text here</a:t>
                </a:r>
                <a:endParaRPr lang="zh-CN" altLang="en-US" i="1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873132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09A9838-3455-4928-868B-8A8E7EA41B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87FE7A72-D38A-4DF8-A263-DF88B67F4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A2B72BE-EA06-411C-A1C2-482ADD880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13</a:t>
            </a:fld>
            <a:endParaRPr lang="zh-CN" altLang="en-US"/>
          </a:p>
        </p:txBody>
      </p:sp>
      <p:grpSp>
        <p:nvGrpSpPr>
          <p:cNvPr id="5" name="24366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D8EF8072-0955-4979-A0AA-D2A41BA7A719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595438"/>
            <a:ext cx="10848975" cy="4086225"/>
            <a:chOff x="669925" y="1595438"/>
            <a:chExt cx="10848975" cy="4086225"/>
          </a:xfrm>
        </p:grpSpPr>
        <p:sp>
          <p:nvSpPr>
            <p:cNvPr id="6" name="is1îḓé">
              <a:extLst>
                <a:ext uri="{FF2B5EF4-FFF2-40B4-BE49-F238E27FC236}">
                  <a16:creationId xmlns:a16="http://schemas.microsoft.com/office/drawing/2014/main" id="{EAB7DBEA-4D79-47C7-9F12-2472C1B4B99B}"/>
                </a:ext>
              </a:extLst>
            </p:cNvPr>
            <p:cNvSpPr/>
            <p:nvPr/>
          </p:nvSpPr>
          <p:spPr>
            <a:xfrm>
              <a:off x="4052888" y="1595438"/>
              <a:ext cx="4086225" cy="4086225"/>
            </a:xfrm>
            <a:prstGeom prst="diamond">
              <a:avLst/>
            </a:prstGeom>
            <a:noFill/>
            <a:ln w="7620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grpSp>
          <p:nvGrpSpPr>
            <p:cNvPr id="7" name="îṩ1ïdê">
              <a:extLst>
                <a:ext uri="{FF2B5EF4-FFF2-40B4-BE49-F238E27FC236}">
                  <a16:creationId xmlns:a16="http://schemas.microsoft.com/office/drawing/2014/main" id="{1200D7B4-963A-41F2-BB74-E934F0DD96E6}"/>
                </a:ext>
              </a:extLst>
            </p:cNvPr>
            <p:cNvGrpSpPr/>
            <p:nvPr/>
          </p:nvGrpSpPr>
          <p:grpSpPr>
            <a:xfrm>
              <a:off x="4602100" y="2220328"/>
              <a:ext cx="1260000" cy="1260000"/>
              <a:chOff x="4505325" y="2220328"/>
              <a:chExt cx="1260000" cy="1260000"/>
            </a:xfrm>
          </p:grpSpPr>
          <p:sp>
            <p:nvSpPr>
              <p:cNvPr id="39" name="iṥḻíďé">
                <a:extLst>
                  <a:ext uri="{FF2B5EF4-FFF2-40B4-BE49-F238E27FC236}">
                    <a16:creationId xmlns:a16="http://schemas.microsoft.com/office/drawing/2014/main" id="{7B34EE71-DAE1-45B9-8FAF-D06F3B5DAC00}"/>
                  </a:ext>
                </a:extLst>
              </p:cNvPr>
              <p:cNvSpPr/>
              <p:nvPr/>
            </p:nvSpPr>
            <p:spPr>
              <a:xfrm>
                <a:off x="4505325" y="2220328"/>
                <a:ext cx="1260000" cy="1260000"/>
              </a:xfrm>
              <a:prstGeom prst="roundRect">
                <a:avLst>
                  <a:gd name="adj" fmla="val 12758"/>
                </a:avLst>
              </a:prstGeom>
              <a:solidFill>
                <a:schemeClr val="accent1"/>
              </a:solidFill>
              <a:ln w="19050">
                <a:solidFill>
                  <a:schemeClr val="bg1">
                    <a:lumMod val="85000"/>
                  </a:schemeClr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40" name="íŝḻîḓé">
                <a:extLst>
                  <a:ext uri="{FF2B5EF4-FFF2-40B4-BE49-F238E27FC236}">
                    <a16:creationId xmlns:a16="http://schemas.microsoft.com/office/drawing/2014/main" id="{3D003BFC-9481-4E36-9C4A-91AFC0B0E976}"/>
                  </a:ext>
                </a:extLst>
              </p:cNvPr>
              <p:cNvGrpSpPr/>
              <p:nvPr/>
            </p:nvGrpSpPr>
            <p:grpSpPr>
              <a:xfrm>
                <a:off x="4823740" y="2538743"/>
                <a:ext cx="623170" cy="623170"/>
                <a:chOff x="4336007" y="1521982"/>
                <a:chExt cx="561758" cy="561758"/>
              </a:xfrm>
            </p:grpSpPr>
            <p:sp>
              <p:nvSpPr>
                <p:cNvPr id="41" name="íśļíḋè">
                  <a:extLst>
                    <a:ext uri="{FF2B5EF4-FFF2-40B4-BE49-F238E27FC236}">
                      <a16:creationId xmlns:a16="http://schemas.microsoft.com/office/drawing/2014/main" id="{F6BCAC6C-4318-4B6C-8D5C-B7E019B4F7A0}"/>
                    </a:ext>
                  </a:extLst>
                </p:cNvPr>
                <p:cNvSpPr/>
                <p:nvPr/>
              </p:nvSpPr>
              <p:spPr>
                <a:xfrm>
                  <a:off x="4336007" y="1521982"/>
                  <a:ext cx="561758" cy="561758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" name="íṡ1îdé">
                  <a:extLst>
                    <a:ext uri="{FF2B5EF4-FFF2-40B4-BE49-F238E27FC236}">
                      <a16:creationId xmlns:a16="http://schemas.microsoft.com/office/drawing/2014/main" id="{7C075A68-6C08-46F1-8340-46D14C563FD7}"/>
                    </a:ext>
                  </a:extLst>
                </p:cNvPr>
                <p:cNvSpPr/>
                <p:nvPr/>
              </p:nvSpPr>
              <p:spPr>
                <a:xfrm>
                  <a:off x="4473389" y="1650202"/>
                  <a:ext cx="286995" cy="305319"/>
                </a:xfrm>
                <a:custGeom>
                  <a:avLst/>
                  <a:gdLst>
                    <a:gd name="connsiteX0" fmla="*/ 219384 w 570310"/>
                    <a:gd name="connsiteY0" fmla="*/ 310418 h 606722"/>
                    <a:gd name="connsiteX1" fmla="*/ 252581 w 570310"/>
                    <a:gd name="connsiteY1" fmla="*/ 343568 h 606722"/>
                    <a:gd name="connsiteX2" fmla="*/ 237985 w 570310"/>
                    <a:gd name="connsiteY2" fmla="*/ 519626 h 606722"/>
                    <a:gd name="connsiteX3" fmla="*/ 242613 w 570310"/>
                    <a:gd name="connsiteY3" fmla="*/ 536423 h 606722"/>
                    <a:gd name="connsiteX4" fmla="*/ 275810 w 570310"/>
                    <a:gd name="connsiteY4" fmla="*/ 583349 h 606722"/>
                    <a:gd name="connsiteX5" fmla="*/ 285155 w 570310"/>
                    <a:gd name="connsiteY5" fmla="*/ 588148 h 606722"/>
                    <a:gd name="connsiteX6" fmla="*/ 294500 w 570310"/>
                    <a:gd name="connsiteY6" fmla="*/ 583349 h 606722"/>
                    <a:gd name="connsiteX7" fmla="*/ 327697 w 570310"/>
                    <a:gd name="connsiteY7" fmla="*/ 536423 h 606722"/>
                    <a:gd name="connsiteX8" fmla="*/ 332325 w 570310"/>
                    <a:gd name="connsiteY8" fmla="*/ 519626 h 606722"/>
                    <a:gd name="connsiteX9" fmla="*/ 317818 w 570310"/>
                    <a:gd name="connsiteY9" fmla="*/ 343568 h 606722"/>
                    <a:gd name="connsiteX10" fmla="*/ 351015 w 570310"/>
                    <a:gd name="connsiteY10" fmla="*/ 310418 h 606722"/>
                    <a:gd name="connsiteX11" fmla="*/ 486828 w 570310"/>
                    <a:gd name="connsiteY11" fmla="*/ 386227 h 606722"/>
                    <a:gd name="connsiteX12" fmla="*/ 570310 w 570310"/>
                    <a:gd name="connsiteY12" fmla="*/ 587526 h 606722"/>
                    <a:gd name="connsiteX13" fmla="*/ 551175 w 570310"/>
                    <a:gd name="connsiteY13" fmla="*/ 606722 h 606722"/>
                    <a:gd name="connsiteX14" fmla="*/ 19224 w 570310"/>
                    <a:gd name="connsiteY14" fmla="*/ 606722 h 606722"/>
                    <a:gd name="connsiteX15" fmla="*/ 0 w 570310"/>
                    <a:gd name="connsiteY15" fmla="*/ 587526 h 606722"/>
                    <a:gd name="connsiteX16" fmla="*/ 83571 w 570310"/>
                    <a:gd name="connsiteY16" fmla="*/ 386227 h 606722"/>
                    <a:gd name="connsiteX17" fmla="*/ 219384 w 570310"/>
                    <a:gd name="connsiteY17" fmla="*/ 310418 h 606722"/>
                    <a:gd name="connsiteX18" fmla="*/ 128853 w 570310"/>
                    <a:gd name="connsiteY18" fmla="*/ 201676 h 606722"/>
                    <a:gd name="connsiteX19" fmla="*/ 441529 w 570310"/>
                    <a:gd name="connsiteY19" fmla="*/ 201676 h 606722"/>
                    <a:gd name="connsiteX20" fmla="*/ 441529 w 570310"/>
                    <a:gd name="connsiteY20" fmla="*/ 239945 h 606722"/>
                    <a:gd name="connsiteX21" fmla="*/ 426131 w 570310"/>
                    <a:gd name="connsiteY21" fmla="*/ 255306 h 606722"/>
                    <a:gd name="connsiteX22" fmla="*/ 144251 w 570310"/>
                    <a:gd name="connsiteY22" fmla="*/ 255306 h 606722"/>
                    <a:gd name="connsiteX23" fmla="*/ 128853 w 570310"/>
                    <a:gd name="connsiteY23" fmla="*/ 239945 h 606722"/>
                    <a:gd name="connsiteX24" fmla="*/ 282298 w 570310"/>
                    <a:gd name="connsiteY24" fmla="*/ 0 h 606722"/>
                    <a:gd name="connsiteX25" fmla="*/ 287639 w 570310"/>
                    <a:gd name="connsiteY25" fmla="*/ 2577 h 606722"/>
                    <a:gd name="connsiteX26" fmla="*/ 379225 w 570310"/>
                    <a:gd name="connsiteY26" fmla="*/ 115986 h 606722"/>
                    <a:gd name="connsiteX27" fmla="*/ 429068 w 570310"/>
                    <a:gd name="connsiteY27" fmla="*/ 49861 h 606722"/>
                    <a:gd name="connsiteX28" fmla="*/ 436812 w 570310"/>
                    <a:gd name="connsiteY28" fmla="*/ 47461 h 606722"/>
                    <a:gd name="connsiteX29" fmla="*/ 441529 w 570310"/>
                    <a:gd name="connsiteY29" fmla="*/ 53949 h 606722"/>
                    <a:gd name="connsiteX30" fmla="*/ 441529 w 570310"/>
                    <a:gd name="connsiteY30" fmla="*/ 163359 h 606722"/>
                    <a:gd name="connsiteX31" fmla="*/ 128853 w 570310"/>
                    <a:gd name="connsiteY31" fmla="*/ 163359 h 606722"/>
                    <a:gd name="connsiteX32" fmla="*/ 128853 w 570310"/>
                    <a:gd name="connsiteY32" fmla="*/ 60171 h 606722"/>
                    <a:gd name="connsiteX33" fmla="*/ 133570 w 570310"/>
                    <a:gd name="connsiteY33" fmla="*/ 53594 h 606722"/>
                    <a:gd name="connsiteX34" fmla="*/ 141314 w 570310"/>
                    <a:gd name="connsiteY34" fmla="*/ 56082 h 606722"/>
                    <a:gd name="connsiteX35" fmla="*/ 185282 w 570310"/>
                    <a:gd name="connsiteY35" fmla="*/ 115986 h 606722"/>
                    <a:gd name="connsiteX36" fmla="*/ 276869 w 570310"/>
                    <a:gd name="connsiteY36" fmla="*/ 2577 h 606722"/>
                    <a:gd name="connsiteX37" fmla="*/ 282298 w 570310"/>
                    <a:gd name="connsiteY37" fmla="*/ 0 h 606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70310" h="606722">
                      <a:moveTo>
                        <a:pt x="219384" y="310418"/>
                      </a:moveTo>
                      <a:lnTo>
                        <a:pt x="252581" y="343568"/>
                      </a:lnTo>
                      <a:lnTo>
                        <a:pt x="237985" y="519626"/>
                      </a:lnTo>
                      <a:cubicBezTo>
                        <a:pt x="237540" y="525581"/>
                        <a:pt x="239142" y="531535"/>
                        <a:pt x="242613" y="536423"/>
                      </a:cubicBezTo>
                      <a:lnTo>
                        <a:pt x="275810" y="583349"/>
                      </a:lnTo>
                      <a:cubicBezTo>
                        <a:pt x="277946" y="586370"/>
                        <a:pt x="281506" y="588148"/>
                        <a:pt x="285155" y="588148"/>
                      </a:cubicBezTo>
                      <a:cubicBezTo>
                        <a:pt x="288893" y="588148"/>
                        <a:pt x="292364" y="586370"/>
                        <a:pt x="294500" y="583349"/>
                      </a:cubicBezTo>
                      <a:lnTo>
                        <a:pt x="327697" y="536423"/>
                      </a:lnTo>
                      <a:cubicBezTo>
                        <a:pt x="331168" y="531535"/>
                        <a:pt x="332859" y="525581"/>
                        <a:pt x="332325" y="519626"/>
                      </a:cubicBezTo>
                      <a:lnTo>
                        <a:pt x="317818" y="343568"/>
                      </a:lnTo>
                      <a:lnTo>
                        <a:pt x="351015" y="310418"/>
                      </a:lnTo>
                      <a:cubicBezTo>
                        <a:pt x="402012" y="322327"/>
                        <a:pt x="448825" y="348278"/>
                        <a:pt x="486828" y="386227"/>
                      </a:cubicBezTo>
                      <a:cubicBezTo>
                        <a:pt x="540673" y="439996"/>
                        <a:pt x="570310" y="511450"/>
                        <a:pt x="570310" y="587526"/>
                      </a:cubicBezTo>
                      <a:cubicBezTo>
                        <a:pt x="570310" y="598102"/>
                        <a:pt x="561766" y="606722"/>
                        <a:pt x="551175" y="606722"/>
                      </a:cubicBezTo>
                      <a:lnTo>
                        <a:pt x="19224" y="606722"/>
                      </a:lnTo>
                      <a:cubicBezTo>
                        <a:pt x="8633" y="606722"/>
                        <a:pt x="0" y="598102"/>
                        <a:pt x="0" y="587526"/>
                      </a:cubicBezTo>
                      <a:cubicBezTo>
                        <a:pt x="0" y="511450"/>
                        <a:pt x="29726" y="439996"/>
                        <a:pt x="83571" y="386227"/>
                      </a:cubicBezTo>
                      <a:cubicBezTo>
                        <a:pt x="121485" y="348278"/>
                        <a:pt x="168298" y="322327"/>
                        <a:pt x="219384" y="310418"/>
                      </a:cubicBezTo>
                      <a:close/>
                      <a:moveTo>
                        <a:pt x="128853" y="201676"/>
                      </a:moveTo>
                      <a:lnTo>
                        <a:pt x="441529" y="201676"/>
                      </a:lnTo>
                      <a:lnTo>
                        <a:pt x="441529" y="239945"/>
                      </a:lnTo>
                      <a:cubicBezTo>
                        <a:pt x="441529" y="248381"/>
                        <a:pt x="434587" y="255306"/>
                        <a:pt x="426131" y="255306"/>
                      </a:cubicBezTo>
                      <a:lnTo>
                        <a:pt x="144251" y="255306"/>
                      </a:lnTo>
                      <a:cubicBezTo>
                        <a:pt x="135706" y="255306"/>
                        <a:pt x="128853" y="248381"/>
                        <a:pt x="128853" y="239945"/>
                      </a:cubicBezTo>
                      <a:close/>
                      <a:moveTo>
                        <a:pt x="282298" y="0"/>
                      </a:moveTo>
                      <a:cubicBezTo>
                        <a:pt x="284345" y="0"/>
                        <a:pt x="286304" y="977"/>
                        <a:pt x="287639" y="2577"/>
                      </a:cubicBezTo>
                      <a:lnTo>
                        <a:pt x="379225" y="115986"/>
                      </a:lnTo>
                      <a:lnTo>
                        <a:pt x="429068" y="49861"/>
                      </a:lnTo>
                      <a:cubicBezTo>
                        <a:pt x="430848" y="47461"/>
                        <a:pt x="433964" y="46483"/>
                        <a:pt x="436812" y="47461"/>
                      </a:cubicBezTo>
                      <a:cubicBezTo>
                        <a:pt x="439571" y="48350"/>
                        <a:pt x="441529" y="51016"/>
                        <a:pt x="441529" y="53949"/>
                      </a:cubicBezTo>
                      <a:lnTo>
                        <a:pt x="441529" y="163359"/>
                      </a:lnTo>
                      <a:lnTo>
                        <a:pt x="128853" y="163359"/>
                      </a:lnTo>
                      <a:lnTo>
                        <a:pt x="128853" y="60171"/>
                      </a:lnTo>
                      <a:cubicBezTo>
                        <a:pt x="128853" y="57149"/>
                        <a:pt x="130722" y="54571"/>
                        <a:pt x="133570" y="53594"/>
                      </a:cubicBezTo>
                      <a:cubicBezTo>
                        <a:pt x="136418" y="52705"/>
                        <a:pt x="139534" y="53682"/>
                        <a:pt x="141314" y="56082"/>
                      </a:cubicBezTo>
                      <a:lnTo>
                        <a:pt x="185282" y="115986"/>
                      </a:lnTo>
                      <a:lnTo>
                        <a:pt x="276869" y="2577"/>
                      </a:lnTo>
                      <a:cubicBezTo>
                        <a:pt x="278204" y="977"/>
                        <a:pt x="280162" y="0"/>
                        <a:pt x="28229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19050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 fontScale="92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8" name="îśľiḍé">
              <a:extLst>
                <a:ext uri="{FF2B5EF4-FFF2-40B4-BE49-F238E27FC236}">
                  <a16:creationId xmlns:a16="http://schemas.microsoft.com/office/drawing/2014/main" id="{9037F213-520E-40FF-B81B-6D02CD6DBEA5}"/>
                </a:ext>
              </a:extLst>
            </p:cNvPr>
            <p:cNvGrpSpPr/>
            <p:nvPr/>
          </p:nvGrpSpPr>
          <p:grpSpPr>
            <a:xfrm>
              <a:off x="6329900" y="2220328"/>
              <a:ext cx="1260000" cy="1260000"/>
              <a:chOff x="6446103" y="2220328"/>
              <a:chExt cx="1260000" cy="1260000"/>
            </a:xfrm>
          </p:grpSpPr>
          <p:sp>
            <p:nvSpPr>
              <p:cNvPr id="35" name="ïSlíḍê">
                <a:extLst>
                  <a:ext uri="{FF2B5EF4-FFF2-40B4-BE49-F238E27FC236}">
                    <a16:creationId xmlns:a16="http://schemas.microsoft.com/office/drawing/2014/main" id="{20ACD3C5-29DB-4E3F-BD1D-8ED059EC9343}"/>
                  </a:ext>
                </a:extLst>
              </p:cNvPr>
              <p:cNvSpPr/>
              <p:nvPr/>
            </p:nvSpPr>
            <p:spPr>
              <a:xfrm>
                <a:off x="6446103" y="2220328"/>
                <a:ext cx="1260000" cy="1260000"/>
              </a:xfrm>
              <a:prstGeom prst="roundRect">
                <a:avLst>
                  <a:gd name="adj" fmla="val 12758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bg1">
                    <a:lumMod val="85000"/>
                  </a:schemeClr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6" name="ísḷïḑè">
                <a:extLst>
                  <a:ext uri="{FF2B5EF4-FFF2-40B4-BE49-F238E27FC236}">
                    <a16:creationId xmlns:a16="http://schemas.microsoft.com/office/drawing/2014/main" id="{FEEAA5AB-C0C3-4D27-8FE7-F5D55EFA83B3}"/>
                  </a:ext>
                </a:extLst>
              </p:cNvPr>
              <p:cNvGrpSpPr/>
              <p:nvPr/>
            </p:nvGrpSpPr>
            <p:grpSpPr>
              <a:xfrm>
                <a:off x="6764518" y="2538743"/>
                <a:ext cx="623170" cy="623170"/>
                <a:chOff x="7294236" y="1521982"/>
                <a:chExt cx="561758" cy="561758"/>
              </a:xfrm>
            </p:grpSpPr>
            <p:sp>
              <p:nvSpPr>
                <p:cNvPr id="37" name="ïślíďê">
                  <a:extLst>
                    <a:ext uri="{FF2B5EF4-FFF2-40B4-BE49-F238E27FC236}">
                      <a16:creationId xmlns:a16="http://schemas.microsoft.com/office/drawing/2014/main" id="{E51EDC9C-B946-44E7-98B5-5264A87A3CDF}"/>
                    </a:ext>
                  </a:extLst>
                </p:cNvPr>
                <p:cNvSpPr/>
                <p:nvPr/>
              </p:nvSpPr>
              <p:spPr>
                <a:xfrm>
                  <a:off x="7294236" y="1521982"/>
                  <a:ext cx="561758" cy="561758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8" name="íṣlïḑé">
                  <a:extLst>
                    <a:ext uri="{FF2B5EF4-FFF2-40B4-BE49-F238E27FC236}">
                      <a16:creationId xmlns:a16="http://schemas.microsoft.com/office/drawing/2014/main" id="{86909F16-F637-413E-ABD4-A08A3CB9A44A}"/>
                    </a:ext>
                  </a:extLst>
                </p:cNvPr>
                <p:cNvSpPr/>
                <p:nvPr/>
              </p:nvSpPr>
              <p:spPr>
                <a:xfrm>
                  <a:off x="7431618" y="1650202"/>
                  <a:ext cx="286995" cy="305319"/>
                </a:xfrm>
                <a:custGeom>
                  <a:avLst/>
                  <a:gdLst>
                    <a:gd name="connsiteX0" fmla="*/ 219384 w 570310"/>
                    <a:gd name="connsiteY0" fmla="*/ 310418 h 606722"/>
                    <a:gd name="connsiteX1" fmla="*/ 252581 w 570310"/>
                    <a:gd name="connsiteY1" fmla="*/ 343568 h 606722"/>
                    <a:gd name="connsiteX2" fmla="*/ 237985 w 570310"/>
                    <a:gd name="connsiteY2" fmla="*/ 519626 h 606722"/>
                    <a:gd name="connsiteX3" fmla="*/ 242613 w 570310"/>
                    <a:gd name="connsiteY3" fmla="*/ 536423 h 606722"/>
                    <a:gd name="connsiteX4" fmla="*/ 275810 w 570310"/>
                    <a:gd name="connsiteY4" fmla="*/ 583349 h 606722"/>
                    <a:gd name="connsiteX5" fmla="*/ 285155 w 570310"/>
                    <a:gd name="connsiteY5" fmla="*/ 588148 h 606722"/>
                    <a:gd name="connsiteX6" fmla="*/ 294500 w 570310"/>
                    <a:gd name="connsiteY6" fmla="*/ 583349 h 606722"/>
                    <a:gd name="connsiteX7" fmla="*/ 327697 w 570310"/>
                    <a:gd name="connsiteY7" fmla="*/ 536423 h 606722"/>
                    <a:gd name="connsiteX8" fmla="*/ 332325 w 570310"/>
                    <a:gd name="connsiteY8" fmla="*/ 519626 h 606722"/>
                    <a:gd name="connsiteX9" fmla="*/ 317818 w 570310"/>
                    <a:gd name="connsiteY9" fmla="*/ 343568 h 606722"/>
                    <a:gd name="connsiteX10" fmla="*/ 351015 w 570310"/>
                    <a:gd name="connsiteY10" fmla="*/ 310418 h 606722"/>
                    <a:gd name="connsiteX11" fmla="*/ 486828 w 570310"/>
                    <a:gd name="connsiteY11" fmla="*/ 386227 h 606722"/>
                    <a:gd name="connsiteX12" fmla="*/ 570310 w 570310"/>
                    <a:gd name="connsiteY12" fmla="*/ 587526 h 606722"/>
                    <a:gd name="connsiteX13" fmla="*/ 551175 w 570310"/>
                    <a:gd name="connsiteY13" fmla="*/ 606722 h 606722"/>
                    <a:gd name="connsiteX14" fmla="*/ 19224 w 570310"/>
                    <a:gd name="connsiteY14" fmla="*/ 606722 h 606722"/>
                    <a:gd name="connsiteX15" fmla="*/ 0 w 570310"/>
                    <a:gd name="connsiteY15" fmla="*/ 587526 h 606722"/>
                    <a:gd name="connsiteX16" fmla="*/ 83571 w 570310"/>
                    <a:gd name="connsiteY16" fmla="*/ 386227 h 606722"/>
                    <a:gd name="connsiteX17" fmla="*/ 219384 w 570310"/>
                    <a:gd name="connsiteY17" fmla="*/ 310418 h 606722"/>
                    <a:gd name="connsiteX18" fmla="*/ 128853 w 570310"/>
                    <a:gd name="connsiteY18" fmla="*/ 201676 h 606722"/>
                    <a:gd name="connsiteX19" fmla="*/ 441529 w 570310"/>
                    <a:gd name="connsiteY19" fmla="*/ 201676 h 606722"/>
                    <a:gd name="connsiteX20" fmla="*/ 441529 w 570310"/>
                    <a:gd name="connsiteY20" fmla="*/ 239945 h 606722"/>
                    <a:gd name="connsiteX21" fmla="*/ 426131 w 570310"/>
                    <a:gd name="connsiteY21" fmla="*/ 255306 h 606722"/>
                    <a:gd name="connsiteX22" fmla="*/ 144251 w 570310"/>
                    <a:gd name="connsiteY22" fmla="*/ 255306 h 606722"/>
                    <a:gd name="connsiteX23" fmla="*/ 128853 w 570310"/>
                    <a:gd name="connsiteY23" fmla="*/ 239945 h 606722"/>
                    <a:gd name="connsiteX24" fmla="*/ 282298 w 570310"/>
                    <a:gd name="connsiteY24" fmla="*/ 0 h 606722"/>
                    <a:gd name="connsiteX25" fmla="*/ 287639 w 570310"/>
                    <a:gd name="connsiteY25" fmla="*/ 2577 h 606722"/>
                    <a:gd name="connsiteX26" fmla="*/ 379225 w 570310"/>
                    <a:gd name="connsiteY26" fmla="*/ 115986 h 606722"/>
                    <a:gd name="connsiteX27" fmla="*/ 429068 w 570310"/>
                    <a:gd name="connsiteY27" fmla="*/ 49861 h 606722"/>
                    <a:gd name="connsiteX28" fmla="*/ 436812 w 570310"/>
                    <a:gd name="connsiteY28" fmla="*/ 47461 h 606722"/>
                    <a:gd name="connsiteX29" fmla="*/ 441529 w 570310"/>
                    <a:gd name="connsiteY29" fmla="*/ 53949 h 606722"/>
                    <a:gd name="connsiteX30" fmla="*/ 441529 w 570310"/>
                    <a:gd name="connsiteY30" fmla="*/ 163359 h 606722"/>
                    <a:gd name="connsiteX31" fmla="*/ 128853 w 570310"/>
                    <a:gd name="connsiteY31" fmla="*/ 163359 h 606722"/>
                    <a:gd name="connsiteX32" fmla="*/ 128853 w 570310"/>
                    <a:gd name="connsiteY32" fmla="*/ 60171 h 606722"/>
                    <a:gd name="connsiteX33" fmla="*/ 133570 w 570310"/>
                    <a:gd name="connsiteY33" fmla="*/ 53594 h 606722"/>
                    <a:gd name="connsiteX34" fmla="*/ 141314 w 570310"/>
                    <a:gd name="connsiteY34" fmla="*/ 56082 h 606722"/>
                    <a:gd name="connsiteX35" fmla="*/ 185282 w 570310"/>
                    <a:gd name="connsiteY35" fmla="*/ 115986 h 606722"/>
                    <a:gd name="connsiteX36" fmla="*/ 276869 w 570310"/>
                    <a:gd name="connsiteY36" fmla="*/ 2577 h 606722"/>
                    <a:gd name="connsiteX37" fmla="*/ 282298 w 570310"/>
                    <a:gd name="connsiteY37" fmla="*/ 0 h 606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70310" h="606722">
                      <a:moveTo>
                        <a:pt x="219384" y="310418"/>
                      </a:moveTo>
                      <a:lnTo>
                        <a:pt x="252581" y="343568"/>
                      </a:lnTo>
                      <a:lnTo>
                        <a:pt x="237985" y="519626"/>
                      </a:lnTo>
                      <a:cubicBezTo>
                        <a:pt x="237540" y="525581"/>
                        <a:pt x="239142" y="531535"/>
                        <a:pt x="242613" y="536423"/>
                      </a:cubicBezTo>
                      <a:lnTo>
                        <a:pt x="275810" y="583349"/>
                      </a:lnTo>
                      <a:cubicBezTo>
                        <a:pt x="277946" y="586370"/>
                        <a:pt x="281506" y="588148"/>
                        <a:pt x="285155" y="588148"/>
                      </a:cubicBezTo>
                      <a:cubicBezTo>
                        <a:pt x="288893" y="588148"/>
                        <a:pt x="292364" y="586370"/>
                        <a:pt x="294500" y="583349"/>
                      </a:cubicBezTo>
                      <a:lnTo>
                        <a:pt x="327697" y="536423"/>
                      </a:lnTo>
                      <a:cubicBezTo>
                        <a:pt x="331168" y="531535"/>
                        <a:pt x="332859" y="525581"/>
                        <a:pt x="332325" y="519626"/>
                      </a:cubicBezTo>
                      <a:lnTo>
                        <a:pt x="317818" y="343568"/>
                      </a:lnTo>
                      <a:lnTo>
                        <a:pt x="351015" y="310418"/>
                      </a:lnTo>
                      <a:cubicBezTo>
                        <a:pt x="402012" y="322327"/>
                        <a:pt x="448825" y="348278"/>
                        <a:pt x="486828" y="386227"/>
                      </a:cubicBezTo>
                      <a:cubicBezTo>
                        <a:pt x="540673" y="439996"/>
                        <a:pt x="570310" y="511450"/>
                        <a:pt x="570310" y="587526"/>
                      </a:cubicBezTo>
                      <a:cubicBezTo>
                        <a:pt x="570310" y="598102"/>
                        <a:pt x="561766" y="606722"/>
                        <a:pt x="551175" y="606722"/>
                      </a:cubicBezTo>
                      <a:lnTo>
                        <a:pt x="19224" y="606722"/>
                      </a:lnTo>
                      <a:cubicBezTo>
                        <a:pt x="8633" y="606722"/>
                        <a:pt x="0" y="598102"/>
                        <a:pt x="0" y="587526"/>
                      </a:cubicBezTo>
                      <a:cubicBezTo>
                        <a:pt x="0" y="511450"/>
                        <a:pt x="29726" y="439996"/>
                        <a:pt x="83571" y="386227"/>
                      </a:cubicBezTo>
                      <a:cubicBezTo>
                        <a:pt x="121485" y="348278"/>
                        <a:pt x="168298" y="322327"/>
                        <a:pt x="219384" y="310418"/>
                      </a:cubicBezTo>
                      <a:close/>
                      <a:moveTo>
                        <a:pt x="128853" y="201676"/>
                      </a:moveTo>
                      <a:lnTo>
                        <a:pt x="441529" y="201676"/>
                      </a:lnTo>
                      <a:lnTo>
                        <a:pt x="441529" y="239945"/>
                      </a:lnTo>
                      <a:cubicBezTo>
                        <a:pt x="441529" y="248381"/>
                        <a:pt x="434587" y="255306"/>
                        <a:pt x="426131" y="255306"/>
                      </a:cubicBezTo>
                      <a:lnTo>
                        <a:pt x="144251" y="255306"/>
                      </a:lnTo>
                      <a:cubicBezTo>
                        <a:pt x="135706" y="255306"/>
                        <a:pt x="128853" y="248381"/>
                        <a:pt x="128853" y="239945"/>
                      </a:cubicBezTo>
                      <a:close/>
                      <a:moveTo>
                        <a:pt x="282298" y="0"/>
                      </a:moveTo>
                      <a:cubicBezTo>
                        <a:pt x="284345" y="0"/>
                        <a:pt x="286304" y="977"/>
                        <a:pt x="287639" y="2577"/>
                      </a:cubicBezTo>
                      <a:lnTo>
                        <a:pt x="379225" y="115986"/>
                      </a:lnTo>
                      <a:lnTo>
                        <a:pt x="429068" y="49861"/>
                      </a:lnTo>
                      <a:cubicBezTo>
                        <a:pt x="430848" y="47461"/>
                        <a:pt x="433964" y="46483"/>
                        <a:pt x="436812" y="47461"/>
                      </a:cubicBezTo>
                      <a:cubicBezTo>
                        <a:pt x="439571" y="48350"/>
                        <a:pt x="441529" y="51016"/>
                        <a:pt x="441529" y="53949"/>
                      </a:cubicBezTo>
                      <a:lnTo>
                        <a:pt x="441529" y="163359"/>
                      </a:lnTo>
                      <a:lnTo>
                        <a:pt x="128853" y="163359"/>
                      </a:lnTo>
                      <a:lnTo>
                        <a:pt x="128853" y="60171"/>
                      </a:lnTo>
                      <a:cubicBezTo>
                        <a:pt x="128853" y="57149"/>
                        <a:pt x="130722" y="54571"/>
                        <a:pt x="133570" y="53594"/>
                      </a:cubicBezTo>
                      <a:cubicBezTo>
                        <a:pt x="136418" y="52705"/>
                        <a:pt x="139534" y="53682"/>
                        <a:pt x="141314" y="56082"/>
                      </a:cubicBezTo>
                      <a:lnTo>
                        <a:pt x="185282" y="115986"/>
                      </a:lnTo>
                      <a:lnTo>
                        <a:pt x="276869" y="2577"/>
                      </a:lnTo>
                      <a:cubicBezTo>
                        <a:pt x="278204" y="977"/>
                        <a:pt x="280162" y="0"/>
                        <a:pt x="282298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 fontScale="92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9" name="îṡļîḋe">
              <a:extLst>
                <a:ext uri="{FF2B5EF4-FFF2-40B4-BE49-F238E27FC236}">
                  <a16:creationId xmlns:a16="http://schemas.microsoft.com/office/drawing/2014/main" id="{31E0AF1B-448C-41E1-BB25-EF5881F87FF4}"/>
                </a:ext>
              </a:extLst>
            </p:cNvPr>
            <p:cNvGrpSpPr/>
            <p:nvPr/>
          </p:nvGrpSpPr>
          <p:grpSpPr>
            <a:xfrm>
              <a:off x="4602100" y="3733801"/>
              <a:ext cx="1260000" cy="1260000"/>
              <a:chOff x="4505325" y="3733801"/>
              <a:chExt cx="1260000" cy="1260000"/>
            </a:xfrm>
          </p:grpSpPr>
          <p:sp>
            <p:nvSpPr>
              <p:cNvPr id="31" name="íṥliḋê">
                <a:extLst>
                  <a:ext uri="{FF2B5EF4-FFF2-40B4-BE49-F238E27FC236}">
                    <a16:creationId xmlns:a16="http://schemas.microsoft.com/office/drawing/2014/main" id="{5285FB02-176E-4560-BFC2-575118A8012C}"/>
                  </a:ext>
                </a:extLst>
              </p:cNvPr>
              <p:cNvSpPr/>
              <p:nvPr/>
            </p:nvSpPr>
            <p:spPr>
              <a:xfrm>
                <a:off x="4505325" y="3733801"/>
                <a:ext cx="1260000" cy="1260000"/>
              </a:xfrm>
              <a:prstGeom prst="roundRect">
                <a:avLst>
                  <a:gd name="adj" fmla="val 12758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bg1">
                    <a:lumMod val="85000"/>
                  </a:schemeClr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2" name="íŝḷîḋê">
                <a:extLst>
                  <a:ext uri="{FF2B5EF4-FFF2-40B4-BE49-F238E27FC236}">
                    <a16:creationId xmlns:a16="http://schemas.microsoft.com/office/drawing/2014/main" id="{FDBA757A-C969-414E-A1D5-25E60887FC3E}"/>
                  </a:ext>
                </a:extLst>
              </p:cNvPr>
              <p:cNvGrpSpPr/>
              <p:nvPr/>
            </p:nvGrpSpPr>
            <p:grpSpPr>
              <a:xfrm>
                <a:off x="4823740" y="4052216"/>
                <a:ext cx="623170" cy="623170"/>
                <a:chOff x="4336007" y="4030232"/>
                <a:chExt cx="561758" cy="561758"/>
              </a:xfrm>
            </p:grpSpPr>
            <p:sp>
              <p:nvSpPr>
                <p:cNvPr id="33" name="ïśļíďè">
                  <a:extLst>
                    <a:ext uri="{FF2B5EF4-FFF2-40B4-BE49-F238E27FC236}">
                      <a16:creationId xmlns:a16="http://schemas.microsoft.com/office/drawing/2014/main" id="{030C6925-26E4-463D-85BB-60846D90B37F}"/>
                    </a:ext>
                  </a:extLst>
                </p:cNvPr>
                <p:cNvSpPr/>
                <p:nvPr/>
              </p:nvSpPr>
              <p:spPr>
                <a:xfrm>
                  <a:off x="4336007" y="4030232"/>
                  <a:ext cx="561758" cy="561758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4" name="iṡ1îḓé">
                  <a:extLst>
                    <a:ext uri="{FF2B5EF4-FFF2-40B4-BE49-F238E27FC236}">
                      <a16:creationId xmlns:a16="http://schemas.microsoft.com/office/drawing/2014/main" id="{644529DD-EE23-499B-9CB0-E4A14AEA4EFD}"/>
                    </a:ext>
                  </a:extLst>
                </p:cNvPr>
                <p:cNvSpPr/>
                <p:nvPr/>
              </p:nvSpPr>
              <p:spPr>
                <a:xfrm>
                  <a:off x="4473389" y="4158452"/>
                  <a:ext cx="286995" cy="305319"/>
                </a:xfrm>
                <a:custGeom>
                  <a:avLst/>
                  <a:gdLst>
                    <a:gd name="connsiteX0" fmla="*/ 219384 w 570310"/>
                    <a:gd name="connsiteY0" fmla="*/ 310418 h 606722"/>
                    <a:gd name="connsiteX1" fmla="*/ 252581 w 570310"/>
                    <a:gd name="connsiteY1" fmla="*/ 343568 h 606722"/>
                    <a:gd name="connsiteX2" fmla="*/ 237985 w 570310"/>
                    <a:gd name="connsiteY2" fmla="*/ 519626 h 606722"/>
                    <a:gd name="connsiteX3" fmla="*/ 242613 w 570310"/>
                    <a:gd name="connsiteY3" fmla="*/ 536423 h 606722"/>
                    <a:gd name="connsiteX4" fmla="*/ 275810 w 570310"/>
                    <a:gd name="connsiteY4" fmla="*/ 583349 h 606722"/>
                    <a:gd name="connsiteX5" fmla="*/ 285155 w 570310"/>
                    <a:gd name="connsiteY5" fmla="*/ 588148 h 606722"/>
                    <a:gd name="connsiteX6" fmla="*/ 294500 w 570310"/>
                    <a:gd name="connsiteY6" fmla="*/ 583349 h 606722"/>
                    <a:gd name="connsiteX7" fmla="*/ 327697 w 570310"/>
                    <a:gd name="connsiteY7" fmla="*/ 536423 h 606722"/>
                    <a:gd name="connsiteX8" fmla="*/ 332325 w 570310"/>
                    <a:gd name="connsiteY8" fmla="*/ 519626 h 606722"/>
                    <a:gd name="connsiteX9" fmla="*/ 317818 w 570310"/>
                    <a:gd name="connsiteY9" fmla="*/ 343568 h 606722"/>
                    <a:gd name="connsiteX10" fmla="*/ 351015 w 570310"/>
                    <a:gd name="connsiteY10" fmla="*/ 310418 h 606722"/>
                    <a:gd name="connsiteX11" fmla="*/ 486828 w 570310"/>
                    <a:gd name="connsiteY11" fmla="*/ 386227 h 606722"/>
                    <a:gd name="connsiteX12" fmla="*/ 570310 w 570310"/>
                    <a:gd name="connsiteY12" fmla="*/ 587526 h 606722"/>
                    <a:gd name="connsiteX13" fmla="*/ 551175 w 570310"/>
                    <a:gd name="connsiteY13" fmla="*/ 606722 h 606722"/>
                    <a:gd name="connsiteX14" fmla="*/ 19224 w 570310"/>
                    <a:gd name="connsiteY14" fmla="*/ 606722 h 606722"/>
                    <a:gd name="connsiteX15" fmla="*/ 0 w 570310"/>
                    <a:gd name="connsiteY15" fmla="*/ 587526 h 606722"/>
                    <a:gd name="connsiteX16" fmla="*/ 83571 w 570310"/>
                    <a:gd name="connsiteY16" fmla="*/ 386227 h 606722"/>
                    <a:gd name="connsiteX17" fmla="*/ 219384 w 570310"/>
                    <a:gd name="connsiteY17" fmla="*/ 310418 h 606722"/>
                    <a:gd name="connsiteX18" fmla="*/ 128853 w 570310"/>
                    <a:gd name="connsiteY18" fmla="*/ 201676 h 606722"/>
                    <a:gd name="connsiteX19" fmla="*/ 441529 w 570310"/>
                    <a:gd name="connsiteY19" fmla="*/ 201676 h 606722"/>
                    <a:gd name="connsiteX20" fmla="*/ 441529 w 570310"/>
                    <a:gd name="connsiteY20" fmla="*/ 239945 h 606722"/>
                    <a:gd name="connsiteX21" fmla="*/ 426131 w 570310"/>
                    <a:gd name="connsiteY21" fmla="*/ 255306 h 606722"/>
                    <a:gd name="connsiteX22" fmla="*/ 144251 w 570310"/>
                    <a:gd name="connsiteY22" fmla="*/ 255306 h 606722"/>
                    <a:gd name="connsiteX23" fmla="*/ 128853 w 570310"/>
                    <a:gd name="connsiteY23" fmla="*/ 239945 h 606722"/>
                    <a:gd name="connsiteX24" fmla="*/ 282298 w 570310"/>
                    <a:gd name="connsiteY24" fmla="*/ 0 h 606722"/>
                    <a:gd name="connsiteX25" fmla="*/ 287639 w 570310"/>
                    <a:gd name="connsiteY25" fmla="*/ 2577 h 606722"/>
                    <a:gd name="connsiteX26" fmla="*/ 379225 w 570310"/>
                    <a:gd name="connsiteY26" fmla="*/ 115986 h 606722"/>
                    <a:gd name="connsiteX27" fmla="*/ 429068 w 570310"/>
                    <a:gd name="connsiteY27" fmla="*/ 49861 h 606722"/>
                    <a:gd name="connsiteX28" fmla="*/ 436812 w 570310"/>
                    <a:gd name="connsiteY28" fmla="*/ 47461 h 606722"/>
                    <a:gd name="connsiteX29" fmla="*/ 441529 w 570310"/>
                    <a:gd name="connsiteY29" fmla="*/ 53949 h 606722"/>
                    <a:gd name="connsiteX30" fmla="*/ 441529 w 570310"/>
                    <a:gd name="connsiteY30" fmla="*/ 163359 h 606722"/>
                    <a:gd name="connsiteX31" fmla="*/ 128853 w 570310"/>
                    <a:gd name="connsiteY31" fmla="*/ 163359 h 606722"/>
                    <a:gd name="connsiteX32" fmla="*/ 128853 w 570310"/>
                    <a:gd name="connsiteY32" fmla="*/ 60171 h 606722"/>
                    <a:gd name="connsiteX33" fmla="*/ 133570 w 570310"/>
                    <a:gd name="connsiteY33" fmla="*/ 53594 h 606722"/>
                    <a:gd name="connsiteX34" fmla="*/ 141314 w 570310"/>
                    <a:gd name="connsiteY34" fmla="*/ 56082 h 606722"/>
                    <a:gd name="connsiteX35" fmla="*/ 185282 w 570310"/>
                    <a:gd name="connsiteY35" fmla="*/ 115986 h 606722"/>
                    <a:gd name="connsiteX36" fmla="*/ 276869 w 570310"/>
                    <a:gd name="connsiteY36" fmla="*/ 2577 h 606722"/>
                    <a:gd name="connsiteX37" fmla="*/ 282298 w 570310"/>
                    <a:gd name="connsiteY37" fmla="*/ 0 h 606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70310" h="606722">
                      <a:moveTo>
                        <a:pt x="219384" y="310418"/>
                      </a:moveTo>
                      <a:lnTo>
                        <a:pt x="252581" y="343568"/>
                      </a:lnTo>
                      <a:lnTo>
                        <a:pt x="237985" y="519626"/>
                      </a:lnTo>
                      <a:cubicBezTo>
                        <a:pt x="237540" y="525581"/>
                        <a:pt x="239142" y="531535"/>
                        <a:pt x="242613" y="536423"/>
                      </a:cubicBezTo>
                      <a:lnTo>
                        <a:pt x="275810" y="583349"/>
                      </a:lnTo>
                      <a:cubicBezTo>
                        <a:pt x="277946" y="586370"/>
                        <a:pt x="281506" y="588148"/>
                        <a:pt x="285155" y="588148"/>
                      </a:cubicBezTo>
                      <a:cubicBezTo>
                        <a:pt x="288893" y="588148"/>
                        <a:pt x="292364" y="586370"/>
                        <a:pt x="294500" y="583349"/>
                      </a:cubicBezTo>
                      <a:lnTo>
                        <a:pt x="327697" y="536423"/>
                      </a:lnTo>
                      <a:cubicBezTo>
                        <a:pt x="331168" y="531535"/>
                        <a:pt x="332859" y="525581"/>
                        <a:pt x="332325" y="519626"/>
                      </a:cubicBezTo>
                      <a:lnTo>
                        <a:pt x="317818" y="343568"/>
                      </a:lnTo>
                      <a:lnTo>
                        <a:pt x="351015" y="310418"/>
                      </a:lnTo>
                      <a:cubicBezTo>
                        <a:pt x="402012" y="322327"/>
                        <a:pt x="448825" y="348278"/>
                        <a:pt x="486828" y="386227"/>
                      </a:cubicBezTo>
                      <a:cubicBezTo>
                        <a:pt x="540673" y="439996"/>
                        <a:pt x="570310" y="511450"/>
                        <a:pt x="570310" y="587526"/>
                      </a:cubicBezTo>
                      <a:cubicBezTo>
                        <a:pt x="570310" y="598102"/>
                        <a:pt x="561766" y="606722"/>
                        <a:pt x="551175" y="606722"/>
                      </a:cubicBezTo>
                      <a:lnTo>
                        <a:pt x="19224" y="606722"/>
                      </a:lnTo>
                      <a:cubicBezTo>
                        <a:pt x="8633" y="606722"/>
                        <a:pt x="0" y="598102"/>
                        <a:pt x="0" y="587526"/>
                      </a:cubicBezTo>
                      <a:cubicBezTo>
                        <a:pt x="0" y="511450"/>
                        <a:pt x="29726" y="439996"/>
                        <a:pt x="83571" y="386227"/>
                      </a:cubicBezTo>
                      <a:cubicBezTo>
                        <a:pt x="121485" y="348278"/>
                        <a:pt x="168298" y="322327"/>
                        <a:pt x="219384" y="310418"/>
                      </a:cubicBezTo>
                      <a:close/>
                      <a:moveTo>
                        <a:pt x="128853" y="201676"/>
                      </a:moveTo>
                      <a:lnTo>
                        <a:pt x="441529" y="201676"/>
                      </a:lnTo>
                      <a:lnTo>
                        <a:pt x="441529" y="239945"/>
                      </a:lnTo>
                      <a:cubicBezTo>
                        <a:pt x="441529" y="248381"/>
                        <a:pt x="434587" y="255306"/>
                        <a:pt x="426131" y="255306"/>
                      </a:cubicBezTo>
                      <a:lnTo>
                        <a:pt x="144251" y="255306"/>
                      </a:lnTo>
                      <a:cubicBezTo>
                        <a:pt x="135706" y="255306"/>
                        <a:pt x="128853" y="248381"/>
                        <a:pt x="128853" y="239945"/>
                      </a:cubicBezTo>
                      <a:close/>
                      <a:moveTo>
                        <a:pt x="282298" y="0"/>
                      </a:moveTo>
                      <a:cubicBezTo>
                        <a:pt x="284345" y="0"/>
                        <a:pt x="286304" y="977"/>
                        <a:pt x="287639" y="2577"/>
                      </a:cubicBezTo>
                      <a:lnTo>
                        <a:pt x="379225" y="115986"/>
                      </a:lnTo>
                      <a:lnTo>
                        <a:pt x="429068" y="49861"/>
                      </a:lnTo>
                      <a:cubicBezTo>
                        <a:pt x="430848" y="47461"/>
                        <a:pt x="433964" y="46483"/>
                        <a:pt x="436812" y="47461"/>
                      </a:cubicBezTo>
                      <a:cubicBezTo>
                        <a:pt x="439571" y="48350"/>
                        <a:pt x="441529" y="51016"/>
                        <a:pt x="441529" y="53949"/>
                      </a:cubicBezTo>
                      <a:lnTo>
                        <a:pt x="441529" y="163359"/>
                      </a:lnTo>
                      <a:lnTo>
                        <a:pt x="128853" y="163359"/>
                      </a:lnTo>
                      <a:lnTo>
                        <a:pt x="128853" y="60171"/>
                      </a:lnTo>
                      <a:cubicBezTo>
                        <a:pt x="128853" y="57149"/>
                        <a:pt x="130722" y="54571"/>
                        <a:pt x="133570" y="53594"/>
                      </a:cubicBezTo>
                      <a:cubicBezTo>
                        <a:pt x="136418" y="52705"/>
                        <a:pt x="139534" y="53682"/>
                        <a:pt x="141314" y="56082"/>
                      </a:cubicBezTo>
                      <a:lnTo>
                        <a:pt x="185282" y="115986"/>
                      </a:lnTo>
                      <a:lnTo>
                        <a:pt x="276869" y="2577"/>
                      </a:lnTo>
                      <a:cubicBezTo>
                        <a:pt x="278204" y="977"/>
                        <a:pt x="280162" y="0"/>
                        <a:pt x="282298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 fontScale="92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0" name="iŝļiḋé">
              <a:extLst>
                <a:ext uri="{FF2B5EF4-FFF2-40B4-BE49-F238E27FC236}">
                  <a16:creationId xmlns:a16="http://schemas.microsoft.com/office/drawing/2014/main" id="{FAC677B0-0D70-4509-91E7-A48280771782}"/>
                </a:ext>
              </a:extLst>
            </p:cNvPr>
            <p:cNvGrpSpPr/>
            <p:nvPr/>
          </p:nvGrpSpPr>
          <p:grpSpPr>
            <a:xfrm>
              <a:off x="6329900" y="3733801"/>
              <a:ext cx="1260000" cy="1260000"/>
              <a:chOff x="6446103" y="3733801"/>
              <a:chExt cx="1260000" cy="1260000"/>
            </a:xfrm>
          </p:grpSpPr>
          <p:sp>
            <p:nvSpPr>
              <p:cNvPr id="27" name="íŝ1ïḍé">
                <a:extLst>
                  <a:ext uri="{FF2B5EF4-FFF2-40B4-BE49-F238E27FC236}">
                    <a16:creationId xmlns:a16="http://schemas.microsoft.com/office/drawing/2014/main" id="{7C470A07-BBFF-4E20-A071-3DA3B4947577}"/>
                  </a:ext>
                </a:extLst>
              </p:cNvPr>
              <p:cNvSpPr/>
              <p:nvPr/>
            </p:nvSpPr>
            <p:spPr>
              <a:xfrm>
                <a:off x="6446103" y="3733801"/>
                <a:ext cx="1260000" cy="1260000"/>
              </a:xfrm>
              <a:prstGeom prst="roundRect">
                <a:avLst>
                  <a:gd name="adj" fmla="val 12758"/>
                </a:avLst>
              </a:prstGeom>
              <a:solidFill>
                <a:schemeClr val="accent1"/>
              </a:solidFill>
              <a:ln w="19050">
                <a:solidFill>
                  <a:schemeClr val="bg1">
                    <a:lumMod val="85000"/>
                  </a:schemeClr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8" name="i$ľîḍè">
                <a:extLst>
                  <a:ext uri="{FF2B5EF4-FFF2-40B4-BE49-F238E27FC236}">
                    <a16:creationId xmlns:a16="http://schemas.microsoft.com/office/drawing/2014/main" id="{DD357FA2-24B1-40E1-AFC8-D10C4C6A44D9}"/>
                  </a:ext>
                </a:extLst>
              </p:cNvPr>
              <p:cNvGrpSpPr/>
              <p:nvPr/>
            </p:nvGrpSpPr>
            <p:grpSpPr>
              <a:xfrm>
                <a:off x="6764518" y="4052216"/>
                <a:ext cx="623170" cy="623170"/>
                <a:chOff x="7294236" y="4030232"/>
                <a:chExt cx="561758" cy="561758"/>
              </a:xfrm>
            </p:grpSpPr>
            <p:sp>
              <p:nvSpPr>
                <p:cNvPr id="29" name="íSľïďé">
                  <a:extLst>
                    <a:ext uri="{FF2B5EF4-FFF2-40B4-BE49-F238E27FC236}">
                      <a16:creationId xmlns:a16="http://schemas.microsoft.com/office/drawing/2014/main" id="{8418B1DC-3E6A-4599-9DC2-9C91328651F6}"/>
                    </a:ext>
                  </a:extLst>
                </p:cNvPr>
                <p:cNvSpPr/>
                <p:nvPr/>
              </p:nvSpPr>
              <p:spPr>
                <a:xfrm>
                  <a:off x="7294236" y="4030232"/>
                  <a:ext cx="561758" cy="561758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" name="iṥḷîḋé">
                  <a:extLst>
                    <a:ext uri="{FF2B5EF4-FFF2-40B4-BE49-F238E27FC236}">
                      <a16:creationId xmlns:a16="http://schemas.microsoft.com/office/drawing/2014/main" id="{1D58378D-51AF-4B46-8805-F645FE7052A6}"/>
                    </a:ext>
                  </a:extLst>
                </p:cNvPr>
                <p:cNvSpPr/>
                <p:nvPr/>
              </p:nvSpPr>
              <p:spPr>
                <a:xfrm>
                  <a:off x="7431618" y="4158452"/>
                  <a:ext cx="286995" cy="305319"/>
                </a:xfrm>
                <a:custGeom>
                  <a:avLst/>
                  <a:gdLst>
                    <a:gd name="connsiteX0" fmla="*/ 219384 w 570310"/>
                    <a:gd name="connsiteY0" fmla="*/ 310418 h 606722"/>
                    <a:gd name="connsiteX1" fmla="*/ 252581 w 570310"/>
                    <a:gd name="connsiteY1" fmla="*/ 343568 h 606722"/>
                    <a:gd name="connsiteX2" fmla="*/ 237985 w 570310"/>
                    <a:gd name="connsiteY2" fmla="*/ 519626 h 606722"/>
                    <a:gd name="connsiteX3" fmla="*/ 242613 w 570310"/>
                    <a:gd name="connsiteY3" fmla="*/ 536423 h 606722"/>
                    <a:gd name="connsiteX4" fmla="*/ 275810 w 570310"/>
                    <a:gd name="connsiteY4" fmla="*/ 583349 h 606722"/>
                    <a:gd name="connsiteX5" fmla="*/ 285155 w 570310"/>
                    <a:gd name="connsiteY5" fmla="*/ 588148 h 606722"/>
                    <a:gd name="connsiteX6" fmla="*/ 294500 w 570310"/>
                    <a:gd name="connsiteY6" fmla="*/ 583349 h 606722"/>
                    <a:gd name="connsiteX7" fmla="*/ 327697 w 570310"/>
                    <a:gd name="connsiteY7" fmla="*/ 536423 h 606722"/>
                    <a:gd name="connsiteX8" fmla="*/ 332325 w 570310"/>
                    <a:gd name="connsiteY8" fmla="*/ 519626 h 606722"/>
                    <a:gd name="connsiteX9" fmla="*/ 317818 w 570310"/>
                    <a:gd name="connsiteY9" fmla="*/ 343568 h 606722"/>
                    <a:gd name="connsiteX10" fmla="*/ 351015 w 570310"/>
                    <a:gd name="connsiteY10" fmla="*/ 310418 h 606722"/>
                    <a:gd name="connsiteX11" fmla="*/ 486828 w 570310"/>
                    <a:gd name="connsiteY11" fmla="*/ 386227 h 606722"/>
                    <a:gd name="connsiteX12" fmla="*/ 570310 w 570310"/>
                    <a:gd name="connsiteY12" fmla="*/ 587526 h 606722"/>
                    <a:gd name="connsiteX13" fmla="*/ 551175 w 570310"/>
                    <a:gd name="connsiteY13" fmla="*/ 606722 h 606722"/>
                    <a:gd name="connsiteX14" fmla="*/ 19224 w 570310"/>
                    <a:gd name="connsiteY14" fmla="*/ 606722 h 606722"/>
                    <a:gd name="connsiteX15" fmla="*/ 0 w 570310"/>
                    <a:gd name="connsiteY15" fmla="*/ 587526 h 606722"/>
                    <a:gd name="connsiteX16" fmla="*/ 83571 w 570310"/>
                    <a:gd name="connsiteY16" fmla="*/ 386227 h 606722"/>
                    <a:gd name="connsiteX17" fmla="*/ 219384 w 570310"/>
                    <a:gd name="connsiteY17" fmla="*/ 310418 h 606722"/>
                    <a:gd name="connsiteX18" fmla="*/ 128853 w 570310"/>
                    <a:gd name="connsiteY18" fmla="*/ 201676 h 606722"/>
                    <a:gd name="connsiteX19" fmla="*/ 441529 w 570310"/>
                    <a:gd name="connsiteY19" fmla="*/ 201676 h 606722"/>
                    <a:gd name="connsiteX20" fmla="*/ 441529 w 570310"/>
                    <a:gd name="connsiteY20" fmla="*/ 239945 h 606722"/>
                    <a:gd name="connsiteX21" fmla="*/ 426131 w 570310"/>
                    <a:gd name="connsiteY21" fmla="*/ 255306 h 606722"/>
                    <a:gd name="connsiteX22" fmla="*/ 144251 w 570310"/>
                    <a:gd name="connsiteY22" fmla="*/ 255306 h 606722"/>
                    <a:gd name="connsiteX23" fmla="*/ 128853 w 570310"/>
                    <a:gd name="connsiteY23" fmla="*/ 239945 h 606722"/>
                    <a:gd name="connsiteX24" fmla="*/ 282298 w 570310"/>
                    <a:gd name="connsiteY24" fmla="*/ 0 h 606722"/>
                    <a:gd name="connsiteX25" fmla="*/ 287639 w 570310"/>
                    <a:gd name="connsiteY25" fmla="*/ 2577 h 606722"/>
                    <a:gd name="connsiteX26" fmla="*/ 379225 w 570310"/>
                    <a:gd name="connsiteY26" fmla="*/ 115986 h 606722"/>
                    <a:gd name="connsiteX27" fmla="*/ 429068 w 570310"/>
                    <a:gd name="connsiteY27" fmla="*/ 49861 h 606722"/>
                    <a:gd name="connsiteX28" fmla="*/ 436812 w 570310"/>
                    <a:gd name="connsiteY28" fmla="*/ 47461 h 606722"/>
                    <a:gd name="connsiteX29" fmla="*/ 441529 w 570310"/>
                    <a:gd name="connsiteY29" fmla="*/ 53949 h 606722"/>
                    <a:gd name="connsiteX30" fmla="*/ 441529 w 570310"/>
                    <a:gd name="connsiteY30" fmla="*/ 163359 h 606722"/>
                    <a:gd name="connsiteX31" fmla="*/ 128853 w 570310"/>
                    <a:gd name="connsiteY31" fmla="*/ 163359 h 606722"/>
                    <a:gd name="connsiteX32" fmla="*/ 128853 w 570310"/>
                    <a:gd name="connsiteY32" fmla="*/ 60171 h 606722"/>
                    <a:gd name="connsiteX33" fmla="*/ 133570 w 570310"/>
                    <a:gd name="connsiteY33" fmla="*/ 53594 h 606722"/>
                    <a:gd name="connsiteX34" fmla="*/ 141314 w 570310"/>
                    <a:gd name="connsiteY34" fmla="*/ 56082 h 606722"/>
                    <a:gd name="connsiteX35" fmla="*/ 185282 w 570310"/>
                    <a:gd name="connsiteY35" fmla="*/ 115986 h 606722"/>
                    <a:gd name="connsiteX36" fmla="*/ 276869 w 570310"/>
                    <a:gd name="connsiteY36" fmla="*/ 2577 h 606722"/>
                    <a:gd name="connsiteX37" fmla="*/ 282298 w 570310"/>
                    <a:gd name="connsiteY37" fmla="*/ 0 h 606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70310" h="606722">
                      <a:moveTo>
                        <a:pt x="219384" y="310418"/>
                      </a:moveTo>
                      <a:lnTo>
                        <a:pt x="252581" y="343568"/>
                      </a:lnTo>
                      <a:lnTo>
                        <a:pt x="237985" y="519626"/>
                      </a:lnTo>
                      <a:cubicBezTo>
                        <a:pt x="237540" y="525581"/>
                        <a:pt x="239142" y="531535"/>
                        <a:pt x="242613" y="536423"/>
                      </a:cubicBezTo>
                      <a:lnTo>
                        <a:pt x="275810" y="583349"/>
                      </a:lnTo>
                      <a:cubicBezTo>
                        <a:pt x="277946" y="586370"/>
                        <a:pt x="281506" y="588148"/>
                        <a:pt x="285155" y="588148"/>
                      </a:cubicBezTo>
                      <a:cubicBezTo>
                        <a:pt x="288893" y="588148"/>
                        <a:pt x="292364" y="586370"/>
                        <a:pt x="294500" y="583349"/>
                      </a:cubicBezTo>
                      <a:lnTo>
                        <a:pt x="327697" y="536423"/>
                      </a:lnTo>
                      <a:cubicBezTo>
                        <a:pt x="331168" y="531535"/>
                        <a:pt x="332859" y="525581"/>
                        <a:pt x="332325" y="519626"/>
                      </a:cubicBezTo>
                      <a:lnTo>
                        <a:pt x="317818" y="343568"/>
                      </a:lnTo>
                      <a:lnTo>
                        <a:pt x="351015" y="310418"/>
                      </a:lnTo>
                      <a:cubicBezTo>
                        <a:pt x="402012" y="322327"/>
                        <a:pt x="448825" y="348278"/>
                        <a:pt x="486828" y="386227"/>
                      </a:cubicBezTo>
                      <a:cubicBezTo>
                        <a:pt x="540673" y="439996"/>
                        <a:pt x="570310" y="511450"/>
                        <a:pt x="570310" y="587526"/>
                      </a:cubicBezTo>
                      <a:cubicBezTo>
                        <a:pt x="570310" y="598102"/>
                        <a:pt x="561766" y="606722"/>
                        <a:pt x="551175" y="606722"/>
                      </a:cubicBezTo>
                      <a:lnTo>
                        <a:pt x="19224" y="606722"/>
                      </a:lnTo>
                      <a:cubicBezTo>
                        <a:pt x="8633" y="606722"/>
                        <a:pt x="0" y="598102"/>
                        <a:pt x="0" y="587526"/>
                      </a:cubicBezTo>
                      <a:cubicBezTo>
                        <a:pt x="0" y="511450"/>
                        <a:pt x="29726" y="439996"/>
                        <a:pt x="83571" y="386227"/>
                      </a:cubicBezTo>
                      <a:cubicBezTo>
                        <a:pt x="121485" y="348278"/>
                        <a:pt x="168298" y="322327"/>
                        <a:pt x="219384" y="310418"/>
                      </a:cubicBezTo>
                      <a:close/>
                      <a:moveTo>
                        <a:pt x="128853" y="201676"/>
                      </a:moveTo>
                      <a:lnTo>
                        <a:pt x="441529" y="201676"/>
                      </a:lnTo>
                      <a:lnTo>
                        <a:pt x="441529" y="239945"/>
                      </a:lnTo>
                      <a:cubicBezTo>
                        <a:pt x="441529" y="248381"/>
                        <a:pt x="434587" y="255306"/>
                        <a:pt x="426131" y="255306"/>
                      </a:cubicBezTo>
                      <a:lnTo>
                        <a:pt x="144251" y="255306"/>
                      </a:lnTo>
                      <a:cubicBezTo>
                        <a:pt x="135706" y="255306"/>
                        <a:pt x="128853" y="248381"/>
                        <a:pt x="128853" y="239945"/>
                      </a:cubicBezTo>
                      <a:close/>
                      <a:moveTo>
                        <a:pt x="282298" y="0"/>
                      </a:moveTo>
                      <a:cubicBezTo>
                        <a:pt x="284345" y="0"/>
                        <a:pt x="286304" y="977"/>
                        <a:pt x="287639" y="2577"/>
                      </a:cubicBezTo>
                      <a:lnTo>
                        <a:pt x="379225" y="115986"/>
                      </a:lnTo>
                      <a:lnTo>
                        <a:pt x="429068" y="49861"/>
                      </a:lnTo>
                      <a:cubicBezTo>
                        <a:pt x="430848" y="47461"/>
                        <a:pt x="433964" y="46483"/>
                        <a:pt x="436812" y="47461"/>
                      </a:cubicBezTo>
                      <a:cubicBezTo>
                        <a:pt x="439571" y="48350"/>
                        <a:pt x="441529" y="51016"/>
                        <a:pt x="441529" y="53949"/>
                      </a:cubicBezTo>
                      <a:lnTo>
                        <a:pt x="441529" y="163359"/>
                      </a:lnTo>
                      <a:lnTo>
                        <a:pt x="128853" y="163359"/>
                      </a:lnTo>
                      <a:lnTo>
                        <a:pt x="128853" y="60171"/>
                      </a:lnTo>
                      <a:cubicBezTo>
                        <a:pt x="128853" y="57149"/>
                        <a:pt x="130722" y="54571"/>
                        <a:pt x="133570" y="53594"/>
                      </a:cubicBezTo>
                      <a:cubicBezTo>
                        <a:pt x="136418" y="52705"/>
                        <a:pt x="139534" y="53682"/>
                        <a:pt x="141314" y="56082"/>
                      </a:cubicBezTo>
                      <a:lnTo>
                        <a:pt x="185282" y="115986"/>
                      </a:lnTo>
                      <a:lnTo>
                        <a:pt x="276869" y="2577"/>
                      </a:lnTo>
                      <a:cubicBezTo>
                        <a:pt x="278204" y="977"/>
                        <a:pt x="280162" y="0"/>
                        <a:pt x="28229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19050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 fontScale="92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1" name="íślíḍe">
              <a:extLst>
                <a:ext uri="{FF2B5EF4-FFF2-40B4-BE49-F238E27FC236}">
                  <a16:creationId xmlns:a16="http://schemas.microsoft.com/office/drawing/2014/main" id="{D06B6D5F-E407-47C9-BC99-F95015668F8C}"/>
                </a:ext>
              </a:extLst>
            </p:cNvPr>
            <p:cNvGrpSpPr/>
            <p:nvPr/>
          </p:nvGrpSpPr>
          <p:grpSpPr>
            <a:xfrm>
              <a:off x="669925" y="2293052"/>
              <a:ext cx="3349625" cy="2690997"/>
              <a:chOff x="669925" y="2261566"/>
              <a:chExt cx="3349625" cy="2690997"/>
            </a:xfrm>
          </p:grpSpPr>
          <p:grpSp>
            <p:nvGrpSpPr>
              <p:cNvPr id="20" name="išḷïdé">
                <a:extLst>
                  <a:ext uri="{FF2B5EF4-FFF2-40B4-BE49-F238E27FC236}">
                    <a16:creationId xmlns:a16="http://schemas.microsoft.com/office/drawing/2014/main" id="{72F59999-E0E9-4DED-ADE2-76F11A4951C8}"/>
                  </a:ext>
                </a:extLst>
              </p:cNvPr>
              <p:cNvGrpSpPr/>
              <p:nvPr/>
            </p:nvGrpSpPr>
            <p:grpSpPr>
              <a:xfrm>
                <a:off x="673099" y="2261566"/>
                <a:ext cx="3346451" cy="1177524"/>
                <a:chOff x="3211540" y="2089552"/>
                <a:chExt cx="2332010" cy="1177524"/>
              </a:xfrm>
            </p:grpSpPr>
            <p:sp>
              <p:nvSpPr>
                <p:cNvPr id="25" name="íṣḷíḑe">
                  <a:extLst>
                    <a:ext uri="{FF2B5EF4-FFF2-40B4-BE49-F238E27FC236}">
                      <a16:creationId xmlns:a16="http://schemas.microsoft.com/office/drawing/2014/main" id="{6CF84D33-9B5E-4BE8-9A19-2F075E0A2811}"/>
                    </a:ext>
                  </a:extLst>
                </p:cNvPr>
                <p:cNvSpPr txBox="1"/>
                <p:nvPr/>
              </p:nvSpPr>
              <p:spPr bwMode="auto">
                <a:xfrm>
                  <a:off x="3211540" y="2089552"/>
                  <a:ext cx="2332010" cy="44180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r">
                    <a:spcBef>
                      <a:spcPct val="0"/>
                    </a:spcBef>
                  </a:pPr>
                  <a:r>
                    <a:rPr lang="en-US" altLang="zh-CN" b="1" dirty="0"/>
                    <a:t>01.Text here</a:t>
                  </a:r>
                </a:p>
              </p:txBody>
            </p:sp>
            <p:sp>
              <p:nvSpPr>
                <p:cNvPr id="26" name="íṣľïḋé">
                  <a:extLst>
                    <a:ext uri="{FF2B5EF4-FFF2-40B4-BE49-F238E27FC236}">
                      <a16:creationId xmlns:a16="http://schemas.microsoft.com/office/drawing/2014/main" id="{FC178AFD-9D9E-4266-BD7D-7B8FA1E65DCA}"/>
                    </a:ext>
                  </a:extLst>
                </p:cNvPr>
                <p:cNvSpPr/>
                <p:nvPr/>
              </p:nvSpPr>
              <p:spPr bwMode="auto">
                <a:xfrm>
                  <a:off x="3211540" y="2531358"/>
                  <a:ext cx="2332010" cy="73571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r">
                    <a:lnSpc>
                      <a:spcPct val="13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algn="r">
                    <a:lnSpc>
                      <a:spcPct val="130000"/>
                    </a:lnSpc>
                  </a:pPr>
                  <a:r>
                    <a:rPr lang="en-US" altLang="zh-CN" sz="1100" dirty="0"/>
                    <a:t>……</a:t>
                  </a:r>
                </a:p>
              </p:txBody>
            </p:sp>
          </p:grpSp>
          <p:grpSp>
            <p:nvGrpSpPr>
              <p:cNvPr id="21" name="íṧľîḍe">
                <a:extLst>
                  <a:ext uri="{FF2B5EF4-FFF2-40B4-BE49-F238E27FC236}">
                    <a16:creationId xmlns:a16="http://schemas.microsoft.com/office/drawing/2014/main" id="{EB7DB39B-ABBC-4956-B0ED-66F81C8C8D43}"/>
                  </a:ext>
                </a:extLst>
              </p:cNvPr>
              <p:cNvGrpSpPr/>
              <p:nvPr/>
            </p:nvGrpSpPr>
            <p:grpSpPr>
              <a:xfrm>
                <a:off x="673099" y="3775039"/>
                <a:ext cx="3346451" cy="1177524"/>
                <a:chOff x="3211540" y="2089552"/>
                <a:chExt cx="2332010" cy="1177524"/>
              </a:xfrm>
            </p:grpSpPr>
            <p:sp>
              <p:nvSpPr>
                <p:cNvPr id="23" name="îşḻîḍê">
                  <a:extLst>
                    <a:ext uri="{FF2B5EF4-FFF2-40B4-BE49-F238E27FC236}">
                      <a16:creationId xmlns:a16="http://schemas.microsoft.com/office/drawing/2014/main" id="{6CF84D33-9B5E-4BE8-9A19-2F075E0A2811}"/>
                    </a:ext>
                  </a:extLst>
                </p:cNvPr>
                <p:cNvSpPr txBox="1"/>
                <p:nvPr/>
              </p:nvSpPr>
              <p:spPr bwMode="auto">
                <a:xfrm>
                  <a:off x="3211540" y="2089552"/>
                  <a:ext cx="2332010" cy="44180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r">
                    <a:spcBef>
                      <a:spcPct val="0"/>
                    </a:spcBef>
                  </a:pPr>
                  <a:r>
                    <a:rPr lang="en-US" altLang="zh-CN" b="1" dirty="0"/>
                    <a:t>04.Text here</a:t>
                  </a:r>
                </a:p>
              </p:txBody>
            </p:sp>
            <p:sp>
              <p:nvSpPr>
                <p:cNvPr id="24" name="íślîḓe">
                  <a:extLst>
                    <a:ext uri="{FF2B5EF4-FFF2-40B4-BE49-F238E27FC236}">
                      <a16:creationId xmlns:a16="http://schemas.microsoft.com/office/drawing/2014/main" id="{FC178AFD-9D9E-4266-BD7D-7B8FA1E65DCA}"/>
                    </a:ext>
                  </a:extLst>
                </p:cNvPr>
                <p:cNvSpPr/>
                <p:nvPr/>
              </p:nvSpPr>
              <p:spPr bwMode="auto">
                <a:xfrm>
                  <a:off x="3211540" y="2531358"/>
                  <a:ext cx="2332010" cy="73571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r">
                    <a:lnSpc>
                      <a:spcPct val="13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algn="r">
                    <a:lnSpc>
                      <a:spcPct val="130000"/>
                    </a:lnSpc>
                  </a:pPr>
                  <a:r>
                    <a:rPr lang="en-US" altLang="zh-CN" sz="1100" dirty="0"/>
                    <a:t>……</a:t>
                  </a:r>
                </a:p>
              </p:txBody>
            </p:sp>
          </p:grpSp>
          <p:cxnSp>
            <p:nvCxnSpPr>
              <p:cNvPr id="22" name="直接连接符 21">
                <a:extLst>
                  <a:ext uri="{FF2B5EF4-FFF2-40B4-BE49-F238E27FC236}">
                    <a16:creationId xmlns:a16="http://schemas.microsoft.com/office/drawing/2014/main" id="{C453B424-0F34-42E7-BA08-BC3D26FF8E00}"/>
                  </a:ext>
                </a:extLst>
              </p:cNvPr>
              <p:cNvCxnSpPr/>
              <p:nvPr/>
            </p:nvCxnSpPr>
            <p:spPr>
              <a:xfrm>
                <a:off x="669925" y="3607065"/>
                <a:ext cx="3349625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ïsḻîḓé">
              <a:extLst>
                <a:ext uri="{FF2B5EF4-FFF2-40B4-BE49-F238E27FC236}">
                  <a16:creationId xmlns:a16="http://schemas.microsoft.com/office/drawing/2014/main" id="{0B84DA40-EF50-421F-8015-F1F215BC03F5}"/>
                </a:ext>
              </a:extLst>
            </p:cNvPr>
            <p:cNvGrpSpPr/>
            <p:nvPr/>
          </p:nvGrpSpPr>
          <p:grpSpPr>
            <a:xfrm>
              <a:off x="8169275" y="2293052"/>
              <a:ext cx="3349625" cy="2690997"/>
              <a:chOff x="8169275" y="2261566"/>
              <a:chExt cx="3349625" cy="2690997"/>
            </a:xfrm>
          </p:grpSpPr>
          <p:grpSp>
            <p:nvGrpSpPr>
              <p:cNvPr id="13" name="iṩḻíḑè">
                <a:extLst>
                  <a:ext uri="{FF2B5EF4-FFF2-40B4-BE49-F238E27FC236}">
                    <a16:creationId xmlns:a16="http://schemas.microsoft.com/office/drawing/2014/main" id="{B7A08B13-9FFC-4626-B6C8-9DB0E4A1B44C}"/>
                  </a:ext>
                </a:extLst>
              </p:cNvPr>
              <p:cNvGrpSpPr/>
              <p:nvPr/>
            </p:nvGrpSpPr>
            <p:grpSpPr>
              <a:xfrm>
                <a:off x="8172448" y="2261566"/>
                <a:ext cx="3346451" cy="1177524"/>
                <a:chOff x="3211540" y="2089552"/>
                <a:chExt cx="2332010" cy="1177524"/>
              </a:xfrm>
            </p:grpSpPr>
            <p:sp>
              <p:nvSpPr>
                <p:cNvPr id="18" name="îşľiḋè">
                  <a:extLst>
                    <a:ext uri="{FF2B5EF4-FFF2-40B4-BE49-F238E27FC236}">
                      <a16:creationId xmlns:a16="http://schemas.microsoft.com/office/drawing/2014/main" id="{6CF84D33-9B5E-4BE8-9A19-2F075E0A2811}"/>
                    </a:ext>
                  </a:extLst>
                </p:cNvPr>
                <p:cNvSpPr txBox="1"/>
                <p:nvPr/>
              </p:nvSpPr>
              <p:spPr bwMode="auto">
                <a:xfrm>
                  <a:off x="3211540" y="2089552"/>
                  <a:ext cx="2332010" cy="44180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spcBef>
                      <a:spcPct val="0"/>
                    </a:spcBef>
                  </a:pPr>
                  <a:r>
                    <a:rPr lang="en-US" altLang="zh-CN" b="1" dirty="0"/>
                    <a:t>02.Text here</a:t>
                  </a:r>
                </a:p>
              </p:txBody>
            </p:sp>
            <p:sp>
              <p:nvSpPr>
                <p:cNvPr id="19" name="îṣ1îḋe">
                  <a:extLst>
                    <a:ext uri="{FF2B5EF4-FFF2-40B4-BE49-F238E27FC236}">
                      <a16:creationId xmlns:a16="http://schemas.microsoft.com/office/drawing/2014/main" id="{FC178AFD-9D9E-4266-BD7D-7B8FA1E65DCA}"/>
                    </a:ext>
                  </a:extLst>
                </p:cNvPr>
                <p:cNvSpPr/>
                <p:nvPr/>
              </p:nvSpPr>
              <p:spPr bwMode="auto">
                <a:xfrm>
                  <a:off x="3211540" y="2531358"/>
                  <a:ext cx="2332010" cy="73571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3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>
                    <a:lnSpc>
                      <a:spcPct val="130000"/>
                    </a:lnSpc>
                  </a:pPr>
                  <a:r>
                    <a:rPr lang="en-US" altLang="zh-CN" sz="1100" dirty="0"/>
                    <a:t>……</a:t>
                  </a:r>
                </a:p>
              </p:txBody>
            </p:sp>
          </p:grpSp>
          <p:grpSp>
            <p:nvGrpSpPr>
              <p:cNvPr id="14" name="ïsḻiḋe">
                <a:extLst>
                  <a:ext uri="{FF2B5EF4-FFF2-40B4-BE49-F238E27FC236}">
                    <a16:creationId xmlns:a16="http://schemas.microsoft.com/office/drawing/2014/main" id="{97B333B8-128F-4857-9B90-8A98CFE5FD81}"/>
                  </a:ext>
                </a:extLst>
              </p:cNvPr>
              <p:cNvGrpSpPr/>
              <p:nvPr/>
            </p:nvGrpSpPr>
            <p:grpSpPr>
              <a:xfrm>
                <a:off x="8172448" y="3775039"/>
                <a:ext cx="3346451" cy="1177524"/>
                <a:chOff x="3211540" y="2089552"/>
                <a:chExt cx="2332010" cy="1177524"/>
              </a:xfrm>
            </p:grpSpPr>
            <p:sp>
              <p:nvSpPr>
                <p:cNvPr id="16" name="ï$liḓé">
                  <a:extLst>
                    <a:ext uri="{FF2B5EF4-FFF2-40B4-BE49-F238E27FC236}">
                      <a16:creationId xmlns:a16="http://schemas.microsoft.com/office/drawing/2014/main" id="{6CF84D33-9B5E-4BE8-9A19-2F075E0A2811}"/>
                    </a:ext>
                  </a:extLst>
                </p:cNvPr>
                <p:cNvSpPr txBox="1"/>
                <p:nvPr/>
              </p:nvSpPr>
              <p:spPr bwMode="auto">
                <a:xfrm>
                  <a:off x="3211540" y="2089552"/>
                  <a:ext cx="2332010" cy="44180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spcBef>
                      <a:spcPct val="0"/>
                    </a:spcBef>
                  </a:pPr>
                  <a:r>
                    <a:rPr lang="en-US" altLang="zh-CN" b="1" dirty="0"/>
                    <a:t>03.Text here</a:t>
                  </a:r>
                </a:p>
              </p:txBody>
            </p:sp>
            <p:sp>
              <p:nvSpPr>
                <p:cNvPr id="17" name="íṥḻïḋê">
                  <a:extLst>
                    <a:ext uri="{FF2B5EF4-FFF2-40B4-BE49-F238E27FC236}">
                      <a16:creationId xmlns:a16="http://schemas.microsoft.com/office/drawing/2014/main" id="{FC178AFD-9D9E-4266-BD7D-7B8FA1E65DCA}"/>
                    </a:ext>
                  </a:extLst>
                </p:cNvPr>
                <p:cNvSpPr/>
                <p:nvPr/>
              </p:nvSpPr>
              <p:spPr bwMode="auto">
                <a:xfrm>
                  <a:off x="3211540" y="2531358"/>
                  <a:ext cx="2332010" cy="73571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3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>
                    <a:lnSpc>
                      <a:spcPct val="130000"/>
                    </a:lnSpc>
                  </a:pPr>
                  <a:r>
                    <a:rPr lang="en-US" altLang="zh-CN" sz="1100" dirty="0"/>
                    <a:t>……</a:t>
                  </a:r>
                </a:p>
              </p:txBody>
            </p:sp>
          </p:grpSp>
          <p:cxnSp>
            <p:nvCxnSpPr>
              <p:cNvPr id="15" name="直接连接符 14">
                <a:extLst>
                  <a:ext uri="{FF2B5EF4-FFF2-40B4-BE49-F238E27FC236}">
                    <a16:creationId xmlns:a16="http://schemas.microsoft.com/office/drawing/2014/main" id="{42F819A4-CBD1-4993-8783-058C57D78A55}"/>
                  </a:ext>
                </a:extLst>
              </p:cNvPr>
              <p:cNvCxnSpPr/>
              <p:nvPr/>
            </p:nvCxnSpPr>
            <p:spPr>
              <a:xfrm>
                <a:off x="8169275" y="3607064"/>
                <a:ext cx="3349625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2769111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solidFill>
                  <a:schemeClr val="accent3"/>
                </a:solidFill>
              </a:rPr>
              <a:t>Section Header Here</a:t>
            </a:r>
            <a:endParaRPr lang="zh-CN" altLang="en-US" dirty="0">
              <a:solidFill>
                <a:schemeClr val="accent3"/>
              </a:solidFill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lnSpc>
                <a:spcPct val="100000"/>
              </a:lnSpc>
            </a:pPr>
            <a:r>
              <a:rPr lang="en-US" altLang="zh-CN" dirty="0">
                <a:solidFill>
                  <a:schemeClr val="accent3"/>
                </a:solidFill>
              </a:rPr>
              <a:t>Supporting text here.</a:t>
            </a:r>
          </a:p>
          <a:p>
            <a:pPr lvl="0">
              <a:lnSpc>
                <a:spcPct val="100000"/>
              </a:lnSpc>
            </a:pPr>
            <a:r>
              <a:rPr lang="en-US" altLang="zh-CN" dirty="0">
                <a:solidFill>
                  <a:schemeClr val="accent3"/>
                </a:solidFill>
              </a:rPr>
              <a:t>When you copy &amp; paste, choose "keep text only" option.</a:t>
            </a:r>
            <a:endParaRPr lang="zh-CN" altLang="en-US" dirty="0">
              <a:solidFill>
                <a:schemeClr val="accent3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9628743" y="3038907"/>
            <a:ext cx="1175649" cy="1022183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3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/03</a:t>
            </a:r>
            <a:endParaRPr lang="zh-CN" altLang="en-US" spc="100" dirty="0">
              <a:solidFill>
                <a:schemeClr val="accent3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37356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15</a:t>
            </a:fld>
            <a:endParaRPr lang="zh-CN" altLang="en-US"/>
          </a:p>
        </p:txBody>
      </p:sp>
      <p:grpSp>
        <p:nvGrpSpPr>
          <p:cNvPr id="5" name="18648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1165759"/>
            <a:ext cx="10858499" cy="4977866"/>
            <a:chOff x="660400" y="1165759"/>
            <a:chExt cx="10858499" cy="4977866"/>
          </a:xfrm>
        </p:grpSpPr>
        <p:grpSp>
          <p:nvGrpSpPr>
            <p:cNvPr id="6" name="îṥ1iḋe"/>
            <p:cNvGrpSpPr/>
            <p:nvPr/>
          </p:nvGrpSpPr>
          <p:grpSpPr>
            <a:xfrm>
              <a:off x="1738753" y="3155569"/>
              <a:ext cx="1654667" cy="1165376"/>
              <a:chOff x="1141744" y="2846312"/>
              <a:chExt cx="1654667" cy="1165376"/>
            </a:xfrm>
          </p:grpSpPr>
          <p:sp>
            <p:nvSpPr>
              <p:cNvPr id="30" name="îSḷíḋê"/>
              <p:cNvSpPr/>
              <p:nvPr/>
            </p:nvSpPr>
            <p:spPr bwMode="auto">
              <a:xfrm>
                <a:off x="1531555" y="3899617"/>
                <a:ext cx="775562" cy="112071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9" y="6724"/>
                      <a:pt x="20639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1" name="íSlïḋé"/>
              <p:cNvSpPr/>
              <p:nvPr/>
            </p:nvSpPr>
            <p:spPr bwMode="auto">
              <a:xfrm>
                <a:off x="1141744" y="2846312"/>
                <a:ext cx="1165373" cy="1165376"/>
              </a:xfrm>
              <a:custGeom>
                <a:avLst/>
                <a:gdLst>
                  <a:gd name="T0" fmla="+- 0 11026 981"/>
                  <a:gd name="T1" fmla="*/ T0 w 20090"/>
                  <a:gd name="T2" fmla="*/ 10297 h 20595"/>
                  <a:gd name="T3" fmla="+- 0 11026 981"/>
                  <a:gd name="T4" fmla="*/ T3 w 20090"/>
                  <a:gd name="T5" fmla="*/ 10297 h 20595"/>
                  <a:gd name="T6" fmla="+- 0 11026 981"/>
                  <a:gd name="T7" fmla="*/ T6 w 20090"/>
                  <a:gd name="T8" fmla="*/ 10297 h 20595"/>
                  <a:gd name="T9" fmla="+- 0 11026 981"/>
                  <a:gd name="T10" fmla="*/ T9 w 20090"/>
                  <a:gd name="T11" fmla="*/ 10297 h 20595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090" h="20595">
                    <a:moveTo>
                      <a:pt x="10048" y="0"/>
                    </a:moveTo>
                    <a:cubicBezTo>
                      <a:pt x="7476" y="0"/>
                      <a:pt x="4905" y="1002"/>
                      <a:pt x="2943" y="3012"/>
                    </a:cubicBezTo>
                    <a:cubicBezTo>
                      <a:pt x="-981" y="7034"/>
                      <a:pt x="-981" y="13557"/>
                      <a:pt x="2943" y="17578"/>
                    </a:cubicBezTo>
                    <a:cubicBezTo>
                      <a:pt x="6867" y="21599"/>
                      <a:pt x="13229" y="21599"/>
                      <a:pt x="17153" y="17578"/>
                    </a:cubicBezTo>
                    <a:cubicBezTo>
                      <a:pt x="19748" y="14919"/>
                      <a:pt x="20618" y="11168"/>
                      <a:pt x="19782" y="7768"/>
                    </a:cubicBezTo>
                    <a:cubicBezTo>
                      <a:pt x="18191" y="8614"/>
                      <a:pt x="16192" y="8372"/>
                      <a:pt x="14857" y="7004"/>
                    </a:cubicBezTo>
                    <a:cubicBezTo>
                      <a:pt x="13287" y="5395"/>
                      <a:pt x="13228" y="2841"/>
                      <a:pt x="14647" y="1140"/>
                    </a:cubicBezTo>
                    <a:cubicBezTo>
                      <a:pt x="13208" y="380"/>
                      <a:pt x="11629" y="0"/>
                      <a:pt x="1004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2" name="îṩḻïḑé"/>
              <p:cNvSpPr/>
              <p:nvPr/>
            </p:nvSpPr>
            <p:spPr bwMode="auto">
              <a:xfrm>
                <a:off x="1919336" y="2903160"/>
                <a:ext cx="877075" cy="34352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599"/>
                    </a:lnTo>
                    <a:lnTo>
                      <a:pt x="0" y="21599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marL="0" indent="0" algn="l">
                  <a:buSzTx/>
                  <a:buFontTx/>
                  <a:buNone/>
                </a:pPr>
                <a:r>
                  <a:rPr lang="en-US" altLang="zh-CN" sz="1800" b="1" i="1" dirty="0"/>
                  <a:t>Text</a:t>
                </a:r>
                <a:endParaRPr lang="zh-CN" altLang="en-US" sz="1800" b="1" i="1" dirty="0"/>
              </a:p>
            </p:txBody>
          </p:sp>
          <p:sp>
            <p:nvSpPr>
              <p:cNvPr id="33" name="ïṧ1îḑé"/>
              <p:cNvSpPr/>
              <p:nvPr/>
            </p:nvSpPr>
            <p:spPr bwMode="auto">
              <a:xfrm>
                <a:off x="1545361" y="3303529"/>
                <a:ext cx="358139" cy="25094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599" y="2303"/>
                    </a:moveTo>
                    <a:lnTo>
                      <a:pt x="21599" y="19991"/>
                    </a:lnTo>
                    <a:lnTo>
                      <a:pt x="15324" y="10736"/>
                    </a:lnTo>
                    <a:cubicBezTo>
                      <a:pt x="15324" y="10736"/>
                      <a:pt x="21599" y="2303"/>
                      <a:pt x="21599" y="2303"/>
                    </a:cubicBezTo>
                    <a:close/>
                    <a:moveTo>
                      <a:pt x="20046" y="0"/>
                    </a:moveTo>
                    <a:lnTo>
                      <a:pt x="10784" y="12560"/>
                    </a:lnTo>
                    <a:lnTo>
                      <a:pt x="1523" y="0"/>
                    </a:lnTo>
                    <a:cubicBezTo>
                      <a:pt x="1523" y="0"/>
                      <a:pt x="20046" y="0"/>
                      <a:pt x="20046" y="0"/>
                    </a:cubicBezTo>
                    <a:close/>
                    <a:moveTo>
                      <a:pt x="20412" y="21600"/>
                    </a:moveTo>
                    <a:lnTo>
                      <a:pt x="1188" y="21600"/>
                    </a:lnTo>
                    <a:lnTo>
                      <a:pt x="7494" y="12430"/>
                    </a:lnTo>
                    <a:lnTo>
                      <a:pt x="10784" y="16862"/>
                    </a:lnTo>
                    <a:lnTo>
                      <a:pt x="14136" y="12342"/>
                    </a:lnTo>
                    <a:cubicBezTo>
                      <a:pt x="14136" y="12342"/>
                      <a:pt x="20412" y="21600"/>
                      <a:pt x="20412" y="21600"/>
                    </a:cubicBezTo>
                    <a:close/>
                    <a:moveTo>
                      <a:pt x="0" y="2303"/>
                    </a:moveTo>
                    <a:lnTo>
                      <a:pt x="6306" y="10778"/>
                    </a:lnTo>
                    <a:lnTo>
                      <a:pt x="0" y="19991"/>
                    </a:lnTo>
                    <a:cubicBezTo>
                      <a:pt x="0" y="19991"/>
                      <a:pt x="0" y="2303"/>
                      <a:pt x="0" y="230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70000" lnSpcReduction="20000"/>
              </a:bodyPr>
              <a:lstStyle/>
              <a:p>
                <a:pPr algn="ctr"/>
                <a:endParaRPr/>
              </a:p>
            </p:txBody>
          </p:sp>
        </p:grpSp>
        <p:sp>
          <p:nvSpPr>
            <p:cNvPr id="7" name="iSlîďé">
              <a:extLst>
                <a:ext uri="{FF2B5EF4-FFF2-40B4-BE49-F238E27FC236}">
                  <a16:creationId xmlns:a16="http://schemas.microsoft.com/office/drawing/2014/main" id="{6BDCD688-E3FE-41F9-9031-9C0D694ECAA8}"/>
                </a:ext>
              </a:extLst>
            </p:cNvPr>
            <p:cNvSpPr txBox="1"/>
            <p:nvPr/>
          </p:nvSpPr>
          <p:spPr>
            <a:xfrm>
              <a:off x="673099" y="1165759"/>
              <a:ext cx="10845800" cy="58192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Unified fonts make reading more fluent.</a:t>
              </a:r>
            </a:p>
          </p:txBody>
        </p:sp>
        <p:sp>
          <p:nvSpPr>
            <p:cNvPr id="8" name="ïṣ1iḋé">
              <a:extLst>
                <a:ext uri="{FF2B5EF4-FFF2-40B4-BE49-F238E27FC236}">
                  <a16:creationId xmlns:a16="http://schemas.microsoft.com/office/drawing/2014/main" id="{27E3CCCF-4799-4A9D-8008-3488CED850B8}"/>
                </a:ext>
              </a:extLst>
            </p:cNvPr>
            <p:cNvSpPr txBox="1"/>
            <p:nvPr/>
          </p:nvSpPr>
          <p:spPr>
            <a:xfrm>
              <a:off x="673101" y="1747685"/>
              <a:ext cx="10845796" cy="594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Theme color makes PPT more convenient to change.</a:t>
              </a:r>
            </a:p>
            <a:p>
              <a:pPr marL="0" marR="0" lvl="0" indent="0" algn="ctr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Adjust the spacing to adapt to Chinese typesetting, use the reference line in PPT.</a:t>
              </a:r>
            </a:p>
          </p:txBody>
        </p:sp>
        <p:grpSp>
          <p:nvGrpSpPr>
            <p:cNvPr id="9" name="îṥḷiḓê">
              <a:extLst>
                <a:ext uri="{FF2B5EF4-FFF2-40B4-BE49-F238E27FC236}">
                  <a16:creationId xmlns:a16="http://schemas.microsoft.com/office/drawing/2014/main" id="{8E8A7B6D-35BB-43B5-B8A1-1A79871B3DD4}"/>
                </a:ext>
              </a:extLst>
            </p:cNvPr>
            <p:cNvGrpSpPr/>
            <p:nvPr/>
          </p:nvGrpSpPr>
          <p:grpSpPr>
            <a:xfrm>
              <a:off x="5565043" y="3155569"/>
              <a:ext cx="1654667" cy="1165376"/>
              <a:chOff x="1141744" y="2846312"/>
              <a:chExt cx="1654667" cy="1165376"/>
            </a:xfrm>
          </p:grpSpPr>
          <p:sp>
            <p:nvSpPr>
              <p:cNvPr id="26" name="ïṥļîdê">
                <a:extLst>
                  <a:ext uri="{FF2B5EF4-FFF2-40B4-BE49-F238E27FC236}">
                    <a16:creationId xmlns:a16="http://schemas.microsoft.com/office/drawing/2014/main" id="{2FA524FD-0AC8-44E5-9594-175EFFED219D}"/>
                  </a:ext>
                </a:extLst>
              </p:cNvPr>
              <p:cNvSpPr/>
              <p:nvPr/>
            </p:nvSpPr>
            <p:spPr bwMode="auto">
              <a:xfrm>
                <a:off x="1531555" y="3899617"/>
                <a:ext cx="775562" cy="112071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9" y="6724"/>
                      <a:pt x="20639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7" name="iṣ1ïďè">
                <a:extLst>
                  <a:ext uri="{FF2B5EF4-FFF2-40B4-BE49-F238E27FC236}">
                    <a16:creationId xmlns:a16="http://schemas.microsoft.com/office/drawing/2014/main" id="{62BEC3DD-7E4A-4C07-9F95-9E5AE3A42651}"/>
                  </a:ext>
                </a:extLst>
              </p:cNvPr>
              <p:cNvSpPr/>
              <p:nvPr/>
            </p:nvSpPr>
            <p:spPr bwMode="auto">
              <a:xfrm>
                <a:off x="1141744" y="2846312"/>
                <a:ext cx="1165373" cy="1165376"/>
              </a:xfrm>
              <a:custGeom>
                <a:avLst/>
                <a:gdLst>
                  <a:gd name="T0" fmla="+- 0 11026 981"/>
                  <a:gd name="T1" fmla="*/ T0 w 20090"/>
                  <a:gd name="T2" fmla="*/ 10297 h 20595"/>
                  <a:gd name="T3" fmla="+- 0 11026 981"/>
                  <a:gd name="T4" fmla="*/ T3 w 20090"/>
                  <a:gd name="T5" fmla="*/ 10297 h 20595"/>
                  <a:gd name="T6" fmla="+- 0 11026 981"/>
                  <a:gd name="T7" fmla="*/ T6 w 20090"/>
                  <a:gd name="T8" fmla="*/ 10297 h 20595"/>
                  <a:gd name="T9" fmla="+- 0 11026 981"/>
                  <a:gd name="T10" fmla="*/ T9 w 20090"/>
                  <a:gd name="T11" fmla="*/ 10297 h 20595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090" h="20595">
                    <a:moveTo>
                      <a:pt x="10048" y="0"/>
                    </a:moveTo>
                    <a:cubicBezTo>
                      <a:pt x="7476" y="0"/>
                      <a:pt x="4905" y="1002"/>
                      <a:pt x="2943" y="3012"/>
                    </a:cubicBezTo>
                    <a:cubicBezTo>
                      <a:pt x="-981" y="7034"/>
                      <a:pt x="-981" y="13557"/>
                      <a:pt x="2943" y="17578"/>
                    </a:cubicBezTo>
                    <a:cubicBezTo>
                      <a:pt x="6867" y="21599"/>
                      <a:pt x="13229" y="21599"/>
                      <a:pt x="17153" y="17578"/>
                    </a:cubicBezTo>
                    <a:cubicBezTo>
                      <a:pt x="19748" y="14919"/>
                      <a:pt x="20618" y="11168"/>
                      <a:pt x="19782" y="7768"/>
                    </a:cubicBezTo>
                    <a:cubicBezTo>
                      <a:pt x="18191" y="8614"/>
                      <a:pt x="16192" y="8372"/>
                      <a:pt x="14857" y="7004"/>
                    </a:cubicBezTo>
                    <a:cubicBezTo>
                      <a:pt x="13287" y="5395"/>
                      <a:pt x="13228" y="2841"/>
                      <a:pt x="14647" y="1140"/>
                    </a:cubicBezTo>
                    <a:cubicBezTo>
                      <a:pt x="13208" y="380"/>
                      <a:pt x="11629" y="0"/>
                      <a:pt x="100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8" name="îṡḻîḑê">
                <a:extLst>
                  <a:ext uri="{FF2B5EF4-FFF2-40B4-BE49-F238E27FC236}">
                    <a16:creationId xmlns:a16="http://schemas.microsoft.com/office/drawing/2014/main" id="{7BEB0A21-9302-4DA7-AB1D-8B5622D780DE}"/>
                  </a:ext>
                </a:extLst>
              </p:cNvPr>
              <p:cNvSpPr/>
              <p:nvPr/>
            </p:nvSpPr>
            <p:spPr bwMode="auto">
              <a:xfrm>
                <a:off x="1919336" y="2903160"/>
                <a:ext cx="877075" cy="34352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599"/>
                    </a:lnTo>
                    <a:lnTo>
                      <a:pt x="0" y="21599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marL="0" indent="0" algn="l">
                  <a:buSzTx/>
                  <a:buFontTx/>
                  <a:buNone/>
                </a:pPr>
                <a:r>
                  <a:rPr lang="en-US" altLang="zh-CN" sz="1800" b="1" i="1" dirty="0"/>
                  <a:t>Text</a:t>
                </a:r>
                <a:endParaRPr lang="zh-CN" altLang="en-US" sz="1800" b="1" i="1" dirty="0"/>
              </a:p>
            </p:txBody>
          </p:sp>
          <p:sp>
            <p:nvSpPr>
              <p:cNvPr id="29" name="îsľiḋe">
                <a:extLst>
                  <a:ext uri="{FF2B5EF4-FFF2-40B4-BE49-F238E27FC236}">
                    <a16:creationId xmlns:a16="http://schemas.microsoft.com/office/drawing/2014/main" id="{FCCBEA2F-C6FA-449E-A947-E415141FC9A1}"/>
                  </a:ext>
                </a:extLst>
              </p:cNvPr>
              <p:cNvSpPr/>
              <p:nvPr/>
            </p:nvSpPr>
            <p:spPr bwMode="auto">
              <a:xfrm>
                <a:off x="1545361" y="3303529"/>
                <a:ext cx="358139" cy="25094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599" y="2303"/>
                    </a:moveTo>
                    <a:lnTo>
                      <a:pt x="21599" y="19991"/>
                    </a:lnTo>
                    <a:lnTo>
                      <a:pt x="15324" y="10736"/>
                    </a:lnTo>
                    <a:cubicBezTo>
                      <a:pt x="15324" y="10736"/>
                      <a:pt x="21599" y="2303"/>
                      <a:pt x="21599" y="2303"/>
                    </a:cubicBezTo>
                    <a:close/>
                    <a:moveTo>
                      <a:pt x="20046" y="0"/>
                    </a:moveTo>
                    <a:lnTo>
                      <a:pt x="10784" y="12560"/>
                    </a:lnTo>
                    <a:lnTo>
                      <a:pt x="1523" y="0"/>
                    </a:lnTo>
                    <a:cubicBezTo>
                      <a:pt x="1523" y="0"/>
                      <a:pt x="20046" y="0"/>
                      <a:pt x="20046" y="0"/>
                    </a:cubicBezTo>
                    <a:close/>
                    <a:moveTo>
                      <a:pt x="20412" y="21600"/>
                    </a:moveTo>
                    <a:lnTo>
                      <a:pt x="1188" y="21600"/>
                    </a:lnTo>
                    <a:lnTo>
                      <a:pt x="7494" y="12430"/>
                    </a:lnTo>
                    <a:lnTo>
                      <a:pt x="10784" y="16862"/>
                    </a:lnTo>
                    <a:lnTo>
                      <a:pt x="14136" y="12342"/>
                    </a:lnTo>
                    <a:cubicBezTo>
                      <a:pt x="14136" y="12342"/>
                      <a:pt x="20412" y="21600"/>
                      <a:pt x="20412" y="21600"/>
                    </a:cubicBezTo>
                    <a:close/>
                    <a:moveTo>
                      <a:pt x="0" y="2303"/>
                    </a:moveTo>
                    <a:lnTo>
                      <a:pt x="6306" y="10778"/>
                    </a:lnTo>
                    <a:lnTo>
                      <a:pt x="0" y="19991"/>
                    </a:lnTo>
                    <a:cubicBezTo>
                      <a:pt x="0" y="19991"/>
                      <a:pt x="0" y="2303"/>
                      <a:pt x="0" y="230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70000" lnSpcReduction="20000"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10" name="í$lïḓé">
              <a:extLst>
                <a:ext uri="{FF2B5EF4-FFF2-40B4-BE49-F238E27FC236}">
                  <a16:creationId xmlns:a16="http://schemas.microsoft.com/office/drawing/2014/main" id="{4EEDB7DB-21F8-49D1-B5E2-ED702170951D}"/>
                </a:ext>
              </a:extLst>
            </p:cNvPr>
            <p:cNvGrpSpPr/>
            <p:nvPr/>
          </p:nvGrpSpPr>
          <p:grpSpPr>
            <a:xfrm>
              <a:off x="9391333" y="3155569"/>
              <a:ext cx="1654667" cy="1165376"/>
              <a:chOff x="1141744" y="2846312"/>
              <a:chExt cx="1654667" cy="1165376"/>
            </a:xfrm>
          </p:grpSpPr>
          <p:sp>
            <p:nvSpPr>
              <p:cNvPr id="22" name="ïṣ1îďé">
                <a:extLst>
                  <a:ext uri="{FF2B5EF4-FFF2-40B4-BE49-F238E27FC236}">
                    <a16:creationId xmlns:a16="http://schemas.microsoft.com/office/drawing/2014/main" id="{81D93633-6EB6-4B90-A127-F64FF502FA00}"/>
                  </a:ext>
                </a:extLst>
              </p:cNvPr>
              <p:cNvSpPr/>
              <p:nvPr/>
            </p:nvSpPr>
            <p:spPr bwMode="auto">
              <a:xfrm>
                <a:off x="1531555" y="3899617"/>
                <a:ext cx="775562" cy="112071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9" y="6724"/>
                      <a:pt x="20639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3" name="îṥlíďê">
                <a:extLst>
                  <a:ext uri="{FF2B5EF4-FFF2-40B4-BE49-F238E27FC236}">
                    <a16:creationId xmlns:a16="http://schemas.microsoft.com/office/drawing/2014/main" id="{93986F14-389E-4ED7-A9C8-3477AC43778B}"/>
                  </a:ext>
                </a:extLst>
              </p:cNvPr>
              <p:cNvSpPr/>
              <p:nvPr/>
            </p:nvSpPr>
            <p:spPr bwMode="auto">
              <a:xfrm>
                <a:off x="1141744" y="2846312"/>
                <a:ext cx="1165373" cy="1165376"/>
              </a:xfrm>
              <a:custGeom>
                <a:avLst/>
                <a:gdLst>
                  <a:gd name="T0" fmla="+- 0 11026 981"/>
                  <a:gd name="T1" fmla="*/ T0 w 20090"/>
                  <a:gd name="T2" fmla="*/ 10297 h 20595"/>
                  <a:gd name="T3" fmla="+- 0 11026 981"/>
                  <a:gd name="T4" fmla="*/ T3 w 20090"/>
                  <a:gd name="T5" fmla="*/ 10297 h 20595"/>
                  <a:gd name="T6" fmla="+- 0 11026 981"/>
                  <a:gd name="T7" fmla="*/ T6 w 20090"/>
                  <a:gd name="T8" fmla="*/ 10297 h 20595"/>
                  <a:gd name="T9" fmla="+- 0 11026 981"/>
                  <a:gd name="T10" fmla="*/ T9 w 20090"/>
                  <a:gd name="T11" fmla="*/ 10297 h 20595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090" h="20595">
                    <a:moveTo>
                      <a:pt x="10048" y="0"/>
                    </a:moveTo>
                    <a:cubicBezTo>
                      <a:pt x="7476" y="0"/>
                      <a:pt x="4905" y="1002"/>
                      <a:pt x="2943" y="3012"/>
                    </a:cubicBezTo>
                    <a:cubicBezTo>
                      <a:pt x="-981" y="7034"/>
                      <a:pt x="-981" y="13557"/>
                      <a:pt x="2943" y="17578"/>
                    </a:cubicBezTo>
                    <a:cubicBezTo>
                      <a:pt x="6867" y="21599"/>
                      <a:pt x="13229" y="21599"/>
                      <a:pt x="17153" y="17578"/>
                    </a:cubicBezTo>
                    <a:cubicBezTo>
                      <a:pt x="19748" y="14919"/>
                      <a:pt x="20618" y="11168"/>
                      <a:pt x="19782" y="7768"/>
                    </a:cubicBezTo>
                    <a:cubicBezTo>
                      <a:pt x="18191" y="8614"/>
                      <a:pt x="16192" y="8372"/>
                      <a:pt x="14857" y="7004"/>
                    </a:cubicBezTo>
                    <a:cubicBezTo>
                      <a:pt x="13287" y="5395"/>
                      <a:pt x="13228" y="2841"/>
                      <a:pt x="14647" y="1140"/>
                    </a:cubicBezTo>
                    <a:cubicBezTo>
                      <a:pt x="13208" y="380"/>
                      <a:pt x="11629" y="0"/>
                      <a:pt x="1004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4" name="ïṡļíḑê">
                <a:extLst>
                  <a:ext uri="{FF2B5EF4-FFF2-40B4-BE49-F238E27FC236}">
                    <a16:creationId xmlns:a16="http://schemas.microsoft.com/office/drawing/2014/main" id="{466710D2-8720-4C0C-8E07-8ADE5786EB2F}"/>
                  </a:ext>
                </a:extLst>
              </p:cNvPr>
              <p:cNvSpPr/>
              <p:nvPr/>
            </p:nvSpPr>
            <p:spPr bwMode="auto">
              <a:xfrm>
                <a:off x="1919336" y="2903160"/>
                <a:ext cx="877075" cy="34352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599"/>
                    </a:lnTo>
                    <a:lnTo>
                      <a:pt x="0" y="21599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marL="0" indent="0" algn="l">
                  <a:buSzTx/>
                  <a:buFontTx/>
                  <a:buNone/>
                </a:pPr>
                <a:r>
                  <a:rPr lang="en-US" altLang="zh-CN" sz="1800" b="1" i="1" dirty="0"/>
                  <a:t>Text</a:t>
                </a:r>
                <a:endParaRPr lang="zh-CN" altLang="en-US" sz="1800" b="1" i="1" dirty="0"/>
              </a:p>
            </p:txBody>
          </p:sp>
          <p:sp>
            <p:nvSpPr>
              <p:cNvPr id="25" name="îṡlïdé">
                <a:extLst>
                  <a:ext uri="{FF2B5EF4-FFF2-40B4-BE49-F238E27FC236}">
                    <a16:creationId xmlns:a16="http://schemas.microsoft.com/office/drawing/2014/main" id="{22D0CA44-447D-464A-B652-5BAABF517188}"/>
                  </a:ext>
                </a:extLst>
              </p:cNvPr>
              <p:cNvSpPr/>
              <p:nvPr/>
            </p:nvSpPr>
            <p:spPr bwMode="auto">
              <a:xfrm>
                <a:off x="1545361" y="3303529"/>
                <a:ext cx="358139" cy="25094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599" y="2303"/>
                    </a:moveTo>
                    <a:lnTo>
                      <a:pt x="21599" y="19991"/>
                    </a:lnTo>
                    <a:lnTo>
                      <a:pt x="15324" y="10736"/>
                    </a:lnTo>
                    <a:cubicBezTo>
                      <a:pt x="15324" y="10736"/>
                      <a:pt x="21599" y="2303"/>
                      <a:pt x="21599" y="2303"/>
                    </a:cubicBezTo>
                    <a:close/>
                    <a:moveTo>
                      <a:pt x="20046" y="0"/>
                    </a:moveTo>
                    <a:lnTo>
                      <a:pt x="10784" y="12560"/>
                    </a:lnTo>
                    <a:lnTo>
                      <a:pt x="1523" y="0"/>
                    </a:lnTo>
                    <a:cubicBezTo>
                      <a:pt x="1523" y="0"/>
                      <a:pt x="20046" y="0"/>
                      <a:pt x="20046" y="0"/>
                    </a:cubicBezTo>
                    <a:close/>
                    <a:moveTo>
                      <a:pt x="20412" y="21600"/>
                    </a:moveTo>
                    <a:lnTo>
                      <a:pt x="1188" y="21600"/>
                    </a:lnTo>
                    <a:lnTo>
                      <a:pt x="7494" y="12430"/>
                    </a:lnTo>
                    <a:lnTo>
                      <a:pt x="10784" y="16862"/>
                    </a:lnTo>
                    <a:lnTo>
                      <a:pt x="14136" y="12342"/>
                    </a:lnTo>
                    <a:cubicBezTo>
                      <a:pt x="14136" y="12342"/>
                      <a:pt x="20412" y="21600"/>
                      <a:pt x="20412" y="21600"/>
                    </a:cubicBezTo>
                    <a:close/>
                    <a:moveTo>
                      <a:pt x="0" y="2303"/>
                    </a:moveTo>
                    <a:lnTo>
                      <a:pt x="6306" y="10778"/>
                    </a:lnTo>
                    <a:lnTo>
                      <a:pt x="0" y="19991"/>
                    </a:lnTo>
                    <a:cubicBezTo>
                      <a:pt x="0" y="19991"/>
                      <a:pt x="0" y="2303"/>
                      <a:pt x="0" y="230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70000" lnSpcReduction="20000"/>
              </a:bodyPr>
              <a:lstStyle/>
              <a:p>
                <a:pPr algn="ctr"/>
                <a:endParaRPr/>
              </a:p>
            </p:txBody>
          </p:sp>
        </p:grp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87A62DAE-2A02-455E-8BCC-B3471005AA87}"/>
                </a:ext>
              </a:extLst>
            </p:cNvPr>
            <p:cNvCxnSpPr>
              <a:cxnSpLocks/>
            </p:cNvCxnSpPr>
            <p:nvPr/>
          </p:nvCxnSpPr>
          <p:spPr>
            <a:xfrm>
              <a:off x="4176508" y="2664000"/>
              <a:ext cx="0" cy="3479625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84F345D4-1BAA-4F6F-9AEA-504D844B86A1}"/>
                </a:ext>
              </a:extLst>
            </p:cNvPr>
            <p:cNvCxnSpPr>
              <a:cxnSpLocks/>
            </p:cNvCxnSpPr>
            <p:nvPr/>
          </p:nvCxnSpPr>
          <p:spPr>
            <a:xfrm>
              <a:off x="8002800" y="2664000"/>
              <a:ext cx="0" cy="3479625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" name="iṧḷïďe"/>
            <p:cNvGrpSpPr/>
            <p:nvPr/>
          </p:nvGrpSpPr>
          <p:grpSpPr>
            <a:xfrm>
              <a:off x="4486690" y="4655325"/>
              <a:ext cx="3205919" cy="1293675"/>
              <a:chOff x="3489705" y="4655325"/>
              <a:chExt cx="2370580" cy="1293675"/>
            </a:xfrm>
          </p:grpSpPr>
          <p:sp>
            <p:nvSpPr>
              <p:cNvPr id="20" name="îṡ1iḍe">
                <a:extLst>
                  <a:ext uri="{FF2B5EF4-FFF2-40B4-BE49-F238E27FC236}">
                    <a16:creationId xmlns:a16="http://schemas.microsoft.com/office/drawing/2014/main" id="{3E909255-DB35-44D8-91C3-11F188791F99}"/>
                  </a:ext>
                </a:extLst>
              </p:cNvPr>
              <p:cNvSpPr/>
              <p:nvPr/>
            </p:nvSpPr>
            <p:spPr bwMode="auto">
              <a:xfrm>
                <a:off x="3489705" y="5141704"/>
                <a:ext cx="2370580" cy="8072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text. 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1" name="išľíḓé">
                <a:extLst>
                  <a:ext uri="{FF2B5EF4-FFF2-40B4-BE49-F238E27FC236}">
                    <a16:creationId xmlns:a16="http://schemas.microsoft.com/office/drawing/2014/main" id="{69812904-A7EB-4E38-9776-AC06AA3CFF9B}"/>
                  </a:ext>
                </a:extLst>
              </p:cNvPr>
              <p:cNvSpPr txBox="1"/>
              <p:nvPr/>
            </p:nvSpPr>
            <p:spPr bwMode="auto">
              <a:xfrm>
                <a:off x="3489705" y="4655325"/>
                <a:ext cx="2370580" cy="486378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i="1" dirty="0"/>
                  <a:t>Text here</a:t>
                </a:r>
              </a:p>
            </p:txBody>
          </p:sp>
        </p:grpSp>
        <p:grpSp>
          <p:nvGrpSpPr>
            <p:cNvPr id="14" name="íṧļîḍê"/>
            <p:cNvGrpSpPr/>
            <p:nvPr/>
          </p:nvGrpSpPr>
          <p:grpSpPr>
            <a:xfrm>
              <a:off x="8312980" y="4655325"/>
              <a:ext cx="3205919" cy="1293675"/>
              <a:chOff x="6319011" y="4655325"/>
              <a:chExt cx="2370580" cy="1293675"/>
            </a:xfrm>
          </p:grpSpPr>
          <p:sp>
            <p:nvSpPr>
              <p:cNvPr id="18" name="îṥḷídè">
                <a:extLst>
                  <a:ext uri="{FF2B5EF4-FFF2-40B4-BE49-F238E27FC236}">
                    <a16:creationId xmlns:a16="http://schemas.microsoft.com/office/drawing/2014/main" id="{15B32F18-D868-4E77-8268-B2ADB35C405A}"/>
                  </a:ext>
                </a:extLst>
              </p:cNvPr>
              <p:cNvSpPr/>
              <p:nvPr/>
            </p:nvSpPr>
            <p:spPr bwMode="auto">
              <a:xfrm>
                <a:off x="6319011" y="5141704"/>
                <a:ext cx="2370580" cy="8072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text. 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19" name="iśľïḑe">
                <a:extLst>
                  <a:ext uri="{FF2B5EF4-FFF2-40B4-BE49-F238E27FC236}">
                    <a16:creationId xmlns:a16="http://schemas.microsoft.com/office/drawing/2014/main" id="{6DE2C6E7-0931-4F78-9000-EC433A5213E2}"/>
                  </a:ext>
                </a:extLst>
              </p:cNvPr>
              <p:cNvSpPr txBox="1"/>
              <p:nvPr/>
            </p:nvSpPr>
            <p:spPr bwMode="auto">
              <a:xfrm>
                <a:off x="6319011" y="4655325"/>
                <a:ext cx="2370580" cy="486378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i="1" dirty="0"/>
                  <a:t>Text here</a:t>
                </a:r>
              </a:p>
            </p:txBody>
          </p:sp>
        </p:grpSp>
        <p:grpSp>
          <p:nvGrpSpPr>
            <p:cNvPr id="15" name="ïşḷiḓé"/>
            <p:cNvGrpSpPr/>
            <p:nvPr/>
          </p:nvGrpSpPr>
          <p:grpSpPr>
            <a:xfrm>
              <a:off x="660400" y="4655325"/>
              <a:ext cx="3205919" cy="1293675"/>
              <a:chOff x="660399" y="4655325"/>
              <a:chExt cx="2370580" cy="1293675"/>
            </a:xfrm>
          </p:grpSpPr>
          <p:sp>
            <p:nvSpPr>
              <p:cNvPr id="16" name="íṡļíḍê">
                <a:extLst>
                  <a:ext uri="{FF2B5EF4-FFF2-40B4-BE49-F238E27FC236}">
                    <a16:creationId xmlns:a16="http://schemas.microsoft.com/office/drawing/2014/main" id="{26E70B94-1793-4B38-8BFF-5AC34772BEA2}"/>
                  </a:ext>
                </a:extLst>
              </p:cNvPr>
              <p:cNvSpPr/>
              <p:nvPr/>
            </p:nvSpPr>
            <p:spPr bwMode="auto">
              <a:xfrm>
                <a:off x="660399" y="5141704"/>
                <a:ext cx="2370580" cy="8072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text. 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17" name="işļîḓé">
                <a:extLst>
                  <a:ext uri="{FF2B5EF4-FFF2-40B4-BE49-F238E27FC236}">
                    <a16:creationId xmlns:a16="http://schemas.microsoft.com/office/drawing/2014/main" id="{FAF99464-017B-4285-9432-E3203C070288}"/>
                  </a:ext>
                </a:extLst>
              </p:cNvPr>
              <p:cNvSpPr txBox="1"/>
              <p:nvPr/>
            </p:nvSpPr>
            <p:spPr bwMode="auto">
              <a:xfrm>
                <a:off x="660399" y="4655325"/>
                <a:ext cx="2370580" cy="486378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i="1" dirty="0"/>
                  <a:t>Text here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091769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16</a:t>
            </a:fld>
            <a:endParaRPr lang="zh-CN" altLang="en-US"/>
          </a:p>
        </p:txBody>
      </p:sp>
      <p:grpSp>
        <p:nvGrpSpPr>
          <p:cNvPr id="5" name="168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1130300"/>
            <a:ext cx="10858499" cy="5003800"/>
            <a:chOff x="660400" y="1130300"/>
            <a:chExt cx="10858499" cy="5003800"/>
          </a:xfrm>
        </p:grpSpPr>
        <p:grpSp>
          <p:nvGrpSpPr>
            <p:cNvPr id="6" name="ïšļíḓè">
              <a:extLst>
                <a:ext uri="{FF2B5EF4-FFF2-40B4-BE49-F238E27FC236}">
                  <a16:creationId xmlns:a16="http://schemas.microsoft.com/office/drawing/2014/main" id="{1343207B-3D5E-45E7-9628-B7CB336C37C3}"/>
                </a:ext>
              </a:extLst>
            </p:cNvPr>
            <p:cNvGrpSpPr/>
            <p:nvPr/>
          </p:nvGrpSpPr>
          <p:grpSpPr>
            <a:xfrm>
              <a:off x="1487384" y="1502074"/>
              <a:ext cx="1551950" cy="2613043"/>
              <a:chOff x="1538669" y="1502074"/>
              <a:chExt cx="1551950" cy="2613043"/>
            </a:xfrm>
          </p:grpSpPr>
          <p:sp>
            <p:nvSpPr>
              <p:cNvPr id="27" name="işľïďè"/>
              <p:cNvSpPr/>
              <p:nvPr/>
            </p:nvSpPr>
            <p:spPr>
              <a:xfrm>
                <a:off x="1790333" y="3664537"/>
                <a:ext cx="1048622" cy="450580"/>
              </a:xfrm>
              <a:prstGeom prst="ellipse">
                <a:avLst/>
              </a:prstGeom>
              <a:solidFill>
                <a:schemeClr val="bg1">
                  <a:lumMod val="95000"/>
                  <a:alpha val="67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8" name="ïšlîdê"/>
              <p:cNvSpPr/>
              <p:nvPr/>
            </p:nvSpPr>
            <p:spPr>
              <a:xfrm rot="8100000">
                <a:off x="1538669" y="2011598"/>
                <a:ext cx="1551950" cy="1551949"/>
              </a:xfrm>
              <a:prstGeom prst="teardrop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9" name="iṩḷiďè"/>
              <p:cNvSpPr/>
              <p:nvPr/>
            </p:nvSpPr>
            <p:spPr>
              <a:xfrm>
                <a:off x="1682655" y="2775663"/>
                <a:ext cx="1303667" cy="367588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1">
                <a:normAutofit/>
              </a:bodyPr>
              <a:lstStyle/>
              <a:p>
                <a:pPr lvl="0" algn="ctr" defTabSz="913765">
                  <a:spcBef>
                    <a:spcPct val="0"/>
                  </a:spcBef>
                  <a:defRPr/>
                </a:pPr>
                <a:r>
                  <a:rPr lang="en-US" altLang="zh-CN" sz="1600" b="1" i="1" dirty="0"/>
                  <a:t>Text</a:t>
                </a:r>
                <a:endParaRPr lang="zh-CN" altLang="en-US" sz="1600" b="1" i="1" dirty="0"/>
              </a:p>
            </p:txBody>
          </p:sp>
          <p:sp>
            <p:nvSpPr>
              <p:cNvPr id="30" name="îşļîḋé">
                <a:extLst>
                  <a:ext uri="{FF2B5EF4-FFF2-40B4-BE49-F238E27FC236}">
                    <a16:creationId xmlns:a16="http://schemas.microsoft.com/office/drawing/2014/main" id="{C754FD89-42E1-46FC-831B-57CE5BADEE5E}"/>
                  </a:ext>
                </a:extLst>
              </p:cNvPr>
              <p:cNvSpPr/>
              <p:nvPr/>
            </p:nvSpPr>
            <p:spPr bwMode="auto">
              <a:xfrm>
                <a:off x="2112272" y="2249271"/>
                <a:ext cx="404744" cy="371897"/>
              </a:xfrm>
              <a:custGeom>
                <a:avLst/>
                <a:gdLst>
                  <a:gd name="connsiteX0" fmla="*/ 373273 h 605239"/>
                  <a:gd name="connsiteY0" fmla="*/ 373273 h 605239"/>
                  <a:gd name="connsiteX1" fmla="*/ 373273 h 605239"/>
                  <a:gd name="connsiteY1" fmla="*/ 373273 h 605239"/>
                  <a:gd name="connsiteX2" fmla="*/ 373273 h 605239"/>
                  <a:gd name="connsiteY2" fmla="*/ 373273 h 605239"/>
                  <a:gd name="connsiteX3" fmla="*/ 373273 h 605239"/>
                  <a:gd name="connsiteY3" fmla="*/ 373273 h 605239"/>
                  <a:gd name="connsiteX4" fmla="*/ 373273 h 605239"/>
                  <a:gd name="connsiteY4" fmla="*/ 373273 h 605239"/>
                  <a:gd name="connsiteX5" fmla="*/ 373273 h 605239"/>
                  <a:gd name="connsiteY5" fmla="*/ 373273 h 605239"/>
                  <a:gd name="connsiteX6" fmla="*/ 373273 h 605239"/>
                  <a:gd name="connsiteY6" fmla="*/ 373273 h 605239"/>
                  <a:gd name="connsiteX7" fmla="*/ 373273 h 605239"/>
                  <a:gd name="connsiteY7" fmla="*/ 373273 h 605239"/>
                  <a:gd name="connsiteX8" fmla="*/ 373273 h 605239"/>
                  <a:gd name="connsiteY8" fmla="*/ 373273 h 605239"/>
                  <a:gd name="connsiteX9" fmla="*/ 373273 h 605239"/>
                  <a:gd name="connsiteY9" fmla="*/ 373273 h 605239"/>
                  <a:gd name="connsiteX10" fmla="*/ 373273 h 605239"/>
                  <a:gd name="connsiteY10" fmla="*/ 373273 h 605239"/>
                  <a:gd name="connsiteX11" fmla="*/ 373273 h 605239"/>
                  <a:gd name="connsiteY11" fmla="*/ 373273 h 605239"/>
                  <a:gd name="connsiteX12" fmla="*/ 373273 h 605239"/>
                  <a:gd name="connsiteY12" fmla="*/ 373273 h 605239"/>
                  <a:gd name="connsiteX13" fmla="*/ 373273 h 605239"/>
                  <a:gd name="connsiteY13" fmla="*/ 373273 h 605239"/>
                  <a:gd name="connsiteX14" fmla="*/ 373273 h 605239"/>
                  <a:gd name="connsiteY14" fmla="*/ 373273 h 605239"/>
                  <a:gd name="connsiteX15" fmla="*/ 373273 h 605239"/>
                  <a:gd name="connsiteY15" fmla="*/ 373273 h 605239"/>
                  <a:gd name="connsiteX16" fmla="*/ 373273 h 605239"/>
                  <a:gd name="connsiteY16" fmla="*/ 373273 h 605239"/>
                  <a:gd name="connsiteX17" fmla="*/ 373273 h 605239"/>
                  <a:gd name="connsiteY17" fmla="*/ 373273 h 605239"/>
                  <a:gd name="connsiteX18" fmla="*/ 373273 h 605239"/>
                  <a:gd name="connsiteY18" fmla="*/ 373273 h 605239"/>
                  <a:gd name="connsiteX19" fmla="*/ 373273 h 605239"/>
                  <a:gd name="connsiteY19" fmla="*/ 373273 h 605239"/>
                  <a:gd name="connsiteX20" fmla="*/ 373273 h 605239"/>
                  <a:gd name="connsiteY20" fmla="*/ 373273 h 605239"/>
                  <a:gd name="connsiteX21" fmla="*/ 373273 h 605239"/>
                  <a:gd name="connsiteY21" fmla="*/ 373273 h 605239"/>
                  <a:gd name="connsiteX22" fmla="*/ 373273 h 605239"/>
                  <a:gd name="connsiteY22" fmla="*/ 373273 h 605239"/>
                  <a:gd name="connsiteX23" fmla="*/ 373273 h 605239"/>
                  <a:gd name="connsiteY23" fmla="*/ 373273 h 605239"/>
                  <a:gd name="connsiteX24" fmla="*/ 373273 h 605239"/>
                  <a:gd name="connsiteY24" fmla="*/ 373273 h 605239"/>
                  <a:gd name="connsiteX25" fmla="*/ 373273 h 605239"/>
                  <a:gd name="connsiteY25" fmla="*/ 373273 h 605239"/>
                  <a:gd name="connsiteX26" fmla="*/ 373273 h 605239"/>
                  <a:gd name="connsiteY26" fmla="*/ 373273 h 605239"/>
                  <a:gd name="connsiteX27" fmla="*/ 373273 h 605239"/>
                  <a:gd name="connsiteY27" fmla="*/ 373273 h 605239"/>
                  <a:gd name="connsiteX28" fmla="*/ 373273 h 605239"/>
                  <a:gd name="connsiteY28" fmla="*/ 373273 h 605239"/>
                  <a:gd name="connsiteX29" fmla="*/ 373273 h 605239"/>
                  <a:gd name="connsiteY29" fmla="*/ 373273 h 605239"/>
                  <a:gd name="connsiteX30" fmla="*/ 373273 h 605239"/>
                  <a:gd name="connsiteY30" fmla="*/ 373273 h 605239"/>
                  <a:gd name="connsiteX31" fmla="*/ 373273 h 605239"/>
                  <a:gd name="connsiteY31" fmla="*/ 373273 h 605239"/>
                  <a:gd name="connsiteX32" fmla="*/ 373273 h 605239"/>
                  <a:gd name="connsiteY32" fmla="*/ 373273 h 605239"/>
                  <a:gd name="connsiteX33" fmla="*/ 373273 h 605239"/>
                  <a:gd name="connsiteY33" fmla="*/ 373273 h 605239"/>
                  <a:gd name="connsiteX34" fmla="*/ 373273 h 605239"/>
                  <a:gd name="connsiteY34" fmla="*/ 373273 h 605239"/>
                  <a:gd name="connsiteX35" fmla="*/ 373273 h 605239"/>
                  <a:gd name="connsiteY35" fmla="*/ 373273 h 605239"/>
                  <a:gd name="connsiteX36" fmla="*/ 373273 h 605239"/>
                  <a:gd name="connsiteY36" fmla="*/ 373273 h 605239"/>
                  <a:gd name="connsiteX37" fmla="*/ 373273 h 605239"/>
                  <a:gd name="connsiteY37" fmla="*/ 373273 h 605239"/>
                  <a:gd name="connsiteX38" fmla="*/ 373273 h 605239"/>
                  <a:gd name="connsiteY38" fmla="*/ 373273 h 605239"/>
                  <a:gd name="connsiteX39" fmla="*/ 373273 h 605239"/>
                  <a:gd name="connsiteY39" fmla="*/ 373273 h 605239"/>
                  <a:gd name="connsiteX40" fmla="*/ 373273 h 605239"/>
                  <a:gd name="connsiteY40" fmla="*/ 373273 h 605239"/>
                  <a:gd name="connsiteX41" fmla="*/ 373273 h 605239"/>
                  <a:gd name="connsiteY41" fmla="*/ 373273 h 605239"/>
                  <a:gd name="connsiteX42" fmla="*/ 373273 h 605239"/>
                  <a:gd name="connsiteY42" fmla="*/ 373273 h 605239"/>
                  <a:gd name="connsiteX43" fmla="*/ 373273 h 605239"/>
                  <a:gd name="connsiteY43" fmla="*/ 373273 h 605239"/>
                  <a:gd name="connsiteX44" fmla="*/ 373273 h 605239"/>
                  <a:gd name="connsiteY44" fmla="*/ 373273 h 605239"/>
                  <a:gd name="connsiteX45" fmla="*/ 373273 h 605239"/>
                  <a:gd name="connsiteY45" fmla="*/ 373273 h 605239"/>
                  <a:gd name="connsiteX46" fmla="*/ 373273 h 605239"/>
                  <a:gd name="connsiteY46" fmla="*/ 373273 h 605239"/>
                  <a:gd name="connsiteX47" fmla="*/ 373273 h 605239"/>
                  <a:gd name="connsiteY47" fmla="*/ 373273 h 605239"/>
                  <a:gd name="connsiteX48" fmla="*/ 373273 h 605239"/>
                  <a:gd name="connsiteY48" fmla="*/ 373273 h 605239"/>
                  <a:gd name="connsiteX49" fmla="*/ 373273 h 605239"/>
                  <a:gd name="connsiteY49" fmla="*/ 373273 h 605239"/>
                  <a:gd name="connsiteX50" fmla="*/ 373273 h 605239"/>
                  <a:gd name="connsiteY50" fmla="*/ 373273 h 605239"/>
                  <a:gd name="connsiteX51" fmla="*/ 373273 h 605239"/>
                  <a:gd name="connsiteY51" fmla="*/ 373273 h 605239"/>
                  <a:gd name="connsiteX52" fmla="*/ 373273 h 605239"/>
                  <a:gd name="connsiteY52" fmla="*/ 373273 h 605239"/>
                  <a:gd name="connsiteX53" fmla="*/ 373273 h 605239"/>
                  <a:gd name="connsiteY53" fmla="*/ 373273 h 605239"/>
                  <a:gd name="connsiteX54" fmla="*/ 373273 h 605239"/>
                  <a:gd name="connsiteY54" fmla="*/ 373273 h 605239"/>
                  <a:gd name="connsiteX55" fmla="*/ 373273 h 605239"/>
                  <a:gd name="connsiteY55" fmla="*/ 373273 h 605239"/>
                  <a:gd name="connsiteX56" fmla="*/ 373273 h 605239"/>
                  <a:gd name="connsiteY56" fmla="*/ 373273 h 605239"/>
                  <a:gd name="connsiteX57" fmla="*/ 373273 h 605239"/>
                  <a:gd name="connsiteY57" fmla="*/ 373273 h 605239"/>
                  <a:gd name="connsiteX58" fmla="*/ 373273 h 605239"/>
                  <a:gd name="connsiteY58" fmla="*/ 373273 h 605239"/>
                  <a:gd name="connsiteX59" fmla="*/ 373273 h 605239"/>
                  <a:gd name="connsiteY59" fmla="*/ 373273 h 605239"/>
                  <a:gd name="connsiteX60" fmla="*/ 373273 h 605239"/>
                  <a:gd name="connsiteY60" fmla="*/ 373273 h 605239"/>
                  <a:gd name="connsiteX61" fmla="*/ 373273 h 605239"/>
                  <a:gd name="connsiteY61" fmla="*/ 373273 h 605239"/>
                  <a:gd name="connsiteX62" fmla="*/ 373273 h 605239"/>
                  <a:gd name="connsiteY62" fmla="*/ 373273 h 605239"/>
                  <a:gd name="connsiteX63" fmla="*/ 373273 h 605239"/>
                  <a:gd name="connsiteY63" fmla="*/ 373273 h 605239"/>
                  <a:gd name="connsiteX64" fmla="*/ 373273 h 605239"/>
                  <a:gd name="connsiteY64" fmla="*/ 373273 h 605239"/>
                  <a:gd name="connsiteX65" fmla="*/ 373273 h 605239"/>
                  <a:gd name="connsiteY65" fmla="*/ 373273 h 605239"/>
                  <a:gd name="connsiteX66" fmla="*/ 373273 h 605239"/>
                  <a:gd name="connsiteY66" fmla="*/ 373273 h 605239"/>
                  <a:gd name="connsiteX67" fmla="*/ 373273 h 605239"/>
                  <a:gd name="connsiteY67" fmla="*/ 373273 h 605239"/>
                  <a:gd name="connsiteX68" fmla="*/ 373273 h 605239"/>
                  <a:gd name="connsiteY68" fmla="*/ 373273 h 605239"/>
                  <a:gd name="connsiteX69" fmla="*/ 373273 h 605239"/>
                  <a:gd name="connsiteY69" fmla="*/ 373273 h 605239"/>
                  <a:gd name="connsiteX70" fmla="*/ 373273 h 605239"/>
                  <a:gd name="connsiteY70" fmla="*/ 373273 h 605239"/>
                  <a:gd name="connsiteX71" fmla="*/ 373273 h 605239"/>
                  <a:gd name="connsiteY71" fmla="*/ 373273 h 605239"/>
                  <a:gd name="connsiteX72" fmla="*/ 373273 h 605239"/>
                  <a:gd name="connsiteY72" fmla="*/ 373273 h 605239"/>
                  <a:gd name="connsiteX73" fmla="*/ 373273 h 605239"/>
                  <a:gd name="connsiteY73" fmla="*/ 373273 h 605239"/>
                  <a:gd name="connsiteX74" fmla="*/ 373273 h 605239"/>
                  <a:gd name="connsiteY74" fmla="*/ 373273 h 605239"/>
                  <a:gd name="connsiteX75" fmla="*/ 373273 h 605239"/>
                  <a:gd name="connsiteY75" fmla="*/ 373273 h 605239"/>
                  <a:gd name="connsiteX76" fmla="*/ 373273 h 605239"/>
                  <a:gd name="connsiteY76" fmla="*/ 373273 h 605239"/>
                  <a:gd name="connsiteX77" fmla="*/ 373273 h 605239"/>
                  <a:gd name="connsiteY77" fmla="*/ 373273 h 605239"/>
                  <a:gd name="connsiteX78" fmla="*/ 373273 h 605239"/>
                  <a:gd name="connsiteY78" fmla="*/ 373273 h 605239"/>
                  <a:gd name="connsiteX79" fmla="*/ 373273 h 605239"/>
                  <a:gd name="connsiteY79" fmla="*/ 373273 h 605239"/>
                  <a:gd name="connsiteX80" fmla="*/ 373273 h 605239"/>
                  <a:gd name="connsiteY80" fmla="*/ 373273 h 605239"/>
                  <a:gd name="connsiteX81" fmla="*/ 373273 h 605239"/>
                  <a:gd name="connsiteY81" fmla="*/ 373273 h 605239"/>
                  <a:gd name="connsiteX82" fmla="*/ 373273 h 605239"/>
                  <a:gd name="connsiteY82" fmla="*/ 373273 h 605239"/>
                  <a:gd name="connsiteX83" fmla="*/ 373273 h 605239"/>
                  <a:gd name="connsiteY83" fmla="*/ 373273 h 605239"/>
                  <a:gd name="connsiteX84" fmla="*/ 373273 h 605239"/>
                  <a:gd name="connsiteY84" fmla="*/ 373273 h 605239"/>
                  <a:gd name="connsiteX85" fmla="*/ 373273 h 605239"/>
                  <a:gd name="connsiteY85" fmla="*/ 373273 h 605239"/>
                  <a:gd name="connsiteX86" fmla="*/ 373273 h 605239"/>
                  <a:gd name="connsiteY86" fmla="*/ 373273 h 605239"/>
                  <a:gd name="connsiteX87" fmla="*/ 373273 h 605239"/>
                  <a:gd name="connsiteY87" fmla="*/ 373273 h 605239"/>
                  <a:gd name="connsiteX88" fmla="*/ 373273 h 605239"/>
                  <a:gd name="connsiteY88" fmla="*/ 373273 h 605239"/>
                  <a:gd name="connsiteX89" fmla="*/ 373273 h 605239"/>
                  <a:gd name="connsiteY89" fmla="*/ 373273 h 605239"/>
                  <a:gd name="connsiteX90" fmla="*/ 373273 h 605239"/>
                  <a:gd name="connsiteY90" fmla="*/ 373273 h 605239"/>
                  <a:gd name="connsiteX91" fmla="*/ 373273 h 605239"/>
                  <a:gd name="connsiteY91" fmla="*/ 373273 h 605239"/>
                  <a:gd name="connsiteX92" fmla="*/ 373273 h 605239"/>
                  <a:gd name="connsiteY92" fmla="*/ 373273 h 605239"/>
                  <a:gd name="connsiteX93" fmla="*/ 373273 h 605239"/>
                  <a:gd name="connsiteY93" fmla="*/ 373273 h 605239"/>
                  <a:gd name="connsiteX94" fmla="*/ 373273 h 605239"/>
                  <a:gd name="connsiteY94" fmla="*/ 373273 h 605239"/>
                  <a:gd name="connsiteX95" fmla="*/ 373273 h 605239"/>
                  <a:gd name="connsiteY95" fmla="*/ 373273 h 605239"/>
                  <a:gd name="connsiteX96" fmla="*/ 373273 h 605239"/>
                  <a:gd name="connsiteY96" fmla="*/ 373273 h 605239"/>
                  <a:gd name="connsiteX97" fmla="*/ 373273 h 605239"/>
                  <a:gd name="connsiteY97" fmla="*/ 373273 h 605239"/>
                  <a:gd name="connsiteX98" fmla="*/ 373273 h 605239"/>
                  <a:gd name="connsiteY98" fmla="*/ 373273 h 605239"/>
                  <a:gd name="connsiteX99" fmla="*/ 373273 h 605239"/>
                  <a:gd name="connsiteY99" fmla="*/ 373273 h 605239"/>
                  <a:gd name="connsiteX100" fmla="*/ 373273 h 605239"/>
                  <a:gd name="connsiteY100" fmla="*/ 373273 h 605239"/>
                  <a:gd name="connsiteX101" fmla="*/ 373273 h 605239"/>
                  <a:gd name="connsiteY101" fmla="*/ 373273 h 605239"/>
                  <a:gd name="connsiteX102" fmla="*/ 373273 h 605239"/>
                  <a:gd name="connsiteY102" fmla="*/ 373273 h 605239"/>
                  <a:gd name="connsiteX103" fmla="*/ 373273 h 605239"/>
                  <a:gd name="connsiteY103" fmla="*/ 373273 h 605239"/>
                  <a:gd name="connsiteX104" fmla="*/ 373273 h 605239"/>
                  <a:gd name="connsiteY104" fmla="*/ 373273 h 605239"/>
                  <a:gd name="connsiteX105" fmla="*/ 373273 h 605239"/>
                  <a:gd name="connsiteY105" fmla="*/ 373273 h 605239"/>
                  <a:gd name="connsiteX106" fmla="*/ 373273 h 605239"/>
                  <a:gd name="connsiteY106" fmla="*/ 373273 h 605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608909" h="559493">
                    <a:moveTo>
                      <a:pt x="470180" y="272856"/>
                    </a:moveTo>
                    <a:lnTo>
                      <a:pt x="476019" y="272856"/>
                    </a:lnTo>
                    <a:lnTo>
                      <a:pt x="481953" y="272856"/>
                    </a:lnTo>
                    <a:cubicBezTo>
                      <a:pt x="509171" y="272856"/>
                      <a:pt x="531210" y="294963"/>
                      <a:pt x="531210" y="322056"/>
                    </a:cubicBezTo>
                    <a:lnTo>
                      <a:pt x="531210" y="376617"/>
                    </a:lnTo>
                    <a:cubicBezTo>
                      <a:pt x="531210" y="385084"/>
                      <a:pt x="526783" y="392609"/>
                      <a:pt x="520096" y="397031"/>
                    </a:cubicBezTo>
                    <a:lnTo>
                      <a:pt x="520096" y="449711"/>
                    </a:lnTo>
                    <a:cubicBezTo>
                      <a:pt x="520096" y="450558"/>
                      <a:pt x="520661" y="451498"/>
                      <a:pt x="521509" y="451875"/>
                    </a:cubicBezTo>
                    <a:cubicBezTo>
                      <a:pt x="528949" y="455450"/>
                      <a:pt x="565492" y="473888"/>
                      <a:pt x="599209" y="501639"/>
                    </a:cubicBezTo>
                    <a:cubicBezTo>
                      <a:pt x="605425" y="506625"/>
                      <a:pt x="608909" y="514150"/>
                      <a:pt x="608909" y="522052"/>
                    </a:cubicBezTo>
                    <a:lnTo>
                      <a:pt x="608909" y="559493"/>
                    </a:lnTo>
                    <a:lnTo>
                      <a:pt x="483083" y="559493"/>
                    </a:lnTo>
                    <a:lnTo>
                      <a:pt x="483083" y="515561"/>
                    </a:lnTo>
                    <a:cubicBezTo>
                      <a:pt x="483083" y="499475"/>
                      <a:pt x="476019" y="484424"/>
                      <a:pt x="463587" y="474264"/>
                    </a:cubicBezTo>
                    <a:cubicBezTo>
                      <a:pt x="453039" y="465609"/>
                      <a:pt x="442302" y="457707"/>
                      <a:pt x="431848" y="450558"/>
                    </a:cubicBezTo>
                    <a:cubicBezTo>
                      <a:pt x="431848" y="450370"/>
                      <a:pt x="431942" y="450087"/>
                      <a:pt x="431942" y="449711"/>
                    </a:cubicBezTo>
                    <a:lnTo>
                      <a:pt x="431942" y="397031"/>
                    </a:lnTo>
                    <a:cubicBezTo>
                      <a:pt x="425350" y="392609"/>
                      <a:pt x="420923" y="385084"/>
                      <a:pt x="420923" y="376617"/>
                    </a:cubicBezTo>
                    <a:lnTo>
                      <a:pt x="420923" y="322056"/>
                    </a:lnTo>
                    <a:cubicBezTo>
                      <a:pt x="420923" y="294775"/>
                      <a:pt x="443056" y="272856"/>
                      <a:pt x="470180" y="272856"/>
                    </a:cubicBezTo>
                    <a:close/>
                    <a:moveTo>
                      <a:pt x="127004" y="272856"/>
                    </a:moveTo>
                    <a:lnTo>
                      <a:pt x="132940" y="272856"/>
                    </a:lnTo>
                    <a:lnTo>
                      <a:pt x="138781" y="272856"/>
                    </a:lnTo>
                    <a:cubicBezTo>
                      <a:pt x="166104" y="272856"/>
                      <a:pt x="188057" y="294963"/>
                      <a:pt x="188057" y="322056"/>
                    </a:cubicBezTo>
                    <a:lnTo>
                      <a:pt x="188057" y="376617"/>
                    </a:lnTo>
                    <a:cubicBezTo>
                      <a:pt x="188057" y="385084"/>
                      <a:pt x="183629" y="392609"/>
                      <a:pt x="177033" y="397031"/>
                    </a:cubicBezTo>
                    <a:lnTo>
                      <a:pt x="177033" y="449711"/>
                    </a:lnTo>
                    <a:cubicBezTo>
                      <a:pt x="177033" y="449993"/>
                      <a:pt x="177128" y="450370"/>
                      <a:pt x="177128" y="450558"/>
                    </a:cubicBezTo>
                    <a:cubicBezTo>
                      <a:pt x="166670" y="457613"/>
                      <a:pt x="155929" y="465609"/>
                      <a:pt x="145376" y="474264"/>
                    </a:cubicBezTo>
                    <a:cubicBezTo>
                      <a:pt x="133034" y="484424"/>
                      <a:pt x="125874" y="499475"/>
                      <a:pt x="125874" y="515561"/>
                    </a:cubicBezTo>
                    <a:lnTo>
                      <a:pt x="125874" y="559493"/>
                    </a:lnTo>
                    <a:lnTo>
                      <a:pt x="0" y="559493"/>
                    </a:lnTo>
                    <a:lnTo>
                      <a:pt x="0" y="522052"/>
                    </a:lnTo>
                    <a:cubicBezTo>
                      <a:pt x="0" y="514150"/>
                      <a:pt x="3486" y="506625"/>
                      <a:pt x="9704" y="501639"/>
                    </a:cubicBezTo>
                    <a:cubicBezTo>
                      <a:pt x="43434" y="473888"/>
                      <a:pt x="79990" y="455450"/>
                      <a:pt x="87433" y="451875"/>
                    </a:cubicBezTo>
                    <a:cubicBezTo>
                      <a:pt x="88281" y="451498"/>
                      <a:pt x="88846" y="450558"/>
                      <a:pt x="88846" y="449711"/>
                    </a:cubicBezTo>
                    <a:lnTo>
                      <a:pt x="88846" y="397031"/>
                    </a:lnTo>
                    <a:cubicBezTo>
                      <a:pt x="82157" y="392609"/>
                      <a:pt x="77729" y="385084"/>
                      <a:pt x="77729" y="376617"/>
                    </a:cubicBezTo>
                    <a:lnTo>
                      <a:pt x="77729" y="322056"/>
                    </a:lnTo>
                    <a:cubicBezTo>
                      <a:pt x="77729" y="294775"/>
                      <a:pt x="99870" y="272856"/>
                      <a:pt x="127004" y="272856"/>
                    </a:cubicBezTo>
                    <a:close/>
                    <a:moveTo>
                      <a:pt x="297600" y="222543"/>
                    </a:moveTo>
                    <a:lnTo>
                      <a:pt x="304477" y="222543"/>
                    </a:lnTo>
                    <a:lnTo>
                      <a:pt x="311260" y="222543"/>
                    </a:lnTo>
                    <a:cubicBezTo>
                      <a:pt x="343291" y="222543"/>
                      <a:pt x="369198" y="248506"/>
                      <a:pt x="369198" y="280395"/>
                    </a:cubicBezTo>
                    <a:lnTo>
                      <a:pt x="369198" y="344455"/>
                    </a:lnTo>
                    <a:cubicBezTo>
                      <a:pt x="369198" y="354520"/>
                      <a:pt x="364017" y="363456"/>
                      <a:pt x="356198" y="368536"/>
                    </a:cubicBezTo>
                    <a:lnTo>
                      <a:pt x="356198" y="430432"/>
                    </a:lnTo>
                    <a:cubicBezTo>
                      <a:pt x="356198" y="431561"/>
                      <a:pt x="356857" y="432502"/>
                      <a:pt x="357893" y="433066"/>
                    </a:cubicBezTo>
                    <a:cubicBezTo>
                      <a:pt x="366655" y="437299"/>
                      <a:pt x="409520" y="459029"/>
                      <a:pt x="449275" y="491576"/>
                    </a:cubicBezTo>
                    <a:cubicBezTo>
                      <a:pt x="456435" y="497502"/>
                      <a:pt x="460580" y="506251"/>
                      <a:pt x="460580" y="515563"/>
                    </a:cubicBezTo>
                    <a:lnTo>
                      <a:pt x="460580" y="559493"/>
                    </a:lnTo>
                    <a:lnTo>
                      <a:pt x="304477" y="559493"/>
                    </a:lnTo>
                    <a:lnTo>
                      <a:pt x="148187" y="559493"/>
                    </a:lnTo>
                    <a:lnTo>
                      <a:pt x="148187" y="515563"/>
                    </a:lnTo>
                    <a:cubicBezTo>
                      <a:pt x="148187" y="506251"/>
                      <a:pt x="152332" y="497502"/>
                      <a:pt x="159492" y="491576"/>
                    </a:cubicBezTo>
                    <a:cubicBezTo>
                      <a:pt x="199342" y="459029"/>
                      <a:pt x="242206" y="437299"/>
                      <a:pt x="250967" y="433066"/>
                    </a:cubicBezTo>
                    <a:cubicBezTo>
                      <a:pt x="252004" y="432502"/>
                      <a:pt x="252569" y="431561"/>
                      <a:pt x="252569" y="430432"/>
                    </a:cubicBezTo>
                    <a:lnTo>
                      <a:pt x="252569" y="368536"/>
                    </a:lnTo>
                    <a:cubicBezTo>
                      <a:pt x="244844" y="363456"/>
                      <a:pt x="239663" y="354520"/>
                      <a:pt x="239663" y="344455"/>
                    </a:cubicBezTo>
                    <a:lnTo>
                      <a:pt x="239663" y="280395"/>
                    </a:lnTo>
                    <a:cubicBezTo>
                      <a:pt x="239663" y="248412"/>
                      <a:pt x="265664" y="222543"/>
                      <a:pt x="297600" y="222543"/>
                    </a:cubicBezTo>
                    <a:close/>
                    <a:moveTo>
                      <a:pt x="492495" y="40775"/>
                    </a:moveTo>
                    <a:cubicBezTo>
                      <a:pt x="488350" y="40775"/>
                      <a:pt x="487596" y="41528"/>
                      <a:pt x="487502" y="45854"/>
                    </a:cubicBezTo>
                    <a:lnTo>
                      <a:pt x="487502" y="51498"/>
                    </a:lnTo>
                    <a:cubicBezTo>
                      <a:pt x="487502" y="57142"/>
                      <a:pt x="487502" y="56953"/>
                      <a:pt x="482038" y="59023"/>
                    </a:cubicBezTo>
                    <a:cubicBezTo>
                      <a:pt x="469036" y="63726"/>
                      <a:pt x="460934" y="72661"/>
                      <a:pt x="460086" y="86864"/>
                    </a:cubicBezTo>
                    <a:cubicBezTo>
                      <a:pt x="459332" y="99374"/>
                      <a:pt x="465833" y="107934"/>
                      <a:pt x="476196" y="114048"/>
                    </a:cubicBezTo>
                    <a:cubicBezTo>
                      <a:pt x="482414" y="117810"/>
                      <a:pt x="489480" y="120068"/>
                      <a:pt x="496264" y="123078"/>
                    </a:cubicBezTo>
                    <a:cubicBezTo>
                      <a:pt x="498902" y="124206"/>
                      <a:pt x="501445" y="125617"/>
                      <a:pt x="503706" y="127310"/>
                    </a:cubicBezTo>
                    <a:cubicBezTo>
                      <a:pt x="510207" y="132578"/>
                      <a:pt x="508982" y="141513"/>
                      <a:pt x="501257" y="144900"/>
                    </a:cubicBezTo>
                    <a:cubicBezTo>
                      <a:pt x="497112" y="146781"/>
                      <a:pt x="492778" y="147157"/>
                      <a:pt x="488350" y="146687"/>
                    </a:cubicBezTo>
                    <a:cubicBezTo>
                      <a:pt x="481472" y="145746"/>
                      <a:pt x="474783" y="144053"/>
                      <a:pt x="468659" y="140761"/>
                    </a:cubicBezTo>
                    <a:cubicBezTo>
                      <a:pt x="464985" y="138880"/>
                      <a:pt x="463949" y="139350"/>
                      <a:pt x="462724" y="143301"/>
                    </a:cubicBezTo>
                    <a:cubicBezTo>
                      <a:pt x="461593" y="146687"/>
                      <a:pt x="460557" y="150167"/>
                      <a:pt x="459709" y="153553"/>
                    </a:cubicBezTo>
                    <a:cubicBezTo>
                      <a:pt x="458484" y="158162"/>
                      <a:pt x="458861" y="159291"/>
                      <a:pt x="463572" y="161548"/>
                    </a:cubicBezTo>
                    <a:cubicBezTo>
                      <a:pt x="469130" y="164370"/>
                      <a:pt x="475160" y="165687"/>
                      <a:pt x="481284" y="166722"/>
                    </a:cubicBezTo>
                    <a:cubicBezTo>
                      <a:pt x="486089" y="167474"/>
                      <a:pt x="486371" y="167568"/>
                      <a:pt x="486371" y="172647"/>
                    </a:cubicBezTo>
                    <a:lnTo>
                      <a:pt x="486371" y="179420"/>
                    </a:lnTo>
                    <a:cubicBezTo>
                      <a:pt x="486371" y="182147"/>
                      <a:pt x="487690" y="183934"/>
                      <a:pt x="490611" y="183934"/>
                    </a:cubicBezTo>
                    <a:cubicBezTo>
                      <a:pt x="493908" y="184029"/>
                      <a:pt x="497300" y="184029"/>
                      <a:pt x="500503" y="183934"/>
                    </a:cubicBezTo>
                    <a:cubicBezTo>
                      <a:pt x="503330" y="183934"/>
                      <a:pt x="504649" y="182430"/>
                      <a:pt x="504649" y="179608"/>
                    </a:cubicBezTo>
                    <a:cubicBezTo>
                      <a:pt x="504649" y="176504"/>
                      <a:pt x="504837" y="173494"/>
                      <a:pt x="504649" y="170390"/>
                    </a:cubicBezTo>
                    <a:cubicBezTo>
                      <a:pt x="504554" y="167192"/>
                      <a:pt x="505968" y="165687"/>
                      <a:pt x="508982" y="164840"/>
                    </a:cubicBezTo>
                    <a:cubicBezTo>
                      <a:pt x="515860" y="162959"/>
                      <a:pt x="521889" y="159197"/>
                      <a:pt x="526412" y="153647"/>
                    </a:cubicBezTo>
                    <a:cubicBezTo>
                      <a:pt x="538942" y="138221"/>
                      <a:pt x="534231" y="115835"/>
                      <a:pt x="516237" y="105865"/>
                    </a:cubicBezTo>
                    <a:cubicBezTo>
                      <a:pt x="510584" y="102761"/>
                      <a:pt x="504554" y="100503"/>
                      <a:pt x="498619" y="97964"/>
                    </a:cubicBezTo>
                    <a:cubicBezTo>
                      <a:pt x="495227" y="96647"/>
                      <a:pt x="492024" y="94860"/>
                      <a:pt x="489104" y="92602"/>
                    </a:cubicBezTo>
                    <a:cubicBezTo>
                      <a:pt x="483451" y="88087"/>
                      <a:pt x="484581" y="80657"/>
                      <a:pt x="491270" y="77835"/>
                    </a:cubicBezTo>
                    <a:cubicBezTo>
                      <a:pt x="493155" y="76894"/>
                      <a:pt x="495133" y="76706"/>
                      <a:pt x="497112" y="76518"/>
                    </a:cubicBezTo>
                    <a:cubicBezTo>
                      <a:pt x="504931" y="76142"/>
                      <a:pt x="512186" y="77553"/>
                      <a:pt x="519252" y="80939"/>
                    </a:cubicBezTo>
                    <a:cubicBezTo>
                      <a:pt x="522643" y="82538"/>
                      <a:pt x="523868" y="82067"/>
                      <a:pt x="524998" y="78399"/>
                    </a:cubicBezTo>
                    <a:cubicBezTo>
                      <a:pt x="526317" y="74543"/>
                      <a:pt x="527260" y="70686"/>
                      <a:pt x="528390" y="66736"/>
                    </a:cubicBezTo>
                    <a:cubicBezTo>
                      <a:pt x="529144" y="64102"/>
                      <a:pt x="528296" y="62503"/>
                      <a:pt x="525752" y="61374"/>
                    </a:cubicBezTo>
                    <a:cubicBezTo>
                      <a:pt x="521230" y="59399"/>
                      <a:pt x="516708" y="57988"/>
                      <a:pt x="511809" y="57236"/>
                    </a:cubicBezTo>
                    <a:cubicBezTo>
                      <a:pt x="505402" y="56201"/>
                      <a:pt x="505402" y="56201"/>
                      <a:pt x="505402" y="49805"/>
                    </a:cubicBezTo>
                    <a:cubicBezTo>
                      <a:pt x="505402" y="40775"/>
                      <a:pt x="505402" y="40775"/>
                      <a:pt x="496358" y="40775"/>
                    </a:cubicBezTo>
                    <a:close/>
                    <a:moveTo>
                      <a:pt x="496111" y="0"/>
                    </a:moveTo>
                    <a:cubicBezTo>
                      <a:pt x="524951" y="0"/>
                      <a:pt x="553781" y="10958"/>
                      <a:pt x="575779" y="32874"/>
                    </a:cubicBezTo>
                    <a:cubicBezTo>
                      <a:pt x="619776" y="76894"/>
                      <a:pt x="619776" y="148192"/>
                      <a:pt x="575779" y="192024"/>
                    </a:cubicBezTo>
                    <a:cubicBezTo>
                      <a:pt x="538754" y="229083"/>
                      <a:pt x="482226" y="234821"/>
                      <a:pt x="438982" y="209519"/>
                    </a:cubicBezTo>
                    <a:lnTo>
                      <a:pt x="438700" y="209237"/>
                    </a:lnTo>
                    <a:cubicBezTo>
                      <a:pt x="421742" y="222029"/>
                      <a:pt x="403559" y="224286"/>
                      <a:pt x="390840" y="222311"/>
                    </a:cubicBezTo>
                    <a:cubicBezTo>
                      <a:pt x="386600" y="221653"/>
                      <a:pt x="385752" y="215915"/>
                      <a:pt x="389615" y="214034"/>
                    </a:cubicBezTo>
                    <a:cubicBezTo>
                      <a:pt x="401297" y="208202"/>
                      <a:pt x="408552" y="196915"/>
                      <a:pt x="412886" y="187791"/>
                    </a:cubicBezTo>
                    <a:lnTo>
                      <a:pt x="411567" y="187038"/>
                    </a:lnTo>
                    <a:cubicBezTo>
                      <a:pt x="372374" y="142736"/>
                      <a:pt x="374070" y="75201"/>
                      <a:pt x="416371" y="32874"/>
                    </a:cubicBezTo>
                    <a:cubicBezTo>
                      <a:pt x="438417" y="10958"/>
                      <a:pt x="467270" y="0"/>
                      <a:pt x="496111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31" name="i$1íḋè"/>
              <p:cNvSpPr/>
              <p:nvPr/>
            </p:nvSpPr>
            <p:spPr>
              <a:xfrm>
                <a:off x="2113065" y="1502074"/>
                <a:ext cx="380144" cy="556955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 fontScale="92500" lnSpcReduction="10000"/>
              </a:bodyPr>
              <a:lstStyle/>
              <a:p>
                <a:pPr algn="ctr"/>
                <a:r>
                  <a:rPr lang="en-US" altLang="zh-CN" sz="3600" b="1" dirty="0"/>
                  <a:t>1</a:t>
                </a:r>
              </a:p>
            </p:txBody>
          </p:sp>
        </p:grpSp>
        <p:sp>
          <p:nvSpPr>
            <p:cNvPr id="7" name="ïšlídê">
              <a:extLst>
                <a:ext uri="{FF2B5EF4-FFF2-40B4-BE49-F238E27FC236}">
                  <a16:creationId xmlns:a16="http://schemas.microsoft.com/office/drawing/2014/main" id="{1C69E7A7-27AC-4E7D-B947-71748B829C7E}"/>
                </a:ext>
              </a:extLst>
            </p:cNvPr>
            <p:cNvSpPr/>
            <p:nvPr/>
          </p:nvSpPr>
          <p:spPr bwMode="auto">
            <a:xfrm>
              <a:off x="4486690" y="5141704"/>
              <a:ext cx="3205919" cy="897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8" name="îšļiďé">
              <a:extLst>
                <a:ext uri="{FF2B5EF4-FFF2-40B4-BE49-F238E27FC236}">
                  <a16:creationId xmlns:a16="http://schemas.microsoft.com/office/drawing/2014/main" id="{0A45E1A3-26B0-4ECD-B2E7-1ECD424ABF99}"/>
                </a:ext>
              </a:extLst>
            </p:cNvPr>
            <p:cNvSpPr txBox="1"/>
            <p:nvPr/>
          </p:nvSpPr>
          <p:spPr bwMode="auto">
            <a:xfrm>
              <a:off x="4486690" y="4655325"/>
              <a:ext cx="3205919" cy="48637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1600" b="1" dirty="0"/>
                <a:t>Text here</a:t>
              </a:r>
            </a:p>
          </p:txBody>
        </p:sp>
        <p:sp>
          <p:nvSpPr>
            <p:cNvPr id="9" name="iṣḷidê">
              <a:extLst>
                <a:ext uri="{FF2B5EF4-FFF2-40B4-BE49-F238E27FC236}">
                  <a16:creationId xmlns:a16="http://schemas.microsoft.com/office/drawing/2014/main" id="{AEFB1535-7006-40BC-A650-1BBE0B430D13}"/>
                </a:ext>
              </a:extLst>
            </p:cNvPr>
            <p:cNvSpPr/>
            <p:nvPr/>
          </p:nvSpPr>
          <p:spPr bwMode="auto">
            <a:xfrm>
              <a:off x="8312980" y="5141704"/>
              <a:ext cx="3205919" cy="897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0" name="íŝľíďe">
              <a:extLst>
                <a:ext uri="{FF2B5EF4-FFF2-40B4-BE49-F238E27FC236}">
                  <a16:creationId xmlns:a16="http://schemas.microsoft.com/office/drawing/2014/main" id="{75EE93F3-EA44-49C7-8A2A-0026B151E059}"/>
                </a:ext>
              </a:extLst>
            </p:cNvPr>
            <p:cNvSpPr txBox="1"/>
            <p:nvPr/>
          </p:nvSpPr>
          <p:spPr bwMode="auto">
            <a:xfrm>
              <a:off x="8312980" y="4655325"/>
              <a:ext cx="3205919" cy="48637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1600" b="1" dirty="0"/>
                <a:t>Text here</a:t>
              </a:r>
            </a:p>
          </p:txBody>
        </p:sp>
        <p:sp>
          <p:nvSpPr>
            <p:cNvPr id="11" name="ïṩḷïḓé">
              <a:extLst>
                <a:ext uri="{FF2B5EF4-FFF2-40B4-BE49-F238E27FC236}">
                  <a16:creationId xmlns:a16="http://schemas.microsoft.com/office/drawing/2014/main" id="{68118A68-8539-4852-A53D-3F97430AAFCD}"/>
                </a:ext>
              </a:extLst>
            </p:cNvPr>
            <p:cNvSpPr/>
            <p:nvPr/>
          </p:nvSpPr>
          <p:spPr bwMode="auto">
            <a:xfrm>
              <a:off x="660400" y="5141704"/>
              <a:ext cx="3205919" cy="897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2" name="iṡļïḑe">
              <a:extLst>
                <a:ext uri="{FF2B5EF4-FFF2-40B4-BE49-F238E27FC236}">
                  <a16:creationId xmlns:a16="http://schemas.microsoft.com/office/drawing/2014/main" id="{A58F230F-392B-40BB-99CD-312EC8F4F63F}"/>
                </a:ext>
              </a:extLst>
            </p:cNvPr>
            <p:cNvSpPr txBox="1"/>
            <p:nvPr/>
          </p:nvSpPr>
          <p:spPr bwMode="auto">
            <a:xfrm>
              <a:off x="660400" y="4655325"/>
              <a:ext cx="3205919" cy="48637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1600" b="1" dirty="0"/>
                <a:t>Text here</a:t>
              </a:r>
            </a:p>
          </p:txBody>
        </p:sp>
        <p:grpSp>
          <p:nvGrpSpPr>
            <p:cNvPr id="13" name="îṡļîďé">
              <a:extLst>
                <a:ext uri="{FF2B5EF4-FFF2-40B4-BE49-F238E27FC236}">
                  <a16:creationId xmlns:a16="http://schemas.microsoft.com/office/drawing/2014/main" id="{C14AFB25-E6F1-4097-B1AC-EEBF75D37D8F}"/>
                </a:ext>
              </a:extLst>
            </p:cNvPr>
            <p:cNvGrpSpPr/>
            <p:nvPr/>
          </p:nvGrpSpPr>
          <p:grpSpPr>
            <a:xfrm>
              <a:off x="9139964" y="1502074"/>
              <a:ext cx="1551950" cy="2613043"/>
              <a:chOff x="1538669" y="1502074"/>
              <a:chExt cx="1551950" cy="2613043"/>
            </a:xfrm>
          </p:grpSpPr>
          <p:sp>
            <p:nvSpPr>
              <p:cNvPr id="22" name="îṥľïḍe">
                <a:extLst>
                  <a:ext uri="{FF2B5EF4-FFF2-40B4-BE49-F238E27FC236}">
                    <a16:creationId xmlns:a16="http://schemas.microsoft.com/office/drawing/2014/main" id="{01290802-2519-482D-B5B4-B95C114AE619}"/>
                  </a:ext>
                </a:extLst>
              </p:cNvPr>
              <p:cNvSpPr/>
              <p:nvPr/>
            </p:nvSpPr>
            <p:spPr>
              <a:xfrm>
                <a:off x="1790333" y="3664537"/>
                <a:ext cx="1048622" cy="450580"/>
              </a:xfrm>
              <a:prstGeom prst="ellipse">
                <a:avLst/>
              </a:prstGeom>
              <a:solidFill>
                <a:schemeClr val="bg1">
                  <a:lumMod val="95000"/>
                  <a:alpha val="67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3" name="ïṥ1ïḑé">
                <a:extLst>
                  <a:ext uri="{FF2B5EF4-FFF2-40B4-BE49-F238E27FC236}">
                    <a16:creationId xmlns:a16="http://schemas.microsoft.com/office/drawing/2014/main" id="{D0CC0259-A61F-4FC3-8755-22471817602B}"/>
                  </a:ext>
                </a:extLst>
              </p:cNvPr>
              <p:cNvSpPr/>
              <p:nvPr/>
            </p:nvSpPr>
            <p:spPr>
              <a:xfrm rot="8100000">
                <a:off x="1538669" y="2011598"/>
                <a:ext cx="1551950" cy="1551949"/>
              </a:xfrm>
              <a:prstGeom prst="teardrop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4" name="ïş1idé">
                <a:extLst>
                  <a:ext uri="{FF2B5EF4-FFF2-40B4-BE49-F238E27FC236}">
                    <a16:creationId xmlns:a16="http://schemas.microsoft.com/office/drawing/2014/main" id="{07F11558-BEDF-4840-AD7E-4AA2314743C7}"/>
                  </a:ext>
                </a:extLst>
              </p:cNvPr>
              <p:cNvSpPr/>
              <p:nvPr/>
            </p:nvSpPr>
            <p:spPr>
              <a:xfrm>
                <a:off x="1682655" y="2775663"/>
                <a:ext cx="1303667" cy="367588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1">
                <a:normAutofit/>
              </a:bodyPr>
              <a:lstStyle/>
              <a:p>
                <a:pPr lvl="0" algn="ctr" defTabSz="913765">
                  <a:spcBef>
                    <a:spcPct val="0"/>
                  </a:spcBef>
                  <a:defRPr/>
                </a:pPr>
                <a:r>
                  <a:rPr lang="en-US" altLang="zh-CN" sz="1600" b="1" i="1" dirty="0"/>
                  <a:t>Text</a:t>
                </a:r>
                <a:endParaRPr lang="zh-CN" altLang="en-US" sz="1600" b="1" i="1" dirty="0"/>
              </a:p>
            </p:txBody>
          </p:sp>
          <p:sp>
            <p:nvSpPr>
              <p:cNvPr id="25" name="ïṣḻïḓé">
                <a:extLst>
                  <a:ext uri="{FF2B5EF4-FFF2-40B4-BE49-F238E27FC236}">
                    <a16:creationId xmlns:a16="http://schemas.microsoft.com/office/drawing/2014/main" id="{3CDA2325-3744-4CAE-98B6-F5BB7EC224DF}"/>
                  </a:ext>
                </a:extLst>
              </p:cNvPr>
              <p:cNvSpPr/>
              <p:nvPr/>
            </p:nvSpPr>
            <p:spPr bwMode="auto">
              <a:xfrm>
                <a:off x="2112272" y="2249271"/>
                <a:ext cx="404744" cy="371897"/>
              </a:xfrm>
              <a:custGeom>
                <a:avLst/>
                <a:gdLst>
                  <a:gd name="connsiteX0" fmla="*/ 373273 h 605239"/>
                  <a:gd name="connsiteY0" fmla="*/ 373273 h 605239"/>
                  <a:gd name="connsiteX1" fmla="*/ 373273 h 605239"/>
                  <a:gd name="connsiteY1" fmla="*/ 373273 h 605239"/>
                  <a:gd name="connsiteX2" fmla="*/ 373273 h 605239"/>
                  <a:gd name="connsiteY2" fmla="*/ 373273 h 605239"/>
                  <a:gd name="connsiteX3" fmla="*/ 373273 h 605239"/>
                  <a:gd name="connsiteY3" fmla="*/ 373273 h 605239"/>
                  <a:gd name="connsiteX4" fmla="*/ 373273 h 605239"/>
                  <a:gd name="connsiteY4" fmla="*/ 373273 h 605239"/>
                  <a:gd name="connsiteX5" fmla="*/ 373273 h 605239"/>
                  <a:gd name="connsiteY5" fmla="*/ 373273 h 605239"/>
                  <a:gd name="connsiteX6" fmla="*/ 373273 h 605239"/>
                  <a:gd name="connsiteY6" fmla="*/ 373273 h 605239"/>
                  <a:gd name="connsiteX7" fmla="*/ 373273 h 605239"/>
                  <a:gd name="connsiteY7" fmla="*/ 373273 h 605239"/>
                  <a:gd name="connsiteX8" fmla="*/ 373273 h 605239"/>
                  <a:gd name="connsiteY8" fmla="*/ 373273 h 605239"/>
                  <a:gd name="connsiteX9" fmla="*/ 373273 h 605239"/>
                  <a:gd name="connsiteY9" fmla="*/ 373273 h 605239"/>
                  <a:gd name="connsiteX10" fmla="*/ 373273 h 605239"/>
                  <a:gd name="connsiteY10" fmla="*/ 373273 h 605239"/>
                  <a:gd name="connsiteX11" fmla="*/ 373273 h 605239"/>
                  <a:gd name="connsiteY11" fmla="*/ 373273 h 605239"/>
                  <a:gd name="connsiteX12" fmla="*/ 373273 h 605239"/>
                  <a:gd name="connsiteY12" fmla="*/ 373273 h 605239"/>
                  <a:gd name="connsiteX13" fmla="*/ 373273 h 605239"/>
                  <a:gd name="connsiteY13" fmla="*/ 373273 h 605239"/>
                  <a:gd name="connsiteX14" fmla="*/ 373273 h 605239"/>
                  <a:gd name="connsiteY14" fmla="*/ 373273 h 605239"/>
                  <a:gd name="connsiteX15" fmla="*/ 373273 h 605239"/>
                  <a:gd name="connsiteY15" fmla="*/ 373273 h 605239"/>
                  <a:gd name="connsiteX16" fmla="*/ 373273 h 605239"/>
                  <a:gd name="connsiteY16" fmla="*/ 373273 h 605239"/>
                  <a:gd name="connsiteX17" fmla="*/ 373273 h 605239"/>
                  <a:gd name="connsiteY17" fmla="*/ 373273 h 605239"/>
                  <a:gd name="connsiteX18" fmla="*/ 373273 h 605239"/>
                  <a:gd name="connsiteY18" fmla="*/ 373273 h 605239"/>
                  <a:gd name="connsiteX19" fmla="*/ 373273 h 605239"/>
                  <a:gd name="connsiteY19" fmla="*/ 373273 h 605239"/>
                  <a:gd name="connsiteX20" fmla="*/ 373273 h 605239"/>
                  <a:gd name="connsiteY20" fmla="*/ 373273 h 605239"/>
                  <a:gd name="connsiteX21" fmla="*/ 373273 h 605239"/>
                  <a:gd name="connsiteY21" fmla="*/ 373273 h 605239"/>
                  <a:gd name="connsiteX22" fmla="*/ 373273 h 605239"/>
                  <a:gd name="connsiteY22" fmla="*/ 373273 h 605239"/>
                  <a:gd name="connsiteX23" fmla="*/ 373273 h 605239"/>
                  <a:gd name="connsiteY23" fmla="*/ 373273 h 605239"/>
                  <a:gd name="connsiteX24" fmla="*/ 373273 h 605239"/>
                  <a:gd name="connsiteY24" fmla="*/ 373273 h 605239"/>
                  <a:gd name="connsiteX25" fmla="*/ 373273 h 605239"/>
                  <a:gd name="connsiteY25" fmla="*/ 373273 h 605239"/>
                  <a:gd name="connsiteX26" fmla="*/ 373273 h 605239"/>
                  <a:gd name="connsiteY26" fmla="*/ 373273 h 605239"/>
                  <a:gd name="connsiteX27" fmla="*/ 373273 h 605239"/>
                  <a:gd name="connsiteY27" fmla="*/ 373273 h 605239"/>
                  <a:gd name="connsiteX28" fmla="*/ 373273 h 605239"/>
                  <a:gd name="connsiteY28" fmla="*/ 373273 h 605239"/>
                  <a:gd name="connsiteX29" fmla="*/ 373273 h 605239"/>
                  <a:gd name="connsiteY29" fmla="*/ 373273 h 605239"/>
                  <a:gd name="connsiteX30" fmla="*/ 373273 h 605239"/>
                  <a:gd name="connsiteY30" fmla="*/ 373273 h 605239"/>
                  <a:gd name="connsiteX31" fmla="*/ 373273 h 605239"/>
                  <a:gd name="connsiteY31" fmla="*/ 373273 h 605239"/>
                  <a:gd name="connsiteX32" fmla="*/ 373273 h 605239"/>
                  <a:gd name="connsiteY32" fmla="*/ 373273 h 605239"/>
                  <a:gd name="connsiteX33" fmla="*/ 373273 h 605239"/>
                  <a:gd name="connsiteY33" fmla="*/ 373273 h 605239"/>
                  <a:gd name="connsiteX34" fmla="*/ 373273 h 605239"/>
                  <a:gd name="connsiteY34" fmla="*/ 373273 h 605239"/>
                  <a:gd name="connsiteX35" fmla="*/ 373273 h 605239"/>
                  <a:gd name="connsiteY35" fmla="*/ 373273 h 605239"/>
                  <a:gd name="connsiteX36" fmla="*/ 373273 h 605239"/>
                  <a:gd name="connsiteY36" fmla="*/ 373273 h 605239"/>
                  <a:gd name="connsiteX37" fmla="*/ 373273 h 605239"/>
                  <a:gd name="connsiteY37" fmla="*/ 373273 h 605239"/>
                  <a:gd name="connsiteX38" fmla="*/ 373273 h 605239"/>
                  <a:gd name="connsiteY38" fmla="*/ 373273 h 605239"/>
                  <a:gd name="connsiteX39" fmla="*/ 373273 h 605239"/>
                  <a:gd name="connsiteY39" fmla="*/ 373273 h 605239"/>
                  <a:gd name="connsiteX40" fmla="*/ 373273 h 605239"/>
                  <a:gd name="connsiteY40" fmla="*/ 373273 h 605239"/>
                  <a:gd name="connsiteX41" fmla="*/ 373273 h 605239"/>
                  <a:gd name="connsiteY41" fmla="*/ 373273 h 605239"/>
                  <a:gd name="connsiteX42" fmla="*/ 373273 h 605239"/>
                  <a:gd name="connsiteY42" fmla="*/ 373273 h 605239"/>
                  <a:gd name="connsiteX43" fmla="*/ 373273 h 605239"/>
                  <a:gd name="connsiteY43" fmla="*/ 373273 h 605239"/>
                  <a:gd name="connsiteX44" fmla="*/ 373273 h 605239"/>
                  <a:gd name="connsiteY44" fmla="*/ 373273 h 605239"/>
                  <a:gd name="connsiteX45" fmla="*/ 373273 h 605239"/>
                  <a:gd name="connsiteY45" fmla="*/ 373273 h 605239"/>
                  <a:gd name="connsiteX46" fmla="*/ 373273 h 605239"/>
                  <a:gd name="connsiteY46" fmla="*/ 373273 h 605239"/>
                  <a:gd name="connsiteX47" fmla="*/ 373273 h 605239"/>
                  <a:gd name="connsiteY47" fmla="*/ 373273 h 605239"/>
                  <a:gd name="connsiteX48" fmla="*/ 373273 h 605239"/>
                  <a:gd name="connsiteY48" fmla="*/ 373273 h 605239"/>
                  <a:gd name="connsiteX49" fmla="*/ 373273 h 605239"/>
                  <a:gd name="connsiteY49" fmla="*/ 373273 h 605239"/>
                  <a:gd name="connsiteX50" fmla="*/ 373273 h 605239"/>
                  <a:gd name="connsiteY50" fmla="*/ 373273 h 605239"/>
                  <a:gd name="connsiteX51" fmla="*/ 373273 h 605239"/>
                  <a:gd name="connsiteY51" fmla="*/ 373273 h 605239"/>
                  <a:gd name="connsiteX52" fmla="*/ 373273 h 605239"/>
                  <a:gd name="connsiteY52" fmla="*/ 373273 h 605239"/>
                  <a:gd name="connsiteX53" fmla="*/ 373273 h 605239"/>
                  <a:gd name="connsiteY53" fmla="*/ 373273 h 605239"/>
                  <a:gd name="connsiteX54" fmla="*/ 373273 h 605239"/>
                  <a:gd name="connsiteY54" fmla="*/ 373273 h 605239"/>
                  <a:gd name="connsiteX55" fmla="*/ 373273 h 605239"/>
                  <a:gd name="connsiteY55" fmla="*/ 373273 h 605239"/>
                  <a:gd name="connsiteX56" fmla="*/ 373273 h 605239"/>
                  <a:gd name="connsiteY56" fmla="*/ 373273 h 605239"/>
                  <a:gd name="connsiteX57" fmla="*/ 373273 h 605239"/>
                  <a:gd name="connsiteY57" fmla="*/ 373273 h 605239"/>
                  <a:gd name="connsiteX58" fmla="*/ 373273 h 605239"/>
                  <a:gd name="connsiteY58" fmla="*/ 373273 h 605239"/>
                  <a:gd name="connsiteX59" fmla="*/ 373273 h 605239"/>
                  <a:gd name="connsiteY59" fmla="*/ 373273 h 605239"/>
                  <a:gd name="connsiteX60" fmla="*/ 373273 h 605239"/>
                  <a:gd name="connsiteY60" fmla="*/ 373273 h 605239"/>
                  <a:gd name="connsiteX61" fmla="*/ 373273 h 605239"/>
                  <a:gd name="connsiteY61" fmla="*/ 373273 h 605239"/>
                  <a:gd name="connsiteX62" fmla="*/ 373273 h 605239"/>
                  <a:gd name="connsiteY62" fmla="*/ 373273 h 605239"/>
                  <a:gd name="connsiteX63" fmla="*/ 373273 h 605239"/>
                  <a:gd name="connsiteY63" fmla="*/ 373273 h 605239"/>
                  <a:gd name="connsiteX64" fmla="*/ 373273 h 605239"/>
                  <a:gd name="connsiteY64" fmla="*/ 373273 h 605239"/>
                  <a:gd name="connsiteX65" fmla="*/ 373273 h 605239"/>
                  <a:gd name="connsiteY65" fmla="*/ 373273 h 605239"/>
                  <a:gd name="connsiteX66" fmla="*/ 373273 h 605239"/>
                  <a:gd name="connsiteY66" fmla="*/ 373273 h 605239"/>
                  <a:gd name="connsiteX67" fmla="*/ 373273 h 605239"/>
                  <a:gd name="connsiteY67" fmla="*/ 373273 h 605239"/>
                  <a:gd name="connsiteX68" fmla="*/ 373273 h 605239"/>
                  <a:gd name="connsiteY68" fmla="*/ 373273 h 605239"/>
                  <a:gd name="connsiteX69" fmla="*/ 373273 h 605239"/>
                  <a:gd name="connsiteY69" fmla="*/ 373273 h 605239"/>
                  <a:gd name="connsiteX70" fmla="*/ 373273 h 605239"/>
                  <a:gd name="connsiteY70" fmla="*/ 373273 h 605239"/>
                  <a:gd name="connsiteX71" fmla="*/ 373273 h 605239"/>
                  <a:gd name="connsiteY71" fmla="*/ 373273 h 605239"/>
                  <a:gd name="connsiteX72" fmla="*/ 373273 h 605239"/>
                  <a:gd name="connsiteY72" fmla="*/ 373273 h 605239"/>
                  <a:gd name="connsiteX73" fmla="*/ 373273 h 605239"/>
                  <a:gd name="connsiteY73" fmla="*/ 373273 h 605239"/>
                  <a:gd name="connsiteX74" fmla="*/ 373273 h 605239"/>
                  <a:gd name="connsiteY74" fmla="*/ 373273 h 605239"/>
                  <a:gd name="connsiteX75" fmla="*/ 373273 h 605239"/>
                  <a:gd name="connsiteY75" fmla="*/ 373273 h 605239"/>
                  <a:gd name="connsiteX76" fmla="*/ 373273 h 605239"/>
                  <a:gd name="connsiteY76" fmla="*/ 373273 h 605239"/>
                  <a:gd name="connsiteX77" fmla="*/ 373273 h 605239"/>
                  <a:gd name="connsiteY77" fmla="*/ 373273 h 605239"/>
                  <a:gd name="connsiteX78" fmla="*/ 373273 h 605239"/>
                  <a:gd name="connsiteY78" fmla="*/ 373273 h 605239"/>
                  <a:gd name="connsiteX79" fmla="*/ 373273 h 605239"/>
                  <a:gd name="connsiteY79" fmla="*/ 373273 h 605239"/>
                  <a:gd name="connsiteX80" fmla="*/ 373273 h 605239"/>
                  <a:gd name="connsiteY80" fmla="*/ 373273 h 605239"/>
                  <a:gd name="connsiteX81" fmla="*/ 373273 h 605239"/>
                  <a:gd name="connsiteY81" fmla="*/ 373273 h 605239"/>
                  <a:gd name="connsiteX82" fmla="*/ 373273 h 605239"/>
                  <a:gd name="connsiteY82" fmla="*/ 373273 h 605239"/>
                  <a:gd name="connsiteX83" fmla="*/ 373273 h 605239"/>
                  <a:gd name="connsiteY83" fmla="*/ 373273 h 605239"/>
                  <a:gd name="connsiteX84" fmla="*/ 373273 h 605239"/>
                  <a:gd name="connsiteY84" fmla="*/ 373273 h 605239"/>
                  <a:gd name="connsiteX85" fmla="*/ 373273 h 605239"/>
                  <a:gd name="connsiteY85" fmla="*/ 373273 h 605239"/>
                  <a:gd name="connsiteX86" fmla="*/ 373273 h 605239"/>
                  <a:gd name="connsiteY86" fmla="*/ 373273 h 605239"/>
                  <a:gd name="connsiteX87" fmla="*/ 373273 h 605239"/>
                  <a:gd name="connsiteY87" fmla="*/ 373273 h 605239"/>
                  <a:gd name="connsiteX88" fmla="*/ 373273 h 605239"/>
                  <a:gd name="connsiteY88" fmla="*/ 373273 h 605239"/>
                  <a:gd name="connsiteX89" fmla="*/ 373273 h 605239"/>
                  <a:gd name="connsiteY89" fmla="*/ 373273 h 605239"/>
                  <a:gd name="connsiteX90" fmla="*/ 373273 h 605239"/>
                  <a:gd name="connsiteY90" fmla="*/ 373273 h 605239"/>
                  <a:gd name="connsiteX91" fmla="*/ 373273 h 605239"/>
                  <a:gd name="connsiteY91" fmla="*/ 373273 h 605239"/>
                  <a:gd name="connsiteX92" fmla="*/ 373273 h 605239"/>
                  <a:gd name="connsiteY92" fmla="*/ 373273 h 605239"/>
                  <a:gd name="connsiteX93" fmla="*/ 373273 h 605239"/>
                  <a:gd name="connsiteY93" fmla="*/ 373273 h 605239"/>
                  <a:gd name="connsiteX94" fmla="*/ 373273 h 605239"/>
                  <a:gd name="connsiteY94" fmla="*/ 373273 h 605239"/>
                  <a:gd name="connsiteX95" fmla="*/ 373273 h 605239"/>
                  <a:gd name="connsiteY95" fmla="*/ 373273 h 605239"/>
                  <a:gd name="connsiteX96" fmla="*/ 373273 h 605239"/>
                  <a:gd name="connsiteY96" fmla="*/ 373273 h 605239"/>
                  <a:gd name="connsiteX97" fmla="*/ 373273 h 605239"/>
                  <a:gd name="connsiteY97" fmla="*/ 373273 h 605239"/>
                  <a:gd name="connsiteX98" fmla="*/ 373273 h 605239"/>
                  <a:gd name="connsiteY98" fmla="*/ 373273 h 605239"/>
                  <a:gd name="connsiteX99" fmla="*/ 373273 h 605239"/>
                  <a:gd name="connsiteY99" fmla="*/ 373273 h 605239"/>
                  <a:gd name="connsiteX100" fmla="*/ 373273 h 605239"/>
                  <a:gd name="connsiteY100" fmla="*/ 373273 h 605239"/>
                  <a:gd name="connsiteX101" fmla="*/ 373273 h 605239"/>
                  <a:gd name="connsiteY101" fmla="*/ 373273 h 605239"/>
                  <a:gd name="connsiteX102" fmla="*/ 373273 h 605239"/>
                  <a:gd name="connsiteY102" fmla="*/ 373273 h 605239"/>
                  <a:gd name="connsiteX103" fmla="*/ 373273 h 605239"/>
                  <a:gd name="connsiteY103" fmla="*/ 373273 h 605239"/>
                  <a:gd name="connsiteX104" fmla="*/ 373273 h 605239"/>
                  <a:gd name="connsiteY104" fmla="*/ 373273 h 605239"/>
                  <a:gd name="connsiteX105" fmla="*/ 373273 h 605239"/>
                  <a:gd name="connsiteY105" fmla="*/ 373273 h 605239"/>
                  <a:gd name="connsiteX106" fmla="*/ 373273 h 605239"/>
                  <a:gd name="connsiteY106" fmla="*/ 373273 h 605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608909" h="559493">
                    <a:moveTo>
                      <a:pt x="470180" y="272856"/>
                    </a:moveTo>
                    <a:lnTo>
                      <a:pt x="476019" y="272856"/>
                    </a:lnTo>
                    <a:lnTo>
                      <a:pt x="481953" y="272856"/>
                    </a:lnTo>
                    <a:cubicBezTo>
                      <a:pt x="509171" y="272856"/>
                      <a:pt x="531210" y="294963"/>
                      <a:pt x="531210" y="322056"/>
                    </a:cubicBezTo>
                    <a:lnTo>
                      <a:pt x="531210" y="376617"/>
                    </a:lnTo>
                    <a:cubicBezTo>
                      <a:pt x="531210" y="385084"/>
                      <a:pt x="526783" y="392609"/>
                      <a:pt x="520096" y="397031"/>
                    </a:cubicBezTo>
                    <a:lnTo>
                      <a:pt x="520096" y="449711"/>
                    </a:lnTo>
                    <a:cubicBezTo>
                      <a:pt x="520096" y="450558"/>
                      <a:pt x="520661" y="451498"/>
                      <a:pt x="521509" y="451875"/>
                    </a:cubicBezTo>
                    <a:cubicBezTo>
                      <a:pt x="528949" y="455450"/>
                      <a:pt x="565492" y="473888"/>
                      <a:pt x="599209" y="501639"/>
                    </a:cubicBezTo>
                    <a:cubicBezTo>
                      <a:pt x="605425" y="506625"/>
                      <a:pt x="608909" y="514150"/>
                      <a:pt x="608909" y="522052"/>
                    </a:cubicBezTo>
                    <a:lnTo>
                      <a:pt x="608909" y="559493"/>
                    </a:lnTo>
                    <a:lnTo>
                      <a:pt x="483083" y="559493"/>
                    </a:lnTo>
                    <a:lnTo>
                      <a:pt x="483083" y="515561"/>
                    </a:lnTo>
                    <a:cubicBezTo>
                      <a:pt x="483083" y="499475"/>
                      <a:pt x="476019" y="484424"/>
                      <a:pt x="463587" y="474264"/>
                    </a:cubicBezTo>
                    <a:cubicBezTo>
                      <a:pt x="453039" y="465609"/>
                      <a:pt x="442302" y="457707"/>
                      <a:pt x="431848" y="450558"/>
                    </a:cubicBezTo>
                    <a:cubicBezTo>
                      <a:pt x="431848" y="450370"/>
                      <a:pt x="431942" y="450087"/>
                      <a:pt x="431942" y="449711"/>
                    </a:cubicBezTo>
                    <a:lnTo>
                      <a:pt x="431942" y="397031"/>
                    </a:lnTo>
                    <a:cubicBezTo>
                      <a:pt x="425350" y="392609"/>
                      <a:pt x="420923" y="385084"/>
                      <a:pt x="420923" y="376617"/>
                    </a:cubicBezTo>
                    <a:lnTo>
                      <a:pt x="420923" y="322056"/>
                    </a:lnTo>
                    <a:cubicBezTo>
                      <a:pt x="420923" y="294775"/>
                      <a:pt x="443056" y="272856"/>
                      <a:pt x="470180" y="272856"/>
                    </a:cubicBezTo>
                    <a:close/>
                    <a:moveTo>
                      <a:pt x="127004" y="272856"/>
                    </a:moveTo>
                    <a:lnTo>
                      <a:pt x="132940" y="272856"/>
                    </a:lnTo>
                    <a:lnTo>
                      <a:pt x="138781" y="272856"/>
                    </a:lnTo>
                    <a:cubicBezTo>
                      <a:pt x="166104" y="272856"/>
                      <a:pt x="188057" y="294963"/>
                      <a:pt x="188057" y="322056"/>
                    </a:cubicBezTo>
                    <a:lnTo>
                      <a:pt x="188057" y="376617"/>
                    </a:lnTo>
                    <a:cubicBezTo>
                      <a:pt x="188057" y="385084"/>
                      <a:pt x="183629" y="392609"/>
                      <a:pt x="177033" y="397031"/>
                    </a:cubicBezTo>
                    <a:lnTo>
                      <a:pt x="177033" y="449711"/>
                    </a:lnTo>
                    <a:cubicBezTo>
                      <a:pt x="177033" y="449993"/>
                      <a:pt x="177128" y="450370"/>
                      <a:pt x="177128" y="450558"/>
                    </a:cubicBezTo>
                    <a:cubicBezTo>
                      <a:pt x="166670" y="457613"/>
                      <a:pt x="155929" y="465609"/>
                      <a:pt x="145376" y="474264"/>
                    </a:cubicBezTo>
                    <a:cubicBezTo>
                      <a:pt x="133034" y="484424"/>
                      <a:pt x="125874" y="499475"/>
                      <a:pt x="125874" y="515561"/>
                    </a:cubicBezTo>
                    <a:lnTo>
                      <a:pt x="125874" y="559493"/>
                    </a:lnTo>
                    <a:lnTo>
                      <a:pt x="0" y="559493"/>
                    </a:lnTo>
                    <a:lnTo>
                      <a:pt x="0" y="522052"/>
                    </a:lnTo>
                    <a:cubicBezTo>
                      <a:pt x="0" y="514150"/>
                      <a:pt x="3486" y="506625"/>
                      <a:pt x="9704" y="501639"/>
                    </a:cubicBezTo>
                    <a:cubicBezTo>
                      <a:pt x="43434" y="473888"/>
                      <a:pt x="79990" y="455450"/>
                      <a:pt x="87433" y="451875"/>
                    </a:cubicBezTo>
                    <a:cubicBezTo>
                      <a:pt x="88281" y="451498"/>
                      <a:pt x="88846" y="450558"/>
                      <a:pt x="88846" y="449711"/>
                    </a:cubicBezTo>
                    <a:lnTo>
                      <a:pt x="88846" y="397031"/>
                    </a:lnTo>
                    <a:cubicBezTo>
                      <a:pt x="82157" y="392609"/>
                      <a:pt x="77729" y="385084"/>
                      <a:pt x="77729" y="376617"/>
                    </a:cubicBezTo>
                    <a:lnTo>
                      <a:pt x="77729" y="322056"/>
                    </a:lnTo>
                    <a:cubicBezTo>
                      <a:pt x="77729" y="294775"/>
                      <a:pt x="99870" y="272856"/>
                      <a:pt x="127004" y="272856"/>
                    </a:cubicBezTo>
                    <a:close/>
                    <a:moveTo>
                      <a:pt x="297600" y="222543"/>
                    </a:moveTo>
                    <a:lnTo>
                      <a:pt x="304477" y="222543"/>
                    </a:lnTo>
                    <a:lnTo>
                      <a:pt x="311260" y="222543"/>
                    </a:lnTo>
                    <a:cubicBezTo>
                      <a:pt x="343291" y="222543"/>
                      <a:pt x="369198" y="248506"/>
                      <a:pt x="369198" y="280395"/>
                    </a:cubicBezTo>
                    <a:lnTo>
                      <a:pt x="369198" y="344455"/>
                    </a:lnTo>
                    <a:cubicBezTo>
                      <a:pt x="369198" y="354520"/>
                      <a:pt x="364017" y="363456"/>
                      <a:pt x="356198" y="368536"/>
                    </a:cubicBezTo>
                    <a:lnTo>
                      <a:pt x="356198" y="430432"/>
                    </a:lnTo>
                    <a:cubicBezTo>
                      <a:pt x="356198" y="431561"/>
                      <a:pt x="356857" y="432502"/>
                      <a:pt x="357893" y="433066"/>
                    </a:cubicBezTo>
                    <a:cubicBezTo>
                      <a:pt x="366655" y="437299"/>
                      <a:pt x="409520" y="459029"/>
                      <a:pt x="449275" y="491576"/>
                    </a:cubicBezTo>
                    <a:cubicBezTo>
                      <a:pt x="456435" y="497502"/>
                      <a:pt x="460580" y="506251"/>
                      <a:pt x="460580" y="515563"/>
                    </a:cubicBezTo>
                    <a:lnTo>
                      <a:pt x="460580" y="559493"/>
                    </a:lnTo>
                    <a:lnTo>
                      <a:pt x="304477" y="559493"/>
                    </a:lnTo>
                    <a:lnTo>
                      <a:pt x="148187" y="559493"/>
                    </a:lnTo>
                    <a:lnTo>
                      <a:pt x="148187" y="515563"/>
                    </a:lnTo>
                    <a:cubicBezTo>
                      <a:pt x="148187" y="506251"/>
                      <a:pt x="152332" y="497502"/>
                      <a:pt x="159492" y="491576"/>
                    </a:cubicBezTo>
                    <a:cubicBezTo>
                      <a:pt x="199342" y="459029"/>
                      <a:pt x="242206" y="437299"/>
                      <a:pt x="250967" y="433066"/>
                    </a:cubicBezTo>
                    <a:cubicBezTo>
                      <a:pt x="252004" y="432502"/>
                      <a:pt x="252569" y="431561"/>
                      <a:pt x="252569" y="430432"/>
                    </a:cubicBezTo>
                    <a:lnTo>
                      <a:pt x="252569" y="368536"/>
                    </a:lnTo>
                    <a:cubicBezTo>
                      <a:pt x="244844" y="363456"/>
                      <a:pt x="239663" y="354520"/>
                      <a:pt x="239663" y="344455"/>
                    </a:cubicBezTo>
                    <a:lnTo>
                      <a:pt x="239663" y="280395"/>
                    </a:lnTo>
                    <a:cubicBezTo>
                      <a:pt x="239663" y="248412"/>
                      <a:pt x="265664" y="222543"/>
                      <a:pt x="297600" y="222543"/>
                    </a:cubicBezTo>
                    <a:close/>
                    <a:moveTo>
                      <a:pt x="492495" y="40775"/>
                    </a:moveTo>
                    <a:cubicBezTo>
                      <a:pt x="488350" y="40775"/>
                      <a:pt x="487596" y="41528"/>
                      <a:pt x="487502" y="45854"/>
                    </a:cubicBezTo>
                    <a:lnTo>
                      <a:pt x="487502" y="51498"/>
                    </a:lnTo>
                    <a:cubicBezTo>
                      <a:pt x="487502" y="57142"/>
                      <a:pt x="487502" y="56953"/>
                      <a:pt x="482038" y="59023"/>
                    </a:cubicBezTo>
                    <a:cubicBezTo>
                      <a:pt x="469036" y="63726"/>
                      <a:pt x="460934" y="72661"/>
                      <a:pt x="460086" y="86864"/>
                    </a:cubicBezTo>
                    <a:cubicBezTo>
                      <a:pt x="459332" y="99374"/>
                      <a:pt x="465833" y="107934"/>
                      <a:pt x="476196" y="114048"/>
                    </a:cubicBezTo>
                    <a:cubicBezTo>
                      <a:pt x="482414" y="117810"/>
                      <a:pt x="489480" y="120068"/>
                      <a:pt x="496264" y="123078"/>
                    </a:cubicBezTo>
                    <a:cubicBezTo>
                      <a:pt x="498902" y="124206"/>
                      <a:pt x="501445" y="125617"/>
                      <a:pt x="503706" y="127310"/>
                    </a:cubicBezTo>
                    <a:cubicBezTo>
                      <a:pt x="510207" y="132578"/>
                      <a:pt x="508982" y="141513"/>
                      <a:pt x="501257" y="144900"/>
                    </a:cubicBezTo>
                    <a:cubicBezTo>
                      <a:pt x="497112" y="146781"/>
                      <a:pt x="492778" y="147157"/>
                      <a:pt x="488350" y="146687"/>
                    </a:cubicBezTo>
                    <a:cubicBezTo>
                      <a:pt x="481472" y="145746"/>
                      <a:pt x="474783" y="144053"/>
                      <a:pt x="468659" y="140761"/>
                    </a:cubicBezTo>
                    <a:cubicBezTo>
                      <a:pt x="464985" y="138880"/>
                      <a:pt x="463949" y="139350"/>
                      <a:pt x="462724" y="143301"/>
                    </a:cubicBezTo>
                    <a:cubicBezTo>
                      <a:pt x="461593" y="146687"/>
                      <a:pt x="460557" y="150167"/>
                      <a:pt x="459709" y="153553"/>
                    </a:cubicBezTo>
                    <a:cubicBezTo>
                      <a:pt x="458484" y="158162"/>
                      <a:pt x="458861" y="159291"/>
                      <a:pt x="463572" y="161548"/>
                    </a:cubicBezTo>
                    <a:cubicBezTo>
                      <a:pt x="469130" y="164370"/>
                      <a:pt x="475160" y="165687"/>
                      <a:pt x="481284" y="166722"/>
                    </a:cubicBezTo>
                    <a:cubicBezTo>
                      <a:pt x="486089" y="167474"/>
                      <a:pt x="486371" y="167568"/>
                      <a:pt x="486371" y="172647"/>
                    </a:cubicBezTo>
                    <a:lnTo>
                      <a:pt x="486371" y="179420"/>
                    </a:lnTo>
                    <a:cubicBezTo>
                      <a:pt x="486371" y="182147"/>
                      <a:pt x="487690" y="183934"/>
                      <a:pt x="490611" y="183934"/>
                    </a:cubicBezTo>
                    <a:cubicBezTo>
                      <a:pt x="493908" y="184029"/>
                      <a:pt x="497300" y="184029"/>
                      <a:pt x="500503" y="183934"/>
                    </a:cubicBezTo>
                    <a:cubicBezTo>
                      <a:pt x="503330" y="183934"/>
                      <a:pt x="504649" y="182430"/>
                      <a:pt x="504649" y="179608"/>
                    </a:cubicBezTo>
                    <a:cubicBezTo>
                      <a:pt x="504649" y="176504"/>
                      <a:pt x="504837" y="173494"/>
                      <a:pt x="504649" y="170390"/>
                    </a:cubicBezTo>
                    <a:cubicBezTo>
                      <a:pt x="504554" y="167192"/>
                      <a:pt x="505968" y="165687"/>
                      <a:pt x="508982" y="164840"/>
                    </a:cubicBezTo>
                    <a:cubicBezTo>
                      <a:pt x="515860" y="162959"/>
                      <a:pt x="521889" y="159197"/>
                      <a:pt x="526412" y="153647"/>
                    </a:cubicBezTo>
                    <a:cubicBezTo>
                      <a:pt x="538942" y="138221"/>
                      <a:pt x="534231" y="115835"/>
                      <a:pt x="516237" y="105865"/>
                    </a:cubicBezTo>
                    <a:cubicBezTo>
                      <a:pt x="510584" y="102761"/>
                      <a:pt x="504554" y="100503"/>
                      <a:pt x="498619" y="97964"/>
                    </a:cubicBezTo>
                    <a:cubicBezTo>
                      <a:pt x="495227" y="96647"/>
                      <a:pt x="492024" y="94860"/>
                      <a:pt x="489104" y="92602"/>
                    </a:cubicBezTo>
                    <a:cubicBezTo>
                      <a:pt x="483451" y="88087"/>
                      <a:pt x="484581" y="80657"/>
                      <a:pt x="491270" y="77835"/>
                    </a:cubicBezTo>
                    <a:cubicBezTo>
                      <a:pt x="493155" y="76894"/>
                      <a:pt x="495133" y="76706"/>
                      <a:pt x="497112" y="76518"/>
                    </a:cubicBezTo>
                    <a:cubicBezTo>
                      <a:pt x="504931" y="76142"/>
                      <a:pt x="512186" y="77553"/>
                      <a:pt x="519252" y="80939"/>
                    </a:cubicBezTo>
                    <a:cubicBezTo>
                      <a:pt x="522643" y="82538"/>
                      <a:pt x="523868" y="82067"/>
                      <a:pt x="524998" y="78399"/>
                    </a:cubicBezTo>
                    <a:cubicBezTo>
                      <a:pt x="526317" y="74543"/>
                      <a:pt x="527260" y="70686"/>
                      <a:pt x="528390" y="66736"/>
                    </a:cubicBezTo>
                    <a:cubicBezTo>
                      <a:pt x="529144" y="64102"/>
                      <a:pt x="528296" y="62503"/>
                      <a:pt x="525752" y="61374"/>
                    </a:cubicBezTo>
                    <a:cubicBezTo>
                      <a:pt x="521230" y="59399"/>
                      <a:pt x="516708" y="57988"/>
                      <a:pt x="511809" y="57236"/>
                    </a:cubicBezTo>
                    <a:cubicBezTo>
                      <a:pt x="505402" y="56201"/>
                      <a:pt x="505402" y="56201"/>
                      <a:pt x="505402" y="49805"/>
                    </a:cubicBezTo>
                    <a:cubicBezTo>
                      <a:pt x="505402" y="40775"/>
                      <a:pt x="505402" y="40775"/>
                      <a:pt x="496358" y="40775"/>
                    </a:cubicBezTo>
                    <a:close/>
                    <a:moveTo>
                      <a:pt x="496111" y="0"/>
                    </a:moveTo>
                    <a:cubicBezTo>
                      <a:pt x="524951" y="0"/>
                      <a:pt x="553781" y="10958"/>
                      <a:pt x="575779" y="32874"/>
                    </a:cubicBezTo>
                    <a:cubicBezTo>
                      <a:pt x="619776" y="76894"/>
                      <a:pt x="619776" y="148192"/>
                      <a:pt x="575779" y="192024"/>
                    </a:cubicBezTo>
                    <a:cubicBezTo>
                      <a:pt x="538754" y="229083"/>
                      <a:pt x="482226" y="234821"/>
                      <a:pt x="438982" y="209519"/>
                    </a:cubicBezTo>
                    <a:lnTo>
                      <a:pt x="438700" y="209237"/>
                    </a:lnTo>
                    <a:cubicBezTo>
                      <a:pt x="421742" y="222029"/>
                      <a:pt x="403559" y="224286"/>
                      <a:pt x="390840" y="222311"/>
                    </a:cubicBezTo>
                    <a:cubicBezTo>
                      <a:pt x="386600" y="221653"/>
                      <a:pt x="385752" y="215915"/>
                      <a:pt x="389615" y="214034"/>
                    </a:cubicBezTo>
                    <a:cubicBezTo>
                      <a:pt x="401297" y="208202"/>
                      <a:pt x="408552" y="196915"/>
                      <a:pt x="412886" y="187791"/>
                    </a:cubicBezTo>
                    <a:lnTo>
                      <a:pt x="411567" y="187038"/>
                    </a:lnTo>
                    <a:cubicBezTo>
                      <a:pt x="372374" y="142736"/>
                      <a:pt x="374070" y="75201"/>
                      <a:pt x="416371" y="32874"/>
                    </a:cubicBezTo>
                    <a:cubicBezTo>
                      <a:pt x="438417" y="10958"/>
                      <a:pt x="467270" y="0"/>
                      <a:pt x="496111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26" name="iṧ1ïdé">
                <a:extLst>
                  <a:ext uri="{FF2B5EF4-FFF2-40B4-BE49-F238E27FC236}">
                    <a16:creationId xmlns:a16="http://schemas.microsoft.com/office/drawing/2014/main" id="{ABC85FB6-1195-471E-A169-70722780ABAA}"/>
                  </a:ext>
                </a:extLst>
              </p:cNvPr>
              <p:cNvSpPr/>
              <p:nvPr/>
            </p:nvSpPr>
            <p:spPr>
              <a:xfrm>
                <a:off x="2113065" y="1502074"/>
                <a:ext cx="380144" cy="556955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 fontScale="92500" lnSpcReduction="10000"/>
              </a:bodyPr>
              <a:lstStyle/>
              <a:p>
                <a:pPr algn="ctr"/>
                <a:r>
                  <a:rPr lang="en-US" altLang="zh-CN" sz="3600" b="1" dirty="0"/>
                  <a:t>3</a:t>
                </a:r>
              </a:p>
            </p:txBody>
          </p:sp>
        </p:grpSp>
        <p:grpSp>
          <p:nvGrpSpPr>
            <p:cNvPr id="14" name="iṡ1îḓê">
              <a:extLst>
                <a:ext uri="{FF2B5EF4-FFF2-40B4-BE49-F238E27FC236}">
                  <a16:creationId xmlns:a16="http://schemas.microsoft.com/office/drawing/2014/main" id="{E6AB4C64-5A14-463F-809F-CA771AAFC474}"/>
                </a:ext>
              </a:extLst>
            </p:cNvPr>
            <p:cNvGrpSpPr/>
            <p:nvPr/>
          </p:nvGrpSpPr>
          <p:grpSpPr>
            <a:xfrm>
              <a:off x="5313674" y="1502074"/>
              <a:ext cx="1551950" cy="2613043"/>
              <a:chOff x="1538669" y="1502074"/>
              <a:chExt cx="1551950" cy="2613043"/>
            </a:xfrm>
          </p:grpSpPr>
          <p:sp>
            <p:nvSpPr>
              <p:cNvPr id="17" name="i$ḻîḍé">
                <a:extLst>
                  <a:ext uri="{FF2B5EF4-FFF2-40B4-BE49-F238E27FC236}">
                    <a16:creationId xmlns:a16="http://schemas.microsoft.com/office/drawing/2014/main" id="{C1575910-5C87-4156-A347-1597386DF822}"/>
                  </a:ext>
                </a:extLst>
              </p:cNvPr>
              <p:cNvSpPr/>
              <p:nvPr/>
            </p:nvSpPr>
            <p:spPr>
              <a:xfrm>
                <a:off x="1790333" y="3664537"/>
                <a:ext cx="1048622" cy="450580"/>
              </a:xfrm>
              <a:prstGeom prst="ellipse">
                <a:avLst/>
              </a:prstGeom>
              <a:solidFill>
                <a:schemeClr val="bg1">
                  <a:lumMod val="95000"/>
                  <a:alpha val="67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" name="íṥľíḍè">
                <a:extLst>
                  <a:ext uri="{FF2B5EF4-FFF2-40B4-BE49-F238E27FC236}">
                    <a16:creationId xmlns:a16="http://schemas.microsoft.com/office/drawing/2014/main" id="{B6CA66F5-9846-45B7-BFC6-B9FE5E956E8D}"/>
                  </a:ext>
                </a:extLst>
              </p:cNvPr>
              <p:cNvSpPr/>
              <p:nvPr/>
            </p:nvSpPr>
            <p:spPr>
              <a:xfrm rot="8100000">
                <a:off x="1538669" y="2011598"/>
                <a:ext cx="1551950" cy="1551949"/>
              </a:xfrm>
              <a:prstGeom prst="teardrop">
                <a:avLst/>
              </a:prstGeom>
              <a:solidFill>
                <a:schemeClr val="bg1"/>
              </a:solidFill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9" name="išḻidé">
                <a:extLst>
                  <a:ext uri="{FF2B5EF4-FFF2-40B4-BE49-F238E27FC236}">
                    <a16:creationId xmlns:a16="http://schemas.microsoft.com/office/drawing/2014/main" id="{5A07A375-764D-4936-B088-CC93C2EC9B04}"/>
                  </a:ext>
                </a:extLst>
              </p:cNvPr>
              <p:cNvSpPr/>
              <p:nvPr/>
            </p:nvSpPr>
            <p:spPr>
              <a:xfrm>
                <a:off x="1682655" y="2775663"/>
                <a:ext cx="1303667" cy="367588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1">
                <a:normAutofit/>
              </a:bodyPr>
              <a:lstStyle/>
              <a:p>
                <a:pPr lvl="0" algn="ctr" defTabSz="913765">
                  <a:spcBef>
                    <a:spcPct val="0"/>
                  </a:spcBef>
                  <a:defRPr/>
                </a:pPr>
                <a:r>
                  <a:rPr lang="en-US" altLang="zh-CN" sz="1600" b="1" i="1" dirty="0"/>
                  <a:t>Text</a:t>
                </a:r>
                <a:endParaRPr lang="zh-CN" altLang="en-US" sz="1600" b="1" i="1" dirty="0"/>
              </a:p>
            </p:txBody>
          </p:sp>
          <p:sp>
            <p:nvSpPr>
              <p:cNvPr id="20" name="îSlide">
                <a:extLst>
                  <a:ext uri="{FF2B5EF4-FFF2-40B4-BE49-F238E27FC236}">
                    <a16:creationId xmlns:a16="http://schemas.microsoft.com/office/drawing/2014/main" id="{8B1DB319-64FA-4213-BF98-7BE588ADBF31}"/>
                  </a:ext>
                </a:extLst>
              </p:cNvPr>
              <p:cNvSpPr/>
              <p:nvPr/>
            </p:nvSpPr>
            <p:spPr bwMode="auto">
              <a:xfrm>
                <a:off x="2112272" y="2249271"/>
                <a:ext cx="404744" cy="371897"/>
              </a:xfrm>
              <a:custGeom>
                <a:avLst/>
                <a:gdLst>
                  <a:gd name="connsiteX0" fmla="*/ 373273 h 605239"/>
                  <a:gd name="connsiteY0" fmla="*/ 373273 h 605239"/>
                  <a:gd name="connsiteX1" fmla="*/ 373273 h 605239"/>
                  <a:gd name="connsiteY1" fmla="*/ 373273 h 605239"/>
                  <a:gd name="connsiteX2" fmla="*/ 373273 h 605239"/>
                  <a:gd name="connsiteY2" fmla="*/ 373273 h 605239"/>
                  <a:gd name="connsiteX3" fmla="*/ 373273 h 605239"/>
                  <a:gd name="connsiteY3" fmla="*/ 373273 h 605239"/>
                  <a:gd name="connsiteX4" fmla="*/ 373273 h 605239"/>
                  <a:gd name="connsiteY4" fmla="*/ 373273 h 605239"/>
                  <a:gd name="connsiteX5" fmla="*/ 373273 h 605239"/>
                  <a:gd name="connsiteY5" fmla="*/ 373273 h 605239"/>
                  <a:gd name="connsiteX6" fmla="*/ 373273 h 605239"/>
                  <a:gd name="connsiteY6" fmla="*/ 373273 h 605239"/>
                  <a:gd name="connsiteX7" fmla="*/ 373273 h 605239"/>
                  <a:gd name="connsiteY7" fmla="*/ 373273 h 605239"/>
                  <a:gd name="connsiteX8" fmla="*/ 373273 h 605239"/>
                  <a:gd name="connsiteY8" fmla="*/ 373273 h 605239"/>
                  <a:gd name="connsiteX9" fmla="*/ 373273 h 605239"/>
                  <a:gd name="connsiteY9" fmla="*/ 373273 h 605239"/>
                  <a:gd name="connsiteX10" fmla="*/ 373273 h 605239"/>
                  <a:gd name="connsiteY10" fmla="*/ 373273 h 605239"/>
                  <a:gd name="connsiteX11" fmla="*/ 373273 h 605239"/>
                  <a:gd name="connsiteY11" fmla="*/ 373273 h 605239"/>
                  <a:gd name="connsiteX12" fmla="*/ 373273 h 605239"/>
                  <a:gd name="connsiteY12" fmla="*/ 373273 h 605239"/>
                  <a:gd name="connsiteX13" fmla="*/ 373273 h 605239"/>
                  <a:gd name="connsiteY13" fmla="*/ 373273 h 605239"/>
                  <a:gd name="connsiteX14" fmla="*/ 373273 h 605239"/>
                  <a:gd name="connsiteY14" fmla="*/ 373273 h 605239"/>
                  <a:gd name="connsiteX15" fmla="*/ 373273 h 605239"/>
                  <a:gd name="connsiteY15" fmla="*/ 373273 h 605239"/>
                  <a:gd name="connsiteX16" fmla="*/ 373273 h 605239"/>
                  <a:gd name="connsiteY16" fmla="*/ 373273 h 605239"/>
                  <a:gd name="connsiteX17" fmla="*/ 373273 h 605239"/>
                  <a:gd name="connsiteY17" fmla="*/ 373273 h 605239"/>
                  <a:gd name="connsiteX18" fmla="*/ 373273 h 605239"/>
                  <a:gd name="connsiteY18" fmla="*/ 373273 h 605239"/>
                  <a:gd name="connsiteX19" fmla="*/ 373273 h 605239"/>
                  <a:gd name="connsiteY19" fmla="*/ 373273 h 605239"/>
                  <a:gd name="connsiteX20" fmla="*/ 373273 h 605239"/>
                  <a:gd name="connsiteY20" fmla="*/ 373273 h 605239"/>
                  <a:gd name="connsiteX21" fmla="*/ 373273 h 605239"/>
                  <a:gd name="connsiteY21" fmla="*/ 373273 h 605239"/>
                  <a:gd name="connsiteX22" fmla="*/ 373273 h 605239"/>
                  <a:gd name="connsiteY22" fmla="*/ 373273 h 605239"/>
                  <a:gd name="connsiteX23" fmla="*/ 373273 h 605239"/>
                  <a:gd name="connsiteY23" fmla="*/ 373273 h 605239"/>
                  <a:gd name="connsiteX24" fmla="*/ 373273 h 605239"/>
                  <a:gd name="connsiteY24" fmla="*/ 373273 h 605239"/>
                  <a:gd name="connsiteX25" fmla="*/ 373273 h 605239"/>
                  <a:gd name="connsiteY25" fmla="*/ 373273 h 605239"/>
                  <a:gd name="connsiteX26" fmla="*/ 373273 h 605239"/>
                  <a:gd name="connsiteY26" fmla="*/ 373273 h 605239"/>
                  <a:gd name="connsiteX27" fmla="*/ 373273 h 605239"/>
                  <a:gd name="connsiteY27" fmla="*/ 373273 h 605239"/>
                  <a:gd name="connsiteX28" fmla="*/ 373273 h 605239"/>
                  <a:gd name="connsiteY28" fmla="*/ 373273 h 605239"/>
                  <a:gd name="connsiteX29" fmla="*/ 373273 h 605239"/>
                  <a:gd name="connsiteY29" fmla="*/ 373273 h 605239"/>
                  <a:gd name="connsiteX30" fmla="*/ 373273 h 605239"/>
                  <a:gd name="connsiteY30" fmla="*/ 373273 h 605239"/>
                  <a:gd name="connsiteX31" fmla="*/ 373273 h 605239"/>
                  <a:gd name="connsiteY31" fmla="*/ 373273 h 605239"/>
                  <a:gd name="connsiteX32" fmla="*/ 373273 h 605239"/>
                  <a:gd name="connsiteY32" fmla="*/ 373273 h 605239"/>
                  <a:gd name="connsiteX33" fmla="*/ 373273 h 605239"/>
                  <a:gd name="connsiteY33" fmla="*/ 373273 h 605239"/>
                  <a:gd name="connsiteX34" fmla="*/ 373273 h 605239"/>
                  <a:gd name="connsiteY34" fmla="*/ 373273 h 605239"/>
                  <a:gd name="connsiteX35" fmla="*/ 373273 h 605239"/>
                  <a:gd name="connsiteY35" fmla="*/ 373273 h 605239"/>
                  <a:gd name="connsiteX36" fmla="*/ 373273 h 605239"/>
                  <a:gd name="connsiteY36" fmla="*/ 373273 h 605239"/>
                  <a:gd name="connsiteX37" fmla="*/ 373273 h 605239"/>
                  <a:gd name="connsiteY37" fmla="*/ 373273 h 605239"/>
                  <a:gd name="connsiteX38" fmla="*/ 373273 h 605239"/>
                  <a:gd name="connsiteY38" fmla="*/ 373273 h 605239"/>
                  <a:gd name="connsiteX39" fmla="*/ 373273 h 605239"/>
                  <a:gd name="connsiteY39" fmla="*/ 373273 h 605239"/>
                  <a:gd name="connsiteX40" fmla="*/ 373273 h 605239"/>
                  <a:gd name="connsiteY40" fmla="*/ 373273 h 605239"/>
                  <a:gd name="connsiteX41" fmla="*/ 373273 h 605239"/>
                  <a:gd name="connsiteY41" fmla="*/ 373273 h 605239"/>
                  <a:gd name="connsiteX42" fmla="*/ 373273 h 605239"/>
                  <a:gd name="connsiteY42" fmla="*/ 373273 h 605239"/>
                  <a:gd name="connsiteX43" fmla="*/ 373273 h 605239"/>
                  <a:gd name="connsiteY43" fmla="*/ 373273 h 605239"/>
                  <a:gd name="connsiteX44" fmla="*/ 373273 h 605239"/>
                  <a:gd name="connsiteY44" fmla="*/ 373273 h 605239"/>
                  <a:gd name="connsiteX45" fmla="*/ 373273 h 605239"/>
                  <a:gd name="connsiteY45" fmla="*/ 373273 h 605239"/>
                  <a:gd name="connsiteX46" fmla="*/ 373273 h 605239"/>
                  <a:gd name="connsiteY46" fmla="*/ 373273 h 605239"/>
                  <a:gd name="connsiteX47" fmla="*/ 373273 h 605239"/>
                  <a:gd name="connsiteY47" fmla="*/ 373273 h 605239"/>
                  <a:gd name="connsiteX48" fmla="*/ 373273 h 605239"/>
                  <a:gd name="connsiteY48" fmla="*/ 373273 h 605239"/>
                  <a:gd name="connsiteX49" fmla="*/ 373273 h 605239"/>
                  <a:gd name="connsiteY49" fmla="*/ 373273 h 605239"/>
                  <a:gd name="connsiteX50" fmla="*/ 373273 h 605239"/>
                  <a:gd name="connsiteY50" fmla="*/ 373273 h 605239"/>
                  <a:gd name="connsiteX51" fmla="*/ 373273 h 605239"/>
                  <a:gd name="connsiteY51" fmla="*/ 373273 h 605239"/>
                  <a:gd name="connsiteX52" fmla="*/ 373273 h 605239"/>
                  <a:gd name="connsiteY52" fmla="*/ 373273 h 605239"/>
                  <a:gd name="connsiteX53" fmla="*/ 373273 h 605239"/>
                  <a:gd name="connsiteY53" fmla="*/ 373273 h 605239"/>
                  <a:gd name="connsiteX54" fmla="*/ 373273 h 605239"/>
                  <a:gd name="connsiteY54" fmla="*/ 373273 h 605239"/>
                  <a:gd name="connsiteX55" fmla="*/ 373273 h 605239"/>
                  <a:gd name="connsiteY55" fmla="*/ 373273 h 605239"/>
                  <a:gd name="connsiteX56" fmla="*/ 373273 h 605239"/>
                  <a:gd name="connsiteY56" fmla="*/ 373273 h 605239"/>
                  <a:gd name="connsiteX57" fmla="*/ 373273 h 605239"/>
                  <a:gd name="connsiteY57" fmla="*/ 373273 h 605239"/>
                  <a:gd name="connsiteX58" fmla="*/ 373273 h 605239"/>
                  <a:gd name="connsiteY58" fmla="*/ 373273 h 605239"/>
                  <a:gd name="connsiteX59" fmla="*/ 373273 h 605239"/>
                  <a:gd name="connsiteY59" fmla="*/ 373273 h 605239"/>
                  <a:gd name="connsiteX60" fmla="*/ 373273 h 605239"/>
                  <a:gd name="connsiteY60" fmla="*/ 373273 h 605239"/>
                  <a:gd name="connsiteX61" fmla="*/ 373273 h 605239"/>
                  <a:gd name="connsiteY61" fmla="*/ 373273 h 605239"/>
                  <a:gd name="connsiteX62" fmla="*/ 373273 h 605239"/>
                  <a:gd name="connsiteY62" fmla="*/ 373273 h 605239"/>
                  <a:gd name="connsiteX63" fmla="*/ 373273 h 605239"/>
                  <a:gd name="connsiteY63" fmla="*/ 373273 h 605239"/>
                  <a:gd name="connsiteX64" fmla="*/ 373273 h 605239"/>
                  <a:gd name="connsiteY64" fmla="*/ 373273 h 605239"/>
                  <a:gd name="connsiteX65" fmla="*/ 373273 h 605239"/>
                  <a:gd name="connsiteY65" fmla="*/ 373273 h 605239"/>
                  <a:gd name="connsiteX66" fmla="*/ 373273 h 605239"/>
                  <a:gd name="connsiteY66" fmla="*/ 373273 h 605239"/>
                  <a:gd name="connsiteX67" fmla="*/ 373273 h 605239"/>
                  <a:gd name="connsiteY67" fmla="*/ 373273 h 605239"/>
                  <a:gd name="connsiteX68" fmla="*/ 373273 h 605239"/>
                  <a:gd name="connsiteY68" fmla="*/ 373273 h 605239"/>
                  <a:gd name="connsiteX69" fmla="*/ 373273 h 605239"/>
                  <a:gd name="connsiteY69" fmla="*/ 373273 h 605239"/>
                  <a:gd name="connsiteX70" fmla="*/ 373273 h 605239"/>
                  <a:gd name="connsiteY70" fmla="*/ 373273 h 605239"/>
                  <a:gd name="connsiteX71" fmla="*/ 373273 h 605239"/>
                  <a:gd name="connsiteY71" fmla="*/ 373273 h 605239"/>
                  <a:gd name="connsiteX72" fmla="*/ 373273 h 605239"/>
                  <a:gd name="connsiteY72" fmla="*/ 373273 h 605239"/>
                  <a:gd name="connsiteX73" fmla="*/ 373273 h 605239"/>
                  <a:gd name="connsiteY73" fmla="*/ 373273 h 605239"/>
                  <a:gd name="connsiteX74" fmla="*/ 373273 h 605239"/>
                  <a:gd name="connsiteY74" fmla="*/ 373273 h 605239"/>
                  <a:gd name="connsiteX75" fmla="*/ 373273 h 605239"/>
                  <a:gd name="connsiteY75" fmla="*/ 373273 h 605239"/>
                  <a:gd name="connsiteX76" fmla="*/ 373273 h 605239"/>
                  <a:gd name="connsiteY76" fmla="*/ 373273 h 605239"/>
                  <a:gd name="connsiteX77" fmla="*/ 373273 h 605239"/>
                  <a:gd name="connsiteY77" fmla="*/ 373273 h 605239"/>
                  <a:gd name="connsiteX78" fmla="*/ 373273 h 605239"/>
                  <a:gd name="connsiteY78" fmla="*/ 373273 h 605239"/>
                  <a:gd name="connsiteX79" fmla="*/ 373273 h 605239"/>
                  <a:gd name="connsiteY79" fmla="*/ 373273 h 605239"/>
                  <a:gd name="connsiteX80" fmla="*/ 373273 h 605239"/>
                  <a:gd name="connsiteY80" fmla="*/ 373273 h 605239"/>
                  <a:gd name="connsiteX81" fmla="*/ 373273 h 605239"/>
                  <a:gd name="connsiteY81" fmla="*/ 373273 h 605239"/>
                  <a:gd name="connsiteX82" fmla="*/ 373273 h 605239"/>
                  <a:gd name="connsiteY82" fmla="*/ 373273 h 605239"/>
                  <a:gd name="connsiteX83" fmla="*/ 373273 h 605239"/>
                  <a:gd name="connsiteY83" fmla="*/ 373273 h 605239"/>
                  <a:gd name="connsiteX84" fmla="*/ 373273 h 605239"/>
                  <a:gd name="connsiteY84" fmla="*/ 373273 h 605239"/>
                  <a:gd name="connsiteX85" fmla="*/ 373273 h 605239"/>
                  <a:gd name="connsiteY85" fmla="*/ 373273 h 605239"/>
                  <a:gd name="connsiteX86" fmla="*/ 373273 h 605239"/>
                  <a:gd name="connsiteY86" fmla="*/ 373273 h 605239"/>
                  <a:gd name="connsiteX87" fmla="*/ 373273 h 605239"/>
                  <a:gd name="connsiteY87" fmla="*/ 373273 h 605239"/>
                  <a:gd name="connsiteX88" fmla="*/ 373273 h 605239"/>
                  <a:gd name="connsiteY88" fmla="*/ 373273 h 605239"/>
                  <a:gd name="connsiteX89" fmla="*/ 373273 h 605239"/>
                  <a:gd name="connsiteY89" fmla="*/ 373273 h 605239"/>
                  <a:gd name="connsiteX90" fmla="*/ 373273 h 605239"/>
                  <a:gd name="connsiteY90" fmla="*/ 373273 h 605239"/>
                  <a:gd name="connsiteX91" fmla="*/ 373273 h 605239"/>
                  <a:gd name="connsiteY91" fmla="*/ 373273 h 605239"/>
                  <a:gd name="connsiteX92" fmla="*/ 373273 h 605239"/>
                  <a:gd name="connsiteY92" fmla="*/ 373273 h 605239"/>
                  <a:gd name="connsiteX93" fmla="*/ 373273 h 605239"/>
                  <a:gd name="connsiteY93" fmla="*/ 373273 h 605239"/>
                  <a:gd name="connsiteX94" fmla="*/ 373273 h 605239"/>
                  <a:gd name="connsiteY94" fmla="*/ 373273 h 605239"/>
                  <a:gd name="connsiteX95" fmla="*/ 373273 h 605239"/>
                  <a:gd name="connsiteY95" fmla="*/ 373273 h 605239"/>
                  <a:gd name="connsiteX96" fmla="*/ 373273 h 605239"/>
                  <a:gd name="connsiteY96" fmla="*/ 373273 h 605239"/>
                  <a:gd name="connsiteX97" fmla="*/ 373273 h 605239"/>
                  <a:gd name="connsiteY97" fmla="*/ 373273 h 605239"/>
                  <a:gd name="connsiteX98" fmla="*/ 373273 h 605239"/>
                  <a:gd name="connsiteY98" fmla="*/ 373273 h 605239"/>
                  <a:gd name="connsiteX99" fmla="*/ 373273 h 605239"/>
                  <a:gd name="connsiteY99" fmla="*/ 373273 h 605239"/>
                  <a:gd name="connsiteX100" fmla="*/ 373273 h 605239"/>
                  <a:gd name="connsiteY100" fmla="*/ 373273 h 605239"/>
                  <a:gd name="connsiteX101" fmla="*/ 373273 h 605239"/>
                  <a:gd name="connsiteY101" fmla="*/ 373273 h 605239"/>
                  <a:gd name="connsiteX102" fmla="*/ 373273 h 605239"/>
                  <a:gd name="connsiteY102" fmla="*/ 373273 h 605239"/>
                  <a:gd name="connsiteX103" fmla="*/ 373273 h 605239"/>
                  <a:gd name="connsiteY103" fmla="*/ 373273 h 605239"/>
                  <a:gd name="connsiteX104" fmla="*/ 373273 h 605239"/>
                  <a:gd name="connsiteY104" fmla="*/ 373273 h 605239"/>
                  <a:gd name="connsiteX105" fmla="*/ 373273 h 605239"/>
                  <a:gd name="connsiteY105" fmla="*/ 373273 h 605239"/>
                  <a:gd name="connsiteX106" fmla="*/ 373273 h 605239"/>
                  <a:gd name="connsiteY106" fmla="*/ 373273 h 605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608909" h="559493">
                    <a:moveTo>
                      <a:pt x="470180" y="272856"/>
                    </a:moveTo>
                    <a:lnTo>
                      <a:pt x="476019" y="272856"/>
                    </a:lnTo>
                    <a:lnTo>
                      <a:pt x="481953" y="272856"/>
                    </a:lnTo>
                    <a:cubicBezTo>
                      <a:pt x="509171" y="272856"/>
                      <a:pt x="531210" y="294963"/>
                      <a:pt x="531210" y="322056"/>
                    </a:cubicBezTo>
                    <a:lnTo>
                      <a:pt x="531210" y="376617"/>
                    </a:lnTo>
                    <a:cubicBezTo>
                      <a:pt x="531210" y="385084"/>
                      <a:pt x="526783" y="392609"/>
                      <a:pt x="520096" y="397031"/>
                    </a:cubicBezTo>
                    <a:lnTo>
                      <a:pt x="520096" y="449711"/>
                    </a:lnTo>
                    <a:cubicBezTo>
                      <a:pt x="520096" y="450558"/>
                      <a:pt x="520661" y="451498"/>
                      <a:pt x="521509" y="451875"/>
                    </a:cubicBezTo>
                    <a:cubicBezTo>
                      <a:pt x="528949" y="455450"/>
                      <a:pt x="565492" y="473888"/>
                      <a:pt x="599209" y="501639"/>
                    </a:cubicBezTo>
                    <a:cubicBezTo>
                      <a:pt x="605425" y="506625"/>
                      <a:pt x="608909" y="514150"/>
                      <a:pt x="608909" y="522052"/>
                    </a:cubicBezTo>
                    <a:lnTo>
                      <a:pt x="608909" y="559493"/>
                    </a:lnTo>
                    <a:lnTo>
                      <a:pt x="483083" y="559493"/>
                    </a:lnTo>
                    <a:lnTo>
                      <a:pt x="483083" y="515561"/>
                    </a:lnTo>
                    <a:cubicBezTo>
                      <a:pt x="483083" y="499475"/>
                      <a:pt x="476019" y="484424"/>
                      <a:pt x="463587" y="474264"/>
                    </a:cubicBezTo>
                    <a:cubicBezTo>
                      <a:pt x="453039" y="465609"/>
                      <a:pt x="442302" y="457707"/>
                      <a:pt x="431848" y="450558"/>
                    </a:cubicBezTo>
                    <a:cubicBezTo>
                      <a:pt x="431848" y="450370"/>
                      <a:pt x="431942" y="450087"/>
                      <a:pt x="431942" y="449711"/>
                    </a:cubicBezTo>
                    <a:lnTo>
                      <a:pt x="431942" y="397031"/>
                    </a:lnTo>
                    <a:cubicBezTo>
                      <a:pt x="425350" y="392609"/>
                      <a:pt x="420923" y="385084"/>
                      <a:pt x="420923" y="376617"/>
                    </a:cubicBezTo>
                    <a:lnTo>
                      <a:pt x="420923" y="322056"/>
                    </a:lnTo>
                    <a:cubicBezTo>
                      <a:pt x="420923" y="294775"/>
                      <a:pt x="443056" y="272856"/>
                      <a:pt x="470180" y="272856"/>
                    </a:cubicBezTo>
                    <a:close/>
                    <a:moveTo>
                      <a:pt x="127004" y="272856"/>
                    </a:moveTo>
                    <a:lnTo>
                      <a:pt x="132940" y="272856"/>
                    </a:lnTo>
                    <a:lnTo>
                      <a:pt x="138781" y="272856"/>
                    </a:lnTo>
                    <a:cubicBezTo>
                      <a:pt x="166104" y="272856"/>
                      <a:pt x="188057" y="294963"/>
                      <a:pt x="188057" y="322056"/>
                    </a:cubicBezTo>
                    <a:lnTo>
                      <a:pt x="188057" y="376617"/>
                    </a:lnTo>
                    <a:cubicBezTo>
                      <a:pt x="188057" y="385084"/>
                      <a:pt x="183629" y="392609"/>
                      <a:pt x="177033" y="397031"/>
                    </a:cubicBezTo>
                    <a:lnTo>
                      <a:pt x="177033" y="449711"/>
                    </a:lnTo>
                    <a:cubicBezTo>
                      <a:pt x="177033" y="449993"/>
                      <a:pt x="177128" y="450370"/>
                      <a:pt x="177128" y="450558"/>
                    </a:cubicBezTo>
                    <a:cubicBezTo>
                      <a:pt x="166670" y="457613"/>
                      <a:pt x="155929" y="465609"/>
                      <a:pt x="145376" y="474264"/>
                    </a:cubicBezTo>
                    <a:cubicBezTo>
                      <a:pt x="133034" y="484424"/>
                      <a:pt x="125874" y="499475"/>
                      <a:pt x="125874" y="515561"/>
                    </a:cubicBezTo>
                    <a:lnTo>
                      <a:pt x="125874" y="559493"/>
                    </a:lnTo>
                    <a:lnTo>
                      <a:pt x="0" y="559493"/>
                    </a:lnTo>
                    <a:lnTo>
                      <a:pt x="0" y="522052"/>
                    </a:lnTo>
                    <a:cubicBezTo>
                      <a:pt x="0" y="514150"/>
                      <a:pt x="3486" y="506625"/>
                      <a:pt x="9704" y="501639"/>
                    </a:cubicBezTo>
                    <a:cubicBezTo>
                      <a:pt x="43434" y="473888"/>
                      <a:pt x="79990" y="455450"/>
                      <a:pt x="87433" y="451875"/>
                    </a:cubicBezTo>
                    <a:cubicBezTo>
                      <a:pt x="88281" y="451498"/>
                      <a:pt x="88846" y="450558"/>
                      <a:pt x="88846" y="449711"/>
                    </a:cubicBezTo>
                    <a:lnTo>
                      <a:pt x="88846" y="397031"/>
                    </a:lnTo>
                    <a:cubicBezTo>
                      <a:pt x="82157" y="392609"/>
                      <a:pt x="77729" y="385084"/>
                      <a:pt x="77729" y="376617"/>
                    </a:cubicBezTo>
                    <a:lnTo>
                      <a:pt x="77729" y="322056"/>
                    </a:lnTo>
                    <a:cubicBezTo>
                      <a:pt x="77729" y="294775"/>
                      <a:pt x="99870" y="272856"/>
                      <a:pt x="127004" y="272856"/>
                    </a:cubicBezTo>
                    <a:close/>
                    <a:moveTo>
                      <a:pt x="297600" y="222543"/>
                    </a:moveTo>
                    <a:lnTo>
                      <a:pt x="304477" y="222543"/>
                    </a:lnTo>
                    <a:lnTo>
                      <a:pt x="311260" y="222543"/>
                    </a:lnTo>
                    <a:cubicBezTo>
                      <a:pt x="343291" y="222543"/>
                      <a:pt x="369198" y="248506"/>
                      <a:pt x="369198" y="280395"/>
                    </a:cubicBezTo>
                    <a:lnTo>
                      <a:pt x="369198" y="344455"/>
                    </a:lnTo>
                    <a:cubicBezTo>
                      <a:pt x="369198" y="354520"/>
                      <a:pt x="364017" y="363456"/>
                      <a:pt x="356198" y="368536"/>
                    </a:cubicBezTo>
                    <a:lnTo>
                      <a:pt x="356198" y="430432"/>
                    </a:lnTo>
                    <a:cubicBezTo>
                      <a:pt x="356198" y="431561"/>
                      <a:pt x="356857" y="432502"/>
                      <a:pt x="357893" y="433066"/>
                    </a:cubicBezTo>
                    <a:cubicBezTo>
                      <a:pt x="366655" y="437299"/>
                      <a:pt x="409520" y="459029"/>
                      <a:pt x="449275" y="491576"/>
                    </a:cubicBezTo>
                    <a:cubicBezTo>
                      <a:pt x="456435" y="497502"/>
                      <a:pt x="460580" y="506251"/>
                      <a:pt x="460580" y="515563"/>
                    </a:cubicBezTo>
                    <a:lnTo>
                      <a:pt x="460580" y="559493"/>
                    </a:lnTo>
                    <a:lnTo>
                      <a:pt x="304477" y="559493"/>
                    </a:lnTo>
                    <a:lnTo>
                      <a:pt x="148187" y="559493"/>
                    </a:lnTo>
                    <a:lnTo>
                      <a:pt x="148187" y="515563"/>
                    </a:lnTo>
                    <a:cubicBezTo>
                      <a:pt x="148187" y="506251"/>
                      <a:pt x="152332" y="497502"/>
                      <a:pt x="159492" y="491576"/>
                    </a:cubicBezTo>
                    <a:cubicBezTo>
                      <a:pt x="199342" y="459029"/>
                      <a:pt x="242206" y="437299"/>
                      <a:pt x="250967" y="433066"/>
                    </a:cubicBezTo>
                    <a:cubicBezTo>
                      <a:pt x="252004" y="432502"/>
                      <a:pt x="252569" y="431561"/>
                      <a:pt x="252569" y="430432"/>
                    </a:cubicBezTo>
                    <a:lnTo>
                      <a:pt x="252569" y="368536"/>
                    </a:lnTo>
                    <a:cubicBezTo>
                      <a:pt x="244844" y="363456"/>
                      <a:pt x="239663" y="354520"/>
                      <a:pt x="239663" y="344455"/>
                    </a:cubicBezTo>
                    <a:lnTo>
                      <a:pt x="239663" y="280395"/>
                    </a:lnTo>
                    <a:cubicBezTo>
                      <a:pt x="239663" y="248412"/>
                      <a:pt x="265664" y="222543"/>
                      <a:pt x="297600" y="222543"/>
                    </a:cubicBezTo>
                    <a:close/>
                    <a:moveTo>
                      <a:pt x="492495" y="40775"/>
                    </a:moveTo>
                    <a:cubicBezTo>
                      <a:pt x="488350" y="40775"/>
                      <a:pt x="487596" y="41528"/>
                      <a:pt x="487502" y="45854"/>
                    </a:cubicBezTo>
                    <a:lnTo>
                      <a:pt x="487502" y="51498"/>
                    </a:lnTo>
                    <a:cubicBezTo>
                      <a:pt x="487502" y="57142"/>
                      <a:pt x="487502" y="56953"/>
                      <a:pt x="482038" y="59023"/>
                    </a:cubicBezTo>
                    <a:cubicBezTo>
                      <a:pt x="469036" y="63726"/>
                      <a:pt x="460934" y="72661"/>
                      <a:pt x="460086" y="86864"/>
                    </a:cubicBezTo>
                    <a:cubicBezTo>
                      <a:pt x="459332" y="99374"/>
                      <a:pt x="465833" y="107934"/>
                      <a:pt x="476196" y="114048"/>
                    </a:cubicBezTo>
                    <a:cubicBezTo>
                      <a:pt x="482414" y="117810"/>
                      <a:pt x="489480" y="120068"/>
                      <a:pt x="496264" y="123078"/>
                    </a:cubicBezTo>
                    <a:cubicBezTo>
                      <a:pt x="498902" y="124206"/>
                      <a:pt x="501445" y="125617"/>
                      <a:pt x="503706" y="127310"/>
                    </a:cubicBezTo>
                    <a:cubicBezTo>
                      <a:pt x="510207" y="132578"/>
                      <a:pt x="508982" y="141513"/>
                      <a:pt x="501257" y="144900"/>
                    </a:cubicBezTo>
                    <a:cubicBezTo>
                      <a:pt x="497112" y="146781"/>
                      <a:pt x="492778" y="147157"/>
                      <a:pt x="488350" y="146687"/>
                    </a:cubicBezTo>
                    <a:cubicBezTo>
                      <a:pt x="481472" y="145746"/>
                      <a:pt x="474783" y="144053"/>
                      <a:pt x="468659" y="140761"/>
                    </a:cubicBezTo>
                    <a:cubicBezTo>
                      <a:pt x="464985" y="138880"/>
                      <a:pt x="463949" y="139350"/>
                      <a:pt x="462724" y="143301"/>
                    </a:cubicBezTo>
                    <a:cubicBezTo>
                      <a:pt x="461593" y="146687"/>
                      <a:pt x="460557" y="150167"/>
                      <a:pt x="459709" y="153553"/>
                    </a:cubicBezTo>
                    <a:cubicBezTo>
                      <a:pt x="458484" y="158162"/>
                      <a:pt x="458861" y="159291"/>
                      <a:pt x="463572" y="161548"/>
                    </a:cubicBezTo>
                    <a:cubicBezTo>
                      <a:pt x="469130" y="164370"/>
                      <a:pt x="475160" y="165687"/>
                      <a:pt x="481284" y="166722"/>
                    </a:cubicBezTo>
                    <a:cubicBezTo>
                      <a:pt x="486089" y="167474"/>
                      <a:pt x="486371" y="167568"/>
                      <a:pt x="486371" y="172647"/>
                    </a:cubicBezTo>
                    <a:lnTo>
                      <a:pt x="486371" y="179420"/>
                    </a:lnTo>
                    <a:cubicBezTo>
                      <a:pt x="486371" y="182147"/>
                      <a:pt x="487690" y="183934"/>
                      <a:pt x="490611" y="183934"/>
                    </a:cubicBezTo>
                    <a:cubicBezTo>
                      <a:pt x="493908" y="184029"/>
                      <a:pt x="497300" y="184029"/>
                      <a:pt x="500503" y="183934"/>
                    </a:cubicBezTo>
                    <a:cubicBezTo>
                      <a:pt x="503330" y="183934"/>
                      <a:pt x="504649" y="182430"/>
                      <a:pt x="504649" y="179608"/>
                    </a:cubicBezTo>
                    <a:cubicBezTo>
                      <a:pt x="504649" y="176504"/>
                      <a:pt x="504837" y="173494"/>
                      <a:pt x="504649" y="170390"/>
                    </a:cubicBezTo>
                    <a:cubicBezTo>
                      <a:pt x="504554" y="167192"/>
                      <a:pt x="505968" y="165687"/>
                      <a:pt x="508982" y="164840"/>
                    </a:cubicBezTo>
                    <a:cubicBezTo>
                      <a:pt x="515860" y="162959"/>
                      <a:pt x="521889" y="159197"/>
                      <a:pt x="526412" y="153647"/>
                    </a:cubicBezTo>
                    <a:cubicBezTo>
                      <a:pt x="538942" y="138221"/>
                      <a:pt x="534231" y="115835"/>
                      <a:pt x="516237" y="105865"/>
                    </a:cubicBezTo>
                    <a:cubicBezTo>
                      <a:pt x="510584" y="102761"/>
                      <a:pt x="504554" y="100503"/>
                      <a:pt x="498619" y="97964"/>
                    </a:cubicBezTo>
                    <a:cubicBezTo>
                      <a:pt x="495227" y="96647"/>
                      <a:pt x="492024" y="94860"/>
                      <a:pt x="489104" y="92602"/>
                    </a:cubicBezTo>
                    <a:cubicBezTo>
                      <a:pt x="483451" y="88087"/>
                      <a:pt x="484581" y="80657"/>
                      <a:pt x="491270" y="77835"/>
                    </a:cubicBezTo>
                    <a:cubicBezTo>
                      <a:pt x="493155" y="76894"/>
                      <a:pt x="495133" y="76706"/>
                      <a:pt x="497112" y="76518"/>
                    </a:cubicBezTo>
                    <a:cubicBezTo>
                      <a:pt x="504931" y="76142"/>
                      <a:pt x="512186" y="77553"/>
                      <a:pt x="519252" y="80939"/>
                    </a:cubicBezTo>
                    <a:cubicBezTo>
                      <a:pt x="522643" y="82538"/>
                      <a:pt x="523868" y="82067"/>
                      <a:pt x="524998" y="78399"/>
                    </a:cubicBezTo>
                    <a:cubicBezTo>
                      <a:pt x="526317" y="74543"/>
                      <a:pt x="527260" y="70686"/>
                      <a:pt x="528390" y="66736"/>
                    </a:cubicBezTo>
                    <a:cubicBezTo>
                      <a:pt x="529144" y="64102"/>
                      <a:pt x="528296" y="62503"/>
                      <a:pt x="525752" y="61374"/>
                    </a:cubicBezTo>
                    <a:cubicBezTo>
                      <a:pt x="521230" y="59399"/>
                      <a:pt x="516708" y="57988"/>
                      <a:pt x="511809" y="57236"/>
                    </a:cubicBezTo>
                    <a:cubicBezTo>
                      <a:pt x="505402" y="56201"/>
                      <a:pt x="505402" y="56201"/>
                      <a:pt x="505402" y="49805"/>
                    </a:cubicBezTo>
                    <a:cubicBezTo>
                      <a:pt x="505402" y="40775"/>
                      <a:pt x="505402" y="40775"/>
                      <a:pt x="496358" y="40775"/>
                    </a:cubicBezTo>
                    <a:close/>
                    <a:moveTo>
                      <a:pt x="496111" y="0"/>
                    </a:moveTo>
                    <a:cubicBezTo>
                      <a:pt x="524951" y="0"/>
                      <a:pt x="553781" y="10958"/>
                      <a:pt x="575779" y="32874"/>
                    </a:cubicBezTo>
                    <a:cubicBezTo>
                      <a:pt x="619776" y="76894"/>
                      <a:pt x="619776" y="148192"/>
                      <a:pt x="575779" y="192024"/>
                    </a:cubicBezTo>
                    <a:cubicBezTo>
                      <a:pt x="538754" y="229083"/>
                      <a:pt x="482226" y="234821"/>
                      <a:pt x="438982" y="209519"/>
                    </a:cubicBezTo>
                    <a:lnTo>
                      <a:pt x="438700" y="209237"/>
                    </a:lnTo>
                    <a:cubicBezTo>
                      <a:pt x="421742" y="222029"/>
                      <a:pt x="403559" y="224286"/>
                      <a:pt x="390840" y="222311"/>
                    </a:cubicBezTo>
                    <a:cubicBezTo>
                      <a:pt x="386600" y="221653"/>
                      <a:pt x="385752" y="215915"/>
                      <a:pt x="389615" y="214034"/>
                    </a:cubicBezTo>
                    <a:cubicBezTo>
                      <a:pt x="401297" y="208202"/>
                      <a:pt x="408552" y="196915"/>
                      <a:pt x="412886" y="187791"/>
                    </a:cubicBezTo>
                    <a:lnTo>
                      <a:pt x="411567" y="187038"/>
                    </a:lnTo>
                    <a:cubicBezTo>
                      <a:pt x="372374" y="142736"/>
                      <a:pt x="374070" y="75201"/>
                      <a:pt x="416371" y="32874"/>
                    </a:cubicBezTo>
                    <a:cubicBezTo>
                      <a:pt x="438417" y="10958"/>
                      <a:pt x="467270" y="0"/>
                      <a:pt x="49611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21" name="iŝḻïḑé">
                <a:extLst>
                  <a:ext uri="{FF2B5EF4-FFF2-40B4-BE49-F238E27FC236}">
                    <a16:creationId xmlns:a16="http://schemas.microsoft.com/office/drawing/2014/main" id="{852AF58E-8379-4CC4-A505-6E85DCF52E75}"/>
                  </a:ext>
                </a:extLst>
              </p:cNvPr>
              <p:cNvSpPr/>
              <p:nvPr/>
            </p:nvSpPr>
            <p:spPr>
              <a:xfrm>
                <a:off x="2113065" y="1502074"/>
                <a:ext cx="380144" cy="556955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 fontScale="92500" lnSpcReduction="10000"/>
              </a:bodyPr>
              <a:lstStyle/>
              <a:p>
                <a:pPr algn="ctr"/>
                <a:r>
                  <a:rPr lang="en-US" altLang="zh-CN" sz="3600" b="1" dirty="0">
                    <a:solidFill>
                      <a:schemeClr val="accent1"/>
                    </a:solidFill>
                  </a:rPr>
                  <a:t>2</a:t>
                </a:r>
              </a:p>
            </p:txBody>
          </p:sp>
        </p:grp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9171B2B0-D358-4B50-8B5D-DA29BCE4FA09}"/>
                </a:ext>
              </a:extLst>
            </p:cNvPr>
            <p:cNvCxnSpPr/>
            <p:nvPr/>
          </p:nvCxnSpPr>
          <p:spPr>
            <a:xfrm>
              <a:off x="4176505" y="1130300"/>
              <a:ext cx="0" cy="500380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8B4FB0B1-4174-4689-AC5B-D4B3CD9E9D97}"/>
                </a:ext>
              </a:extLst>
            </p:cNvPr>
            <p:cNvCxnSpPr/>
            <p:nvPr/>
          </p:nvCxnSpPr>
          <p:spPr>
            <a:xfrm>
              <a:off x="8002795" y="1130300"/>
              <a:ext cx="0" cy="500380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907980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18378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25476" y="-36000"/>
            <a:ext cx="11003137" cy="6170638"/>
            <a:chOff x="625476" y="-36000"/>
            <a:chExt cx="11003135" cy="6170637"/>
          </a:xfrm>
        </p:grpSpPr>
        <p:grpSp>
          <p:nvGrpSpPr>
            <p:cNvPr id="6" name="iŝ1iḍe"/>
            <p:cNvGrpSpPr>
              <a:grpSpLocks noChangeAspect="1"/>
            </p:cNvGrpSpPr>
            <p:nvPr/>
          </p:nvGrpSpPr>
          <p:grpSpPr bwMode="auto">
            <a:xfrm>
              <a:off x="4928392" y="-36000"/>
              <a:ext cx="6700219" cy="3699953"/>
              <a:chOff x="4097" y="203"/>
              <a:chExt cx="2959" cy="1634"/>
            </a:xfrm>
            <a:solidFill>
              <a:schemeClr val="bg1">
                <a:lumMod val="95000"/>
              </a:schemeClr>
            </a:solidFill>
          </p:grpSpPr>
          <p:sp>
            <p:nvSpPr>
              <p:cNvPr id="59" name="íṧ1íḋe"/>
              <p:cNvSpPr/>
              <p:nvPr/>
            </p:nvSpPr>
            <p:spPr bwMode="auto">
              <a:xfrm>
                <a:off x="5345" y="237"/>
                <a:ext cx="1711" cy="1353"/>
              </a:xfrm>
              <a:custGeom>
                <a:avLst/>
                <a:gdLst>
                  <a:gd name="T0" fmla="*/ 996 w 1711"/>
                  <a:gd name="T1" fmla="*/ 0 h 1353"/>
                  <a:gd name="T2" fmla="*/ 1085 w 1711"/>
                  <a:gd name="T3" fmla="*/ 83 h 1353"/>
                  <a:gd name="T4" fmla="*/ 1128 w 1711"/>
                  <a:gd name="T5" fmla="*/ 137 h 1353"/>
                  <a:gd name="T6" fmla="*/ 1204 w 1711"/>
                  <a:gd name="T7" fmla="*/ 138 h 1353"/>
                  <a:gd name="T8" fmla="*/ 1249 w 1711"/>
                  <a:gd name="T9" fmla="*/ 194 h 1353"/>
                  <a:gd name="T10" fmla="*/ 1404 w 1711"/>
                  <a:gd name="T11" fmla="*/ 201 h 1353"/>
                  <a:gd name="T12" fmla="*/ 1478 w 1711"/>
                  <a:gd name="T13" fmla="*/ 244 h 1353"/>
                  <a:gd name="T14" fmla="*/ 1558 w 1711"/>
                  <a:gd name="T15" fmla="*/ 251 h 1353"/>
                  <a:gd name="T16" fmla="*/ 1681 w 1711"/>
                  <a:gd name="T17" fmla="*/ 305 h 1353"/>
                  <a:gd name="T18" fmla="*/ 1667 w 1711"/>
                  <a:gd name="T19" fmla="*/ 338 h 1353"/>
                  <a:gd name="T20" fmla="*/ 1502 w 1711"/>
                  <a:gd name="T21" fmla="*/ 432 h 1353"/>
                  <a:gd name="T22" fmla="*/ 1433 w 1711"/>
                  <a:gd name="T23" fmla="*/ 480 h 1353"/>
                  <a:gd name="T24" fmla="*/ 1274 w 1711"/>
                  <a:gd name="T25" fmla="*/ 503 h 1353"/>
                  <a:gd name="T26" fmla="*/ 1199 w 1711"/>
                  <a:gd name="T27" fmla="*/ 700 h 1353"/>
                  <a:gd name="T28" fmla="*/ 1176 w 1711"/>
                  <a:gd name="T29" fmla="*/ 696 h 1353"/>
                  <a:gd name="T30" fmla="*/ 1139 w 1711"/>
                  <a:gd name="T31" fmla="*/ 749 h 1353"/>
                  <a:gd name="T32" fmla="*/ 1019 w 1711"/>
                  <a:gd name="T33" fmla="*/ 895 h 1353"/>
                  <a:gd name="T34" fmla="*/ 978 w 1711"/>
                  <a:gd name="T35" fmla="*/ 940 h 1353"/>
                  <a:gd name="T36" fmla="*/ 975 w 1711"/>
                  <a:gd name="T37" fmla="*/ 1014 h 1353"/>
                  <a:gd name="T38" fmla="*/ 923 w 1711"/>
                  <a:gd name="T39" fmla="*/ 917 h 1353"/>
                  <a:gd name="T40" fmla="*/ 808 w 1711"/>
                  <a:gd name="T41" fmla="*/ 941 h 1353"/>
                  <a:gd name="T42" fmla="*/ 694 w 1711"/>
                  <a:gd name="T43" fmla="*/ 835 h 1353"/>
                  <a:gd name="T44" fmla="*/ 567 w 1711"/>
                  <a:gd name="T45" fmla="*/ 827 h 1353"/>
                  <a:gd name="T46" fmla="*/ 634 w 1711"/>
                  <a:gd name="T47" fmla="*/ 857 h 1353"/>
                  <a:gd name="T48" fmla="*/ 487 w 1711"/>
                  <a:gd name="T49" fmla="*/ 900 h 1353"/>
                  <a:gd name="T50" fmla="*/ 472 w 1711"/>
                  <a:gd name="T51" fmla="*/ 924 h 1353"/>
                  <a:gd name="T52" fmla="*/ 530 w 1711"/>
                  <a:gd name="T53" fmla="*/ 1028 h 1353"/>
                  <a:gd name="T54" fmla="*/ 431 w 1711"/>
                  <a:gd name="T55" fmla="*/ 1224 h 1353"/>
                  <a:gd name="T56" fmla="*/ 299 w 1711"/>
                  <a:gd name="T57" fmla="*/ 1353 h 1353"/>
                  <a:gd name="T58" fmla="*/ 216 w 1711"/>
                  <a:gd name="T59" fmla="*/ 1056 h 1353"/>
                  <a:gd name="T60" fmla="*/ 118 w 1711"/>
                  <a:gd name="T61" fmla="*/ 1009 h 1353"/>
                  <a:gd name="T62" fmla="*/ 6 w 1711"/>
                  <a:gd name="T63" fmla="*/ 862 h 1353"/>
                  <a:gd name="T64" fmla="*/ 167 w 1711"/>
                  <a:gd name="T65" fmla="*/ 721 h 1353"/>
                  <a:gd name="T66" fmla="*/ 316 w 1711"/>
                  <a:gd name="T67" fmla="*/ 757 h 1353"/>
                  <a:gd name="T68" fmla="*/ 416 w 1711"/>
                  <a:gd name="T69" fmla="*/ 733 h 1353"/>
                  <a:gd name="T70" fmla="*/ 349 w 1711"/>
                  <a:gd name="T71" fmla="*/ 711 h 1353"/>
                  <a:gd name="T72" fmla="*/ 247 w 1711"/>
                  <a:gd name="T73" fmla="*/ 635 h 1353"/>
                  <a:gd name="T74" fmla="*/ 249 w 1711"/>
                  <a:gd name="T75" fmla="*/ 709 h 1353"/>
                  <a:gd name="T76" fmla="*/ 150 w 1711"/>
                  <a:gd name="T77" fmla="*/ 689 h 1353"/>
                  <a:gd name="T78" fmla="*/ 131 w 1711"/>
                  <a:gd name="T79" fmla="*/ 653 h 1353"/>
                  <a:gd name="T80" fmla="*/ 129 w 1711"/>
                  <a:gd name="T81" fmla="*/ 576 h 1353"/>
                  <a:gd name="T82" fmla="*/ 209 w 1711"/>
                  <a:gd name="T83" fmla="*/ 484 h 1353"/>
                  <a:gd name="T84" fmla="*/ 265 w 1711"/>
                  <a:gd name="T85" fmla="*/ 504 h 1353"/>
                  <a:gd name="T86" fmla="*/ 345 w 1711"/>
                  <a:gd name="T87" fmla="*/ 455 h 1353"/>
                  <a:gd name="T88" fmla="*/ 318 w 1711"/>
                  <a:gd name="T89" fmla="*/ 411 h 1353"/>
                  <a:gd name="T90" fmla="*/ 287 w 1711"/>
                  <a:gd name="T91" fmla="*/ 385 h 1353"/>
                  <a:gd name="T92" fmla="*/ 279 w 1711"/>
                  <a:gd name="T93" fmla="*/ 486 h 1353"/>
                  <a:gd name="T94" fmla="*/ 185 w 1711"/>
                  <a:gd name="T95" fmla="*/ 409 h 1353"/>
                  <a:gd name="T96" fmla="*/ 474 w 1711"/>
                  <a:gd name="T97" fmla="*/ 274 h 1353"/>
                  <a:gd name="T98" fmla="*/ 502 w 1711"/>
                  <a:gd name="T99" fmla="*/ 260 h 1353"/>
                  <a:gd name="T100" fmla="*/ 637 w 1711"/>
                  <a:gd name="T101" fmla="*/ 213 h 1353"/>
                  <a:gd name="T102" fmla="*/ 745 w 1711"/>
                  <a:gd name="T103" fmla="*/ 159 h 1353"/>
                  <a:gd name="T104" fmla="*/ 757 w 1711"/>
                  <a:gd name="T105" fmla="*/ 268 h 1353"/>
                  <a:gd name="T106" fmla="*/ 825 w 1711"/>
                  <a:gd name="T107" fmla="*/ 201 h 1353"/>
                  <a:gd name="T108" fmla="*/ 854 w 1711"/>
                  <a:gd name="T109" fmla="*/ 112 h 1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11" h="1353">
                    <a:moveTo>
                      <a:pt x="854" y="112"/>
                    </a:moveTo>
                    <a:lnTo>
                      <a:pt x="882" y="76"/>
                    </a:lnTo>
                    <a:lnTo>
                      <a:pt x="912" y="61"/>
                    </a:lnTo>
                    <a:lnTo>
                      <a:pt x="960" y="50"/>
                    </a:lnTo>
                    <a:lnTo>
                      <a:pt x="996" y="0"/>
                    </a:lnTo>
                    <a:lnTo>
                      <a:pt x="1021" y="10"/>
                    </a:lnTo>
                    <a:lnTo>
                      <a:pt x="1022" y="42"/>
                    </a:lnTo>
                    <a:lnTo>
                      <a:pt x="1049" y="33"/>
                    </a:lnTo>
                    <a:lnTo>
                      <a:pt x="1080" y="51"/>
                    </a:lnTo>
                    <a:lnTo>
                      <a:pt x="1085" y="83"/>
                    </a:lnTo>
                    <a:lnTo>
                      <a:pt x="1022" y="149"/>
                    </a:lnTo>
                    <a:lnTo>
                      <a:pt x="1076" y="122"/>
                    </a:lnTo>
                    <a:lnTo>
                      <a:pt x="1083" y="142"/>
                    </a:lnTo>
                    <a:lnTo>
                      <a:pt x="1101" y="131"/>
                    </a:lnTo>
                    <a:lnTo>
                      <a:pt x="1128" y="137"/>
                    </a:lnTo>
                    <a:lnTo>
                      <a:pt x="1125" y="146"/>
                    </a:lnTo>
                    <a:lnTo>
                      <a:pt x="1164" y="147"/>
                    </a:lnTo>
                    <a:lnTo>
                      <a:pt x="1164" y="130"/>
                    </a:lnTo>
                    <a:lnTo>
                      <a:pt x="1191" y="140"/>
                    </a:lnTo>
                    <a:lnTo>
                      <a:pt x="1204" y="138"/>
                    </a:lnTo>
                    <a:lnTo>
                      <a:pt x="1217" y="169"/>
                    </a:lnTo>
                    <a:lnTo>
                      <a:pt x="1209" y="182"/>
                    </a:lnTo>
                    <a:lnTo>
                      <a:pt x="1228" y="207"/>
                    </a:lnTo>
                    <a:lnTo>
                      <a:pt x="1242" y="179"/>
                    </a:lnTo>
                    <a:lnTo>
                      <a:pt x="1249" y="194"/>
                    </a:lnTo>
                    <a:lnTo>
                      <a:pt x="1298" y="192"/>
                    </a:lnTo>
                    <a:lnTo>
                      <a:pt x="1312" y="156"/>
                    </a:lnTo>
                    <a:lnTo>
                      <a:pt x="1380" y="173"/>
                    </a:lnTo>
                    <a:lnTo>
                      <a:pt x="1386" y="189"/>
                    </a:lnTo>
                    <a:lnTo>
                      <a:pt x="1404" y="201"/>
                    </a:lnTo>
                    <a:lnTo>
                      <a:pt x="1407" y="210"/>
                    </a:lnTo>
                    <a:lnTo>
                      <a:pt x="1458" y="206"/>
                    </a:lnTo>
                    <a:lnTo>
                      <a:pt x="1468" y="225"/>
                    </a:lnTo>
                    <a:lnTo>
                      <a:pt x="1465" y="234"/>
                    </a:lnTo>
                    <a:lnTo>
                      <a:pt x="1478" y="244"/>
                    </a:lnTo>
                    <a:lnTo>
                      <a:pt x="1487" y="236"/>
                    </a:lnTo>
                    <a:lnTo>
                      <a:pt x="1523" y="241"/>
                    </a:lnTo>
                    <a:lnTo>
                      <a:pt x="1532" y="235"/>
                    </a:lnTo>
                    <a:lnTo>
                      <a:pt x="1544" y="254"/>
                    </a:lnTo>
                    <a:lnTo>
                      <a:pt x="1558" y="251"/>
                    </a:lnTo>
                    <a:lnTo>
                      <a:pt x="1554" y="230"/>
                    </a:lnTo>
                    <a:lnTo>
                      <a:pt x="1569" y="234"/>
                    </a:lnTo>
                    <a:lnTo>
                      <a:pt x="1601" y="234"/>
                    </a:lnTo>
                    <a:lnTo>
                      <a:pt x="1676" y="288"/>
                    </a:lnTo>
                    <a:lnTo>
                      <a:pt x="1681" y="305"/>
                    </a:lnTo>
                    <a:lnTo>
                      <a:pt x="1690" y="297"/>
                    </a:lnTo>
                    <a:lnTo>
                      <a:pt x="1711" y="314"/>
                    </a:lnTo>
                    <a:lnTo>
                      <a:pt x="1699" y="334"/>
                    </a:lnTo>
                    <a:lnTo>
                      <a:pt x="1691" y="353"/>
                    </a:lnTo>
                    <a:lnTo>
                      <a:pt x="1667" y="338"/>
                    </a:lnTo>
                    <a:lnTo>
                      <a:pt x="1634" y="337"/>
                    </a:lnTo>
                    <a:lnTo>
                      <a:pt x="1629" y="375"/>
                    </a:lnTo>
                    <a:lnTo>
                      <a:pt x="1625" y="389"/>
                    </a:lnTo>
                    <a:lnTo>
                      <a:pt x="1553" y="429"/>
                    </a:lnTo>
                    <a:lnTo>
                      <a:pt x="1502" y="432"/>
                    </a:lnTo>
                    <a:lnTo>
                      <a:pt x="1494" y="463"/>
                    </a:lnTo>
                    <a:lnTo>
                      <a:pt x="1496" y="488"/>
                    </a:lnTo>
                    <a:lnTo>
                      <a:pt x="1441" y="561"/>
                    </a:lnTo>
                    <a:lnTo>
                      <a:pt x="1428" y="533"/>
                    </a:lnTo>
                    <a:lnTo>
                      <a:pt x="1433" y="480"/>
                    </a:lnTo>
                    <a:lnTo>
                      <a:pt x="1493" y="403"/>
                    </a:lnTo>
                    <a:lnTo>
                      <a:pt x="1466" y="413"/>
                    </a:lnTo>
                    <a:lnTo>
                      <a:pt x="1426" y="443"/>
                    </a:lnTo>
                    <a:lnTo>
                      <a:pt x="1321" y="444"/>
                    </a:lnTo>
                    <a:lnTo>
                      <a:pt x="1274" y="503"/>
                    </a:lnTo>
                    <a:lnTo>
                      <a:pt x="1305" y="523"/>
                    </a:lnTo>
                    <a:lnTo>
                      <a:pt x="1298" y="602"/>
                    </a:lnTo>
                    <a:lnTo>
                      <a:pt x="1253" y="660"/>
                    </a:lnTo>
                    <a:lnTo>
                      <a:pt x="1230" y="663"/>
                    </a:lnTo>
                    <a:lnTo>
                      <a:pt x="1199" y="700"/>
                    </a:lnTo>
                    <a:lnTo>
                      <a:pt x="1223" y="725"/>
                    </a:lnTo>
                    <a:lnTo>
                      <a:pt x="1194" y="758"/>
                    </a:lnTo>
                    <a:lnTo>
                      <a:pt x="1189" y="744"/>
                    </a:lnTo>
                    <a:lnTo>
                      <a:pt x="1187" y="725"/>
                    </a:lnTo>
                    <a:lnTo>
                      <a:pt x="1176" y="696"/>
                    </a:lnTo>
                    <a:lnTo>
                      <a:pt x="1148" y="705"/>
                    </a:lnTo>
                    <a:lnTo>
                      <a:pt x="1147" y="682"/>
                    </a:lnTo>
                    <a:lnTo>
                      <a:pt x="1121" y="711"/>
                    </a:lnTo>
                    <a:lnTo>
                      <a:pt x="1144" y="728"/>
                    </a:lnTo>
                    <a:lnTo>
                      <a:pt x="1139" y="749"/>
                    </a:lnTo>
                    <a:lnTo>
                      <a:pt x="1153" y="782"/>
                    </a:lnTo>
                    <a:lnTo>
                      <a:pt x="1140" y="816"/>
                    </a:lnTo>
                    <a:lnTo>
                      <a:pt x="1091" y="862"/>
                    </a:lnTo>
                    <a:lnTo>
                      <a:pt x="1038" y="876"/>
                    </a:lnTo>
                    <a:lnTo>
                      <a:pt x="1019" y="895"/>
                    </a:lnTo>
                    <a:lnTo>
                      <a:pt x="1047" y="931"/>
                    </a:lnTo>
                    <a:lnTo>
                      <a:pt x="1047" y="957"/>
                    </a:lnTo>
                    <a:lnTo>
                      <a:pt x="1014" y="980"/>
                    </a:lnTo>
                    <a:lnTo>
                      <a:pt x="1001" y="960"/>
                    </a:lnTo>
                    <a:lnTo>
                      <a:pt x="978" y="940"/>
                    </a:lnTo>
                    <a:lnTo>
                      <a:pt x="965" y="966"/>
                    </a:lnTo>
                    <a:lnTo>
                      <a:pt x="984" y="993"/>
                    </a:lnTo>
                    <a:lnTo>
                      <a:pt x="1001" y="1016"/>
                    </a:lnTo>
                    <a:lnTo>
                      <a:pt x="1008" y="1040"/>
                    </a:lnTo>
                    <a:lnTo>
                      <a:pt x="975" y="1014"/>
                    </a:lnTo>
                    <a:lnTo>
                      <a:pt x="973" y="995"/>
                    </a:lnTo>
                    <a:lnTo>
                      <a:pt x="958" y="983"/>
                    </a:lnTo>
                    <a:lnTo>
                      <a:pt x="953" y="913"/>
                    </a:lnTo>
                    <a:lnTo>
                      <a:pt x="932" y="919"/>
                    </a:lnTo>
                    <a:lnTo>
                      <a:pt x="923" y="917"/>
                    </a:lnTo>
                    <a:lnTo>
                      <a:pt x="920" y="893"/>
                    </a:lnTo>
                    <a:lnTo>
                      <a:pt x="903" y="863"/>
                    </a:lnTo>
                    <a:lnTo>
                      <a:pt x="870" y="881"/>
                    </a:lnTo>
                    <a:lnTo>
                      <a:pt x="816" y="915"/>
                    </a:lnTo>
                    <a:lnTo>
                      <a:pt x="808" y="941"/>
                    </a:lnTo>
                    <a:lnTo>
                      <a:pt x="786" y="984"/>
                    </a:lnTo>
                    <a:lnTo>
                      <a:pt x="773" y="965"/>
                    </a:lnTo>
                    <a:lnTo>
                      <a:pt x="745" y="879"/>
                    </a:lnTo>
                    <a:lnTo>
                      <a:pt x="726" y="875"/>
                    </a:lnTo>
                    <a:lnTo>
                      <a:pt x="694" y="835"/>
                    </a:lnTo>
                    <a:lnTo>
                      <a:pt x="619" y="832"/>
                    </a:lnTo>
                    <a:lnTo>
                      <a:pt x="614" y="820"/>
                    </a:lnTo>
                    <a:lnTo>
                      <a:pt x="547" y="791"/>
                    </a:lnTo>
                    <a:lnTo>
                      <a:pt x="547" y="811"/>
                    </a:lnTo>
                    <a:lnTo>
                      <a:pt x="567" y="827"/>
                    </a:lnTo>
                    <a:lnTo>
                      <a:pt x="568" y="841"/>
                    </a:lnTo>
                    <a:lnTo>
                      <a:pt x="594" y="844"/>
                    </a:lnTo>
                    <a:lnTo>
                      <a:pt x="606" y="832"/>
                    </a:lnTo>
                    <a:lnTo>
                      <a:pt x="610" y="839"/>
                    </a:lnTo>
                    <a:lnTo>
                      <a:pt x="634" y="857"/>
                    </a:lnTo>
                    <a:lnTo>
                      <a:pt x="628" y="879"/>
                    </a:lnTo>
                    <a:lnTo>
                      <a:pt x="577" y="915"/>
                    </a:lnTo>
                    <a:lnTo>
                      <a:pt x="515" y="946"/>
                    </a:lnTo>
                    <a:lnTo>
                      <a:pt x="497" y="926"/>
                    </a:lnTo>
                    <a:lnTo>
                      <a:pt x="487" y="900"/>
                    </a:lnTo>
                    <a:lnTo>
                      <a:pt x="455" y="846"/>
                    </a:lnTo>
                    <a:lnTo>
                      <a:pt x="434" y="810"/>
                    </a:lnTo>
                    <a:lnTo>
                      <a:pt x="425" y="824"/>
                    </a:lnTo>
                    <a:lnTo>
                      <a:pt x="452" y="872"/>
                    </a:lnTo>
                    <a:lnTo>
                      <a:pt x="472" y="924"/>
                    </a:lnTo>
                    <a:lnTo>
                      <a:pt x="495" y="941"/>
                    </a:lnTo>
                    <a:lnTo>
                      <a:pt x="512" y="965"/>
                    </a:lnTo>
                    <a:lnTo>
                      <a:pt x="551" y="956"/>
                    </a:lnTo>
                    <a:lnTo>
                      <a:pt x="566" y="966"/>
                    </a:lnTo>
                    <a:lnTo>
                      <a:pt x="530" y="1028"/>
                    </a:lnTo>
                    <a:lnTo>
                      <a:pt x="467" y="1103"/>
                    </a:lnTo>
                    <a:lnTo>
                      <a:pt x="480" y="1138"/>
                    </a:lnTo>
                    <a:lnTo>
                      <a:pt x="481" y="1173"/>
                    </a:lnTo>
                    <a:lnTo>
                      <a:pt x="453" y="1199"/>
                    </a:lnTo>
                    <a:lnTo>
                      <a:pt x="431" y="1224"/>
                    </a:lnTo>
                    <a:lnTo>
                      <a:pt x="436" y="1253"/>
                    </a:lnTo>
                    <a:lnTo>
                      <a:pt x="415" y="1275"/>
                    </a:lnTo>
                    <a:lnTo>
                      <a:pt x="403" y="1303"/>
                    </a:lnTo>
                    <a:lnTo>
                      <a:pt x="356" y="1351"/>
                    </a:lnTo>
                    <a:lnTo>
                      <a:pt x="299" y="1353"/>
                    </a:lnTo>
                    <a:lnTo>
                      <a:pt x="273" y="1293"/>
                    </a:lnTo>
                    <a:lnTo>
                      <a:pt x="263" y="1242"/>
                    </a:lnTo>
                    <a:lnTo>
                      <a:pt x="240" y="1202"/>
                    </a:lnTo>
                    <a:lnTo>
                      <a:pt x="252" y="1120"/>
                    </a:lnTo>
                    <a:lnTo>
                      <a:pt x="216" y="1056"/>
                    </a:lnTo>
                    <a:lnTo>
                      <a:pt x="223" y="1018"/>
                    </a:lnTo>
                    <a:lnTo>
                      <a:pt x="189" y="1012"/>
                    </a:lnTo>
                    <a:lnTo>
                      <a:pt x="179" y="999"/>
                    </a:lnTo>
                    <a:lnTo>
                      <a:pt x="136" y="1016"/>
                    </a:lnTo>
                    <a:lnTo>
                      <a:pt x="118" y="1009"/>
                    </a:lnTo>
                    <a:lnTo>
                      <a:pt x="81" y="1016"/>
                    </a:lnTo>
                    <a:lnTo>
                      <a:pt x="37" y="989"/>
                    </a:lnTo>
                    <a:lnTo>
                      <a:pt x="0" y="928"/>
                    </a:lnTo>
                    <a:lnTo>
                      <a:pt x="8" y="887"/>
                    </a:lnTo>
                    <a:lnTo>
                      <a:pt x="6" y="862"/>
                    </a:lnTo>
                    <a:lnTo>
                      <a:pt x="61" y="795"/>
                    </a:lnTo>
                    <a:lnTo>
                      <a:pt x="89" y="752"/>
                    </a:lnTo>
                    <a:lnTo>
                      <a:pt x="96" y="735"/>
                    </a:lnTo>
                    <a:lnTo>
                      <a:pt x="126" y="742"/>
                    </a:lnTo>
                    <a:lnTo>
                      <a:pt x="167" y="721"/>
                    </a:lnTo>
                    <a:lnTo>
                      <a:pt x="230" y="724"/>
                    </a:lnTo>
                    <a:lnTo>
                      <a:pt x="235" y="745"/>
                    </a:lnTo>
                    <a:lnTo>
                      <a:pt x="269" y="769"/>
                    </a:lnTo>
                    <a:lnTo>
                      <a:pt x="299" y="788"/>
                    </a:lnTo>
                    <a:lnTo>
                      <a:pt x="316" y="757"/>
                    </a:lnTo>
                    <a:lnTo>
                      <a:pt x="351" y="777"/>
                    </a:lnTo>
                    <a:lnTo>
                      <a:pt x="392" y="780"/>
                    </a:lnTo>
                    <a:lnTo>
                      <a:pt x="429" y="775"/>
                    </a:lnTo>
                    <a:lnTo>
                      <a:pt x="440" y="731"/>
                    </a:lnTo>
                    <a:lnTo>
                      <a:pt x="416" y="733"/>
                    </a:lnTo>
                    <a:lnTo>
                      <a:pt x="386" y="730"/>
                    </a:lnTo>
                    <a:lnTo>
                      <a:pt x="368" y="706"/>
                    </a:lnTo>
                    <a:lnTo>
                      <a:pt x="354" y="689"/>
                    </a:lnTo>
                    <a:lnTo>
                      <a:pt x="339" y="688"/>
                    </a:lnTo>
                    <a:lnTo>
                      <a:pt x="349" y="711"/>
                    </a:lnTo>
                    <a:lnTo>
                      <a:pt x="329" y="728"/>
                    </a:lnTo>
                    <a:lnTo>
                      <a:pt x="310" y="697"/>
                    </a:lnTo>
                    <a:lnTo>
                      <a:pt x="304" y="663"/>
                    </a:lnTo>
                    <a:lnTo>
                      <a:pt x="256" y="627"/>
                    </a:lnTo>
                    <a:lnTo>
                      <a:pt x="247" y="635"/>
                    </a:lnTo>
                    <a:lnTo>
                      <a:pt x="285" y="678"/>
                    </a:lnTo>
                    <a:lnTo>
                      <a:pt x="296" y="692"/>
                    </a:lnTo>
                    <a:lnTo>
                      <a:pt x="285" y="700"/>
                    </a:lnTo>
                    <a:lnTo>
                      <a:pt x="269" y="731"/>
                    </a:lnTo>
                    <a:lnTo>
                      <a:pt x="249" y="709"/>
                    </a:lnTo>
                    <a:lnTo>
                      <a:pt x="268" y="688"/>
                    </a:lnTo>
                    <a:lnTo>
                      <a:pt x="227" y="646"/>
                    </a:lnTo>
                    <a:lnTo>
                      <a:pt x="195" y="656"/>
                    </a:lnTo>
                    <a:lnTo>
                      <a:pt x="178" y="651"/>
                    </a:lnTo>
                    <a:lnTo>
                      <a:pt x="150" y="689"/>
                    </a:lnTo>
                    <a:lnTo>
                      <a:pt x="134" y="716"/>
                    </a:lnTo>
                    <a:lnTo>
                      <a:pt x="90" y="721"/>
                    </a:lnTo>
                    <a:lnTo>
                      <a:pt x="74" y="714"/>
                    </a:lnTo>
                    <a:lnTo>
                      <a:pt x="71" y="654"/>
                    </a:lnTo>
                    <a:lnTo>
                      <a:pt x="131" y="653"/>
                    </a:lnTo>
                    <a:lnTo>
                      <a:pt x="129" y="617"/>
                    </a:lnTo>
                    <a:lnTo>
                      <a:pt x="105" y="598"/>
                    </a:lnTo>
                    <a:lnTo>
                      <a:pt x="117" y="588"/>
                    </a:lnTo>
                    <a:lnTo>
                      <a:pt x="132" y="590"/>
                    </a:lnTo>
                    <a:lnTo>
                      <a:pt x="129" y="576"/>
                    </a:lnTo>
                    <a:lnTo>
                      <a:pt x="157" y="570"/>
                    </a:lnTo>
                    <a:lnTo>
                      <a:pt x="179" y="547"/>
                    </a:lnTo>
                    <a:lnTo>
                      <a:pt x="186" y="530"/>
                    </a:lnTo>
                    <a:lnTo>
                      <a:pt x="214" y="522"/>
                    </a:lnTo>
                    <a:lnTo>
                      <a:pt x="209" y="484"/>
                    </a:lnTo>
                    <a:lnTo>
                      <a:pt x="230" y="463"/>
                    </a:lnTo>
                    <a:lnTo>
                      <a:pt x="233" y="485"/>
                    </a:lnTo>
                    <a:lnTo>
                      <a:pt x="222" y="503"/>
                    </a:lnTo>
                    <a:lnTo>
                      <a:pt x="232" y="519"/>
                    </a:lnTo>
                    <a:lnTo>
                      <a:pt x="265" y="504"/>
                    </a:lnTo>
                    <a:lnTo>
                      <a:pt x="269" y="512"/>
                    </a:lnTo>
                    <a:lnTo>
                      <a:pt x="298" y="507"/>
                    </a:lnTo>
                    <a:lnTo>
                      <a:pt x="326" y="461"/>
                    </a:lnTo>
                    <a:lnTo>
                      <a:pt x="337" y="474"/>
                    </a:lnTo>
                    <a:lnTo>
                      <a:pt x="345" y="455"/>
                    </a:lnTo>
                    <a:lnTo>
                      <a:pt x="332" y="443"/>
                    </a:lnTo>
                    <a:lnTo>
                      <a:pt x="377" y="433"/>
                    </a:lnTo>
                    <a:lnTo>
                      <a:pt x="379" y="417"/>
                    </a:lnTo>
                    <a:lnTo>
                      <a:pt x="336" y="427"/>
                    </a:lnTo>
                    <a:lnTo>
                      <a:pt x="318" y="411"/>
                    </a:lnTo>
                    <a:lnTo>
                      <a:pt x="317" y="381"/>
                    </a:lnTo>
                    <a:lnTo>
                      <a:pt x="353" y="329"/>
                    </a:lnTo>
                    <a:lnTo>
                      <a:pt x="326" y="325"/>
                    </a:lnTo>
                    <a:lnTo>
                      <a:pt x="318" y="342"/>
                    </a:lnTo>
                    <a:lnTo>
                      <a:pt x="287" y="385"/>
                    </a:lnTo>
                    <a:lnTo>
                      <a:pt x="277" y="405"/>
                    </a:lnTo>
                    <a:lnTo>
                      <a:pt x="297" y="423"/>
                    </a:lnTo>
                    <a:lnTo>
                      <a:pt x="294" y="442"/>
                    </a:lnTo>
                    <a:lnTo>
                      <a:pt x="279" y="450"/>
                    </a:lnTo>
                    <a:lnTo>
                      <a:pt x="279" y="486"/>
                    </a:lnTo>
                    <a:lnTo>
                      <a:pt x="250" y="495"/>
                    </a:lnTo>
                    <a:lnTo>
                      <a:pt x="241" y="470"/>
                    </a:lnTo>
                    <a:lnTo>
                      <a:pt x="232" y="441"/>
                    </a:lnTo>
                    <a:lnTo>
                      <a:pt x="198" y="458"/>
                    </a:lnTo>
                    <a:lnTo>
                      <a:pt x="185" y="409"/>
                    </a:lnTo>
                    <a:lnTo>
                      <a:pt x="225" y="359"/>
                    </a:lnTo>
                    <a:lnTo>
                      <a:pt x="289" y="226"/>
                    </a:lnTo>
                    <a:lnTo>
                      <a:pt x="401" y="210"/>
                    </a:lnTo>
                    <a:lnTo>
                      <a:pt x="410" y="238"/>
                    </a:lnTo>
                    <a:lnTo>
                      <a:pt x="474" y="274"/>
                    </a:lnTo>
                    <a:lnTo>
                      <a:pt x="485" y="302"/>
                    </a:lnTo>
                    <a:lnTo>
                      <a:pt x="436" y="316"/>
                    </a:lnTo>
                    <a:lnTo>
                      <a:pt x="433" y="347"/>
                    </a:lnTo>
                    <a:lnTo>
                      <a:pt x="505" y="312"/>
                    </a:lnTo>
                    <a:lnTo>
                      <a:pt x="502" y="260"/>
                    </a:lnTo>
                    <a:lnTo>
                      <a:pt x="528" y="272"/>
                    </a:lnTo>
                    <a:lnTo>
                      <a:pt x="538" y="295"/>
                    </a:lnTo>
                    <a:lnTo>
                      <a:pt x="590" y="264"/>
                    </a:lnTo>
                    <a:lnTo>
                      <a:pt x="632" y="235"/>
                    </a:lnTo>
                    <a:lnTo>
                      <a:pt x="637" y="213"/>
                    </a:lnTo>
                    <a:lnTo>
                      <a:pt x="667" y="238"/>
                    </a:lnTo>
                    <a:lnTo>
                      <a:pt x="710" y="254"/>
                    </a:lnTo>
                    <a:lnTo>
                      <a:pt x="694" y="211"/>
                    </a:lnTo>
                    <a:lnTo>
                      <a:pt x="713" y="163"/>
                    </a:lnTo>
                    <a:lnTo>
                      <a:pt x="745" y="159"/>
                    </a:lnTo>
                    <a:lnTo>
                      <a:pt x="736" y="202"/>
                    </a:lnTo>
                    <a:lnTo>
                      <a:pt x="743" y="253"/>
                    </a:lnTo>
                    <a:lnTo>
                      <a:pt x="714" y="316"/>
                    </a:lnTo>
                    <a:lnTo>
                      <a:pt x="724" y="321"/>
                    </a:lnTo>
                    <a:lnTo>
                      <a:pt x="757" y="268"/>
                    </a:lnTo>
                    <a:lnTo>
                      <a:pt x="746" y="220"/>
                    </a:lnTo>
                    <a:lnTo>
                      <a:pt x="764" y="171"/>
                    </a:lnTo>
                    <a:lnTo>
                      <a:pt x="781" y="173"/>
                    </a:lnTo>
                    <a:lnTo>
                      <a:pt x="802" y="178"/>
                    </a:lnTo>
                    <a:lnTo>
                      <a:pt x="825" y="201"/>
                    </a:lnTo>
                    <a:lnTo>
                      <a:pt x="836" y="189"/>
                    </a:lnTo>
                    <a:lnTo>
                      <a:pt x="813" y="168"/>
                    </a:lnTo>
                    <a:lnTo>
                      <a:pt x="809" y="136"/>
                    </a:lnTo>
                    <a:lnTo>
                      <a:pt x="860" y="126"/>
                    </a:lnTo>
                    <a:lnTo>
                      <a:pt x="854" y="1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60" name="îsḷîde"/>
              <p:cNvSpPr/>
              <p:nvPr/>
            </p:nvSpPr>
            <p:spPr bwMode="auto">
              <a:xfrm>
                <a:off x="5922" y="264"/>
                <a:ext cx="136" cy="190"/>
              </a:xfrm>
              <a:custGeom>
                <a:avLst/>
                <a:gdLst>
                  <a:gd name="T0" fmla="*/ 23 w 136"/>
                  <a:gd name="T1" fmla="*/ 190 h 190"/>
                  <a:gd name="T2" fmla="*/ 7 w 136"/>
                  <a:gd name="T3" fmla="*/ 174 h 190"/>
                  <a:gd name="T4" fmla="*/ 0 w 136"/>
                  <a:gd name="T5" fmla="*/ 131 h 190"/>
                  <a:gd name="T6" fmla="*/ 67 w 136"/>
                  <a:gd name="T7" fmla="*/ 28 h 190"/>
                  <a:gd name="T8" fmla="*/ 133 w 136"/>
                  <a:gd name="T9" fmla="*/ 0 h 190"/>
                  <a:gd name="T10" fmla="*/ 136 w 136"/>
                  <a:gd name="T11" fmla="*/ 15 h 190"/>
                  <a:gd name="T12" fmla="*/ 84 w 136"/>
                  <a:gd name="T13" fmla="*/ 51 h 190"/>
                  <a:gd name="T14" fmla="*/ 31 w 136"/>
                  <a:gd name="T15" fmla="*/ 146 h 190"/>
                  <a:gd name="T16" fmla="*/ 36 w 136"/>
                  <a:gd name="T17" fmla="*/ 185 h 190"/>
                  <a:gd name="T18" fmla="*/ 23 w 136"/>
                  <a:gd name="T19" fmla="*/ 19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6" h="190">
                    <a:moveTo>
                      <a:pt x="23" y="190"/>
                    </a:moveTo>
                    <a:lnTo>
                      <a:pt x="7" y="174"/>
                    </a:lnTo>
                    <a:lnTo>
                      <a:pt x="0" y="131"/>
                    </a:lnTo>
                    <a:lnTo>
                      <a:pt x="67" y="28"/>
                    </a:lnTo>
                    <a:lnTo>
                      <a:pt x="133" y="0"/>
                    </a:lnTo>
                    <a:lnTo>
                      <a:pt x="136" y="15"/>
                    </a:lnTo>
                    <a:lnTo>
                      <a:pt x="84" y="51"/>
                    </a:lnTo>
                    <a:lnTo>
                      <a:pt x="31" y="146"/>
                    </a:lnTo>
                    <a:lnTo>
                      <a:pt x="36" y="185"/>
                    </a:lnTo>
                    <a:lnTo>
                      <a:pt x="23" y="1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61" name="î$1ïḑe"/>
              <p:cNvSpPr/>
              <p:nvPr/>
            </p:nvSpPr>
            <p:spPr bwMode="auto">
              <a:xfrm>
                <a:off x="5720" y="857"/>
                <a:ext cx="122" cy="61"/>
              </a:xfrm>
              <a:custGeom>
                <a:avLst/>
                <a:gdLst>
                  <a:gd name="T0" fmla="*/ 122 w 122"/>
                  <a:gd name="T1" fmla="*/ 53 h 61"/>
                  <a:gd name="T2" fmla="*/ 102 w 122"/>
                  <a:gd name="T3" fmla="*/ 35 h 61"/>
                  <a:gd name="T4" fmla="*/ 70 w 122"/>
                  <a:gd name="T5" fmla="*/ 14 h 61"/>
                  <a:gd name="T6" fmla="*/ 45 w 122"/>
                  <a:gd name="T7" fmla="*/ 20 h 61"/>
                  <a:gd name="T8" fmla="*/ 47 w 122"/>
                  <a:gd name="T9" fmla="*/ 2 h 61"/>
                  <a:gd name="T10" fmla="*/ 20 w 122"/>
                  <a:gd name="T11" fmla="*/ 0 h 61"/>
                  <a:gd name="T12" fmla="*/ 0 w 122"/>
                  <a:gd name="T13" fmla="*/ 49 h 61"/>
                  <a:gd name="T14" fmla="*/ 26 w 122"/>
                  <a:gd name="T15" fmla="*/ 59 h 61"/>
                  <a:gd name="T16" fmla="*/ 64 w 122"/>
                  <a:gd name="T17" fmla="*/ 52 h 61"/>
                  <a:gd name="T18" fmla="*/ 84 w 122"/>
                  <a:gd name="T19" fmla="*/ 61 h 61"/>
                  <a:gd name="T20" fmla="*/ 122 w 122"/>
                  <a:gd name="T21" fmla="*/ 53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2" h="61">
                    <a:moveTo>
                      <a:pt x="122" y="53"/>
                    </a:moveTo>
                    <a:lnTo>
                      <a:pt x="102" y="35"/>
                    </a:lnTo>
                    <a:lnTo>
                      <a:pt x="70" y="14"/>
                    </a:lnTo>
                    <a:lnTo>
                      <a:pt x="45" y="20"/>
                    </a:lnTo>
                    <a:lnTo>
                      <a:pt x="47" y="2"/>
                    </a:lnTo>
                    <a:lnTo>
                      <a:pt x="20" y="0"/>
                    </a:lnTo>
                    <a:lnTo>
                      <a:pt x="0" y="49"/>
                    </a:lnTo>
                    <a:lnTo>
                      <a:pt x="26" y="59"/>
                    </a:lnTo>
                    <a:lnTo>
                      <a:pt x="64" y="52"/>
                    </a:lnTo>
                    <a:lnTo>
                      <a:pt x="84" y="61"/>
                    </a:lnTo>
                    <a:lnTo>
                      <a:pt x="122" y="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2" name="ïṧḷiḓè"/>
              <p:cNvSpPr/>
              <p:nvPr/>
            </p:nvSpPr>
            <p:spPr bwMode="auto">
              <a:xfrm>
                <a:off x="5875" y="845"/>
                <a:ext cx="66" cy="115"/>
              </a:xfrm>
              <a:custGeom>
                <a:avLst/>
                <a:gdLst>
                  <a:gd name="T0" fmla="*/ 55 w 66"/>
                  <a:gd name="T1" fmla="*/ 115 h 115"/>
                  <a:gd name="T2" fmla="*/ 61 w 66"/>
                  <a:gd name="T3" fmla="*/ 93 h 115"/>
                  <a:gd name="T4" fmla="*/ 36 w 66"/>
                  <a:gd name="T5" fmla="*/ 38 h 115"/>
                  <a:gd name="T6" fmla="*/ 66 w 66"/>
                  <a:gd name="T7" fmla="*/ 22 h 115"/>
                  <a:gd name="T8" fmla="*/ 50 w 66"/>
                  <a:gd name="T9" fmla="*/ 0 h 115"/>
                  <a:gd name="T10" fmla="*/ 14 w 66"/>
                  <a:gd name="T11" fmla="*/ 8 h 115"/>
                  <a:gd name="T12" fmla="*/ 0 w 66"/>
                  <a:gd name="T13" fmla="*/ 31 h 115"/>
                  <a:gd name="T14" fmla="*/ 24 w 66"/>
                  <a:gd name="T15" fmla="*/ 80 h 115"/>
                  <a:gd name="T16" fmla="*/ 21 w 66"/>
                  <a:gd name="T17" fmla="*/ 107 h 115"/>
                  <a:gd name="T18" fmla="*/ 55 w 66"/>
                  <a:gd name="T19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6" h="115">
                    <a:moveTo>
                      <a:pt x="55" y="115"/>
                    </a:moveTo>
                    <a:lnTo>
                      <a:pt x="61" y="93"/>
                    </a:lnTo>
                    <a:lnTo>
                      <a:pt x="36" y="38"/>
                    </a:lnTo>
                    <a:lnTo>
                      <a:pt x="66" y="22"/>
                    </a:lnTo>
                    <a:lnTo>
                      <a:pt x="50" y="0"/>
                    </a:lnTo>
                    <a:lnTo>
                      <a:pt x="14" y="8"/>
                    </a:lnTo>
                    <a:lnTo>
                      <a:pt x="0" y="31"/>
                    </a:lnTo>
                    <a:lnTo>
                      <a:pt x="24" y="80"/>
                    </a:lnTo>
                    <a:lnTo>
                      <a:pt x="21" y="107"/>
                    </a:lnTo>
                    <a:lnTo>
                      <a:pt x="55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7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3" name="îs1ïḋé"/>
              <p:cNvSpPr/>
              <p:nvPr/>
            </p:nvSpPr>
            <p:spPr bwMode="auto">
              <a:xfrm>
                <a:off x="6659" y="758"/>
                <a:ext cx="28" cy="102"/>
              </a:xfrm>
              <a:custGeom>
                <a:avLst/>
                <a:gdLst>
                  <a:gd name="T0" fmla="*/ 13 w 28"/>
                  <a:gd name="T1" fmla="*/ 0 h 102"/>
                  <a:gd name="T2" fmla="*/ 17 w 28"/>
                  <a:gd name="T3" fmla="*/ 15 h 102"/>
                  <a:gd name="T4" fmla="*/ 18 w 28"/>
                  <a:gd name="T5" fmla="*/ 43 h 102"/>
                  <a:gd name="T6" fmla="*/ 28 w 28"/>
                  <a:gd name="T7" fmla="*/ 63 h 102"/>
                  <a:gd name="T8" fmla="*/ 14 w 28"/>
                  <a:gd name="T9" fmla="*/ 63 h 102"/>
                  <a:gd name="T10" fmla="*/ 15 w 28"/>
                  <a:gd name="T11" fmla="*/ 82 h 102"/>
                  <a:gd name="T12" fmla="*/ 20 w 28"/>
                  <a:gd name="T13" fmla="*/ 100 h 102"/>
                  <a:gd name="T14" fmla="*/ 10 w 28"/>
                  <a:gd name="T15" fmla="*/ 94 h 102"/>
                  <a:gd name="T16" fmla="*/ 0 w 28"/>
                  <a:gd name="T17" fmla="*/ 102 h 102"/>
                  <a:gd name="T18" fmla="*/ 7 w 28"/>
                  <a:gd name="T19" fmla="*/ 36 h 102"/>
                  <a:gd name="T20" fmla="*/ 4 w 28"/>
                  <a:gd name="T21" fmla="*/ 10 h 102"/>
                  <a:gd name="T22" fmla="*/ 13 w 28"/>
                  <a:gd name="T23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" h="102">
                    <a:moveTo>
                      <a:pt x="13" y="0"/>
                    </a:moveTo>
                    <a:lnTo>
                      <a:pt x="17" y="15"/>
                    </a:lnTo>
                    <a:lnTo>
                      <a:pt x="18" y="43"/>
                    </a:lnTo>
                    <a:lnTo>
                      <a:pt x="28" y="63"/>
                    </a:lnTo>
                    <a:lnTo>
                      <a:pt x="14" y="63"/>
                    </a:lnTo>
                    <a:lnTo>
                      <a:pt x="15" y="82"/>
                    </a:lnTo>
                    <a:lnTo>
                      <a:pt x="20" y="100"/>
                    </a:lnTo>
                    <a:lnTo>
                      <a:pt x="10" y="94"/>
                    </a:lnTo>
                    <a:lnTo>
                      <a:pt x="0" y="102"/>
                    </a:lnTo>
                    <a:lnTo>
                      <a:pt x="7" y="36"/>
                    </a:lnTo>
                    <a:lnTo>
                      <a:pt x="4" y="10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4" name="í$ľîḑe"/>
              <p:cNvSpPr/>
              <p:nvPr/>
            </p:nvSpPr>
            <p:spPr bwMode="auto">
              <a:xfrm>
                <a:off x="6646" y="868"/>
                <a:ext cx="46" cy="43"/>
              </a:xfrm>
              <a:custGeom>
                <a:avLst/>
                <a:gdLst>
                  <a:gd name="T0" fmla="*/ 14 w 46"/>
                  <a:gd name="T1" fmla="*/ 0 h 43"/>
                  <a:gd name="T2" fmla="*/ 32 w 46"/>
                  <a:gd name="T3" fmla="*/ 10 h 43"/>
                  <a:gd name="T4" fmla="*/ 46 w 46"/>
                  <a:gd name="T5" fmla="*/ 12 h 43"/>
                  <a:gd name="T6" fmla="*/ 46 w 46"/>
                  <a:gd name="T7" fmla="*/ 31 h 43"/>
                  <a:gd name="T8" fmla="*/ 31 w 46"/>
                  <a:gd name="T9" fmla="*/ 36 h 43"/>
                  <a:gd name="T10" fmla="*/ 12 w 46"/>
                  <a:gd name="T11" fmla="*/ 34 h 43"/>
                  <a:gd name="T12" fmla="*/ 11 w 46"/>
                  <a:gd name="T13" fmla="*/ 43 h 43"/>
                  <a:gd name="T14" fmla="*/ 0 w 46"/>
                  <a:gd name="T15" fmla="*/ 32 h 43"/>
                  <a:gd name="T16" fmla="*/ 11 w 46"/>
                  <a:gd name="T17" fmla="*/ 19 h 43"/>
                  <a:gd name="T18" fmla="*/ 14 w 46"/>
                  <a:gd name="T1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" h="43">
                    <a:moveTo>
                      <a:pt x="14" y="0"/>
                    </a:moveTo>
                    <a:lnTo>
                      <a:pt x="32" y="10"/>
                    </a:lnTo>
                    <a:lnTo>
                      <a:pt x="46" y="12"/>
                    </a:lnTo>
                    <a:lnTo>
                      <a:pt x="46" y="31"/>
                    </a:lnTo>
                    <a:lnTo>
                      <a:pt x="31" y="36"/>
                    </a:lnTo>
                    <a:lnTo>
                      <a:pt x="12" y="34"/>
                    </a:lnTo>
                    <a:lnTo>
                      <a:pt x="11" y="43"/>
                    </a:lnTo>
                    <a:lnTo>
                      <a:pt x="0" y="32"/>
                    </a:lnTo>
                    <a:lnTo>
                      <a:pt x="11" y="19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5" name="îŝľîḋé"/>
              <p:cNvSpPr/>
              <p:nvPr/>
            </p:nvSpPr>
            <p:spPr bwMode="auto">
              <a:xfrm>
                <a:off x="6562" y="993"/>
                <a:ext cx="19" cy="31"/>
              </a:xfrm>
              <a:custGeom>
                <a:avLst/>
                <a:gdLst>
                  <a:gd name="T0" fmla="*/ 7 w 19"/>
                  <a:gd name="T1" fmla="*/ 31 h 31"/>
                  <a:gd name="T2" fmla="*/ 19 w 19"/>
                  <a:gd name="T3" fmla="*/ 12 h 31"/>
                  <a:gd name="T4" fmla="*/ 17 w 19"/>
                  <a:gd name="T5" fmla="*/ 0 h 31"/>
                  <a:gd name="T6" fmla="*/ 6 w 19"/>
                  <a:gd name="T7" fmla="*/ 0 h 31"/>
                  <a:gd name="T8" fmla="*/ 0 w 19"/>
                  <a:gd name="T9" fmla="*/ 5 h 31"/>
                  <a:gd name="T10" fmla="*/ 1 w 19"/>
                  <a:gd name="T11" fmla="*/ 11 h 31"/>
                  <a:gd name="T12" fmla="*/ 7 w 19"/>
                  <a:gd name="T13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31">
                    <a:moveTo>
                      <a:pt x="7" y="31"/>
                    </a:moveTo>
                    <a:lnTo>
                      <a:pt x="19" y="12"/>
                    </a:lnTo>
                    <a:lnTo>
                      <a:pt x="17" y="0"/>
                    </a:lnTo>
                    <a:lnTo>
                      <a:pt x="6" y="0"/>
                    </a:lnTo>
                    <a:lnTo>
                      <a:pt x="0" y="5"/>
                    </a:lnTo>
                    <a:lnTo>
                      <a:pt x="1" y="11"/>
                    </a:lnTo>
                    <a:lnTo>
                      <a:pt x="7" y="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6" name="íšļíďe"/>
              <p:cNvSpPr/>
              <p:nvPr/>
            </p:nvSpPr>
            <p:spPr bwMode="auto">
              <a:xfrm>
                <a:off x="6573" y="913"/>
                <a:ext cx="89" cy="90"/>
              </a:xfrm>
              <a:custGeom>
                <a:avLst/>
                <a:gdLst>
                  <a:gd name="T0" fmla="*/ 75 w 89"/>
                  <a:gd name="T1" fmla="*/ 0 h 90"/>
                  <a:gd name="T2" fmla="*/ 89 w 89"/>
                  <a:gd name="T3" fmla="*/ 11 h 90"/>
                  <a:gd name="T4" fmla="*/ 86 w 89"/>
                  <a:gd name="T5" fmla="*/ 33 h 90"/>
                  <a:gd name="T6" fmla="*/ 80 w 89"/>
                  <a:gd name="T7" fmla="*/ 53 h 90"/>
                  <a:gd name="T8" fmla="*/ 68 w 89"/>
                  <a:gd name="T9" fmla="*/ 68 h 90"/>
                  <a:gd name="T10" fmla="*/ 47 w 89"/>
                  <a:gd name="T11" fmla="*/ 69 h 90"/>
                  <a:gd name="T12" fmla="*/ 42 w 89"/>
                  <a:gd name="T13" fmla="*/ 82 h 90"/>
                  <a:gd name="T14" fmla="*/ 15 w 89"/>
                  <a:gd name="T15" fmla="*/ 90 h 90"/>
                  <a:gd name="T16" fmla="*/ 15 w 89"/>
                  <a:gd name="T17" fmla="*/ 77 h 90"/>
                  <a:gd name="T18" fmla="*/ 0 w 89"/>
                  <a:gd name="T19" fmla="*/ 73 h 90"/>
                  <a:gd name="T20" fmla="*/ 18 w 89"/>
                  <a:gd name="T21" fmla="*/ 58 h 90"/>
                  <a:gd name="T22" fmla="*/ 39 w 89"/>
                  <a:gd name="T23" fmla="*/ 63 h 90"/>
                  <a:gd name="T24" fmla="*/ 44 w 89"/>
                  <a:gd name="T25" fmla="*/ 45 h 90"/>
                  <a:gd name="T26" fmla="*/ 53 w 89"/>
                  <a:gd name="T27" fmla="*/ 43 h 90"/>
                  <a:gd name="T28" fmla="*/ 71 w 89"/>
                  <a:gd name="T29" fmla="*/ 30 h 90"/>
                  <a:gd name="T30" fmla="*/ 73 w 89"/>
                  <a:gd name="T31" fmla="*/ 13 h 90"/>
                  <a:gd name="T32" fmla="*/ 75 w 89"/>
                  <a:gd name="T33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9" h="90">
                    <a:moveTo>
                      <a:pt x="75" y="0"/>
                    </a:moveTo>
                    <a:lnTo>
                      <a:pt x="89" y="11"/>
                    </a:lnTo>
                    <a:lnTo>
                      <a:pt x="86" y="33"/>
                    </a:lnTo>
                    <a:lnTo>
                      <a:pt x="80" y="53"/>
                    </a:lnTo>
                    <a:lnTo>
                      <a:pt x="68" y="68"/>
                    </a:lnTo>
                    <a:lnTo>
                      <a:pt x="47" y="69"/>
                    </a:lnTo>
                    <a:lnTo>
                      <a:pt x="42" y="82"/>
                    </a:lnTo>
                    <a:lnTo>
                      <a:pt x="15" y="90"/>
                    </a:lnTo>
                    <a:lnTo>
                      <a:pt x="15" y="77"/>
                    </a:lnTo>
                    <a:lnTo>
                      <a:pt x="0" y="73"/>
                    </a:lnTo>
                    <a:lnTo>
                      <a:pt x="18" y="58"/>
                    </a:lnTo>
                    <a:lnTo>
                      <a:pt x="39" y="63"/>
                    </a:lnTo>
                    <a:lnTo>
                      <a:pt x="44" y="45"/>
                    </a:lnTo>
                    <a:lnTo>
                      <a:pt x="53" y="43"/>
                    </a:lnTo>
                    <a:lnTo>
                      <a:pt x="71" y="30"/>
                    </a:lnTo>
                    <a:lnTo>
                      <a:pt x="73" y="13"/>
                    </a:lnTo>
                    <a:lnTo>
                      <a:pt x="7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7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7" name="îşľîḋê"/>
              <p:cNvSpPr/>
              <p:nvPr/>
            </p:nvSpPr>
            <p:spPr bwMode="auto">
              <a:xfrm>
                <a:off x="6479" y="1066"/>
                <a:ext cx="19" cy="33"/>
              </a:xfrm>
              <a:custGeom>
                <a:avLst/>
                <a:gdLst>
                  <a:gd name="T0" fmla="*/ 15 w 19"/>
                  <a:gd name="T1" fmla="*/ 0 h 33"/>
                  <a:gd name="T2" fmla="*/ 5 w 19"/>
                  <a:gd name="T3" fmla="*/ 14 h 33"/>
                  <a:gd name="T4" fmla="*/ 0 w 19"/>
                  <a:gd name="T5" fmla="*/ 33 h 33"/>
                  <a:gd name="T6" fmla="*/ 13 w 19"/>
                  <a:gd name="T7" fmla="*/ 29 h 33"/>
                  <a:gd name="T8" fmla="*/ 19 w 19"/>
                  <a:gd name="T9" fmla="*/ 17 h 33"/>
                  <a:gd name="T10" fmla="*/ 15 w 19"/>
                  <a:gd name="T11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33">
                    <a:moveTo>
                      <a:pt x="15" y="0"/>
                    </a:moveTo>
                    <a:lnTo>
                      <a:pt x="5" y="14"/>
                    </a:lnTo>
                    <a:lnTo>
                      <a:pt x="0" y="33"/>
                    </a:lnTo>
                    <a:lnTo>
                      <a:pt x="13" y="29"/>
                    </a:lnTo>
                    <a:lnTo>
                      <a:pt x="19" y="17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8" name="ï$1îďe"/>
              <p:cNvSpPr/>
              <p:nvPr/>
            </p:nvSpPr>
            <p:spPr bwMode="auto">
              <a:xfrm>
                <a:off x="6388" y="1119"/>
                <a:ext cx="19" cy="14"/>
              </a:xfrm>
              <a:custGeom>
                <a:avLst/>
                <a:gdLst>
                  <a:gd name="T0" fmla="*/ 19 w 19"/>
                  <a:gd name="T1" fmla="*/ 0 h 14"/>
                  <a:gd name="T2" fmla="*/ 0 w 19"/>
                  <a:gd name="T3" fmla="*/ 0 h 14"/>
                  <a:gd name="T4" fmla="*/ 1 w 19"/>
                  <a:gd name="T5" fmla="*/ 14 h 14"/>
                  <a:gd name="T6" fmla="*/ 19 w 19"/>
                  <a:gd name="T7" fmla="*/ 14 h 14"/>
                  <a:gd name="T8" fmla="*/ 19 w 19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4">
                    <a:moveTo>
                      <a:pt x="19" y="0"/>
                    </a:moveTo>
                    <a:lnTo>
                      <a:pt x="0" y="0"/>
                    </a:lnTo>
                    <a:lnTo>
                      <a:pt x="1" y="14"/>
                    </a:lnTo>
                    <a:lnTo>
                      <a:pt x="19" y="14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9" name="iṣḻiḋê"/>
              <p:cNvSpPr/>
              <p:nvPr/>
            </p:nvSpPr>
            <p:spPr bwMode="auto">
              <a:xfrm>
                <a:off x="6482" y="1127"/>
                <a:ext cx="21" cy="55"/>
              </a:xfrm>
              <a:custGeom>
                <a:avLst/>
                <a:gdLst>
                  <a:gd name="T0" fmla="*/ 17 w 21"/>
                  <a:gd name="T1" fmla="*/ 0 h 55"/>
                  <a:gd name="T2" fmla="*/ 6 w 21"/>
                  <a:gd name="T3" fmla="*/ 5 h 55"/>
                  <a:gd name="T4" fmla="*/ 0 w 21"/>
                  <a:gd name="T5" fmla="*/ 23 h 55"/>
                  <a:gd name="T6" fmla="*/ 8 w 21"/>
                  <a:gd name="T7" fmla="*/ 55 h 55"/>
                  <a:gd name="T8" fmla="*/ 17 w 21"/>
                  <a:gd name="T9" fmla="*/ 44 h 55"/>
                  <a:gd name="T10" fmla="*/ 17 w 21"/>
                  <a:gd name="T11" fmla="*/ 27 h 55"/>
                  <a:gd name="T12" fmla="*/ 21 w 21"/>
                  <a:gd name="T13" fmla="*/ 19 h 55"/>
                  <a:gd name="T14" fmla="*/ 17 w 2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55">
                    <a:moveTo>
                      <a:pt x="17" y="0"/>
                    </a:moveTo>
                    <a:lnTo>
                      <a:pt x="6" y="5"/>
                    </a:lnTo>
                    <a:lnTo>
                      <a:pt x="0" y="23"/>
                    </a:lnTo>
                    <a:lnTo>
                      <a:pt x="8" y="55"/>
                    </a:lnTo>
                    <a:lnTo>
                      <a:pt x="17" y="44"/>
                    </a:lnTo>
                    <a:lnTo>
                      <a:pt x="17" y="27"/>
                    </a:lnTo>
                    <a:lnTo>
                      <a:pt x="21" y="19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0" name="îšļiḋê"/>
              <p:cNvSpPr/>
              <p:nvPr/>
            </p:nvSpPr>
            <p:spPr bwMode="auto">
              <a:xfrm>
                <a:off x="6504" y="1175"/>
                <a:ext cx="14" cy="14"/>
              </a:xfrm>
              <a:custGeom>
                <a:avLst/>
                <a:gdLst>
                  <a:gd name="T0" fmla="*/ 8 w 14"/>
                  <a:gd name="T1" fmla="*/ 0 h 14"/>
                  <a:gd name="T2" fmla="*/ 14 w 14"/>
                  <a:gd name="T3" fmla="*/ 9 h 14"/>
                  <a:gd name="T4" fmla="*/ 4 w 14"/>
                  <a:gd name="T5" fmla="*/ 14 h 14"/>
                  <a:gd name="T6" fmla="*/ 0 w 14"/>
                  <a:gd name="T7" fmla="*/ 4 h 14"/>
                  <a:gd name="T8" fmla="*/ 8 w 14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8" y="0"/>
                    </a:moveTo>
                    <a:lnTo>
                      <a:pt x="14" y="9"/>
                    </a:lnTo>
                    <a:lnTo>
                      <a:pt x="4" y="14"/>
                    </a:lnTo>
                    <a:lnTo>
                      <a:pt x="0" y="4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1" name="îSļiḓê"/>
              <p:cNvSpPr/>
              <p:nvPr/>
            </p:nvSpPr>
            <p:spPr bwMode="auto">
              <a:xfrm>
                <a:off x="6497" y="1189"/>
                <a:ext cx="11" cy="13"/>
              </a:xfrm>
              <a:custGeom>
                <a:avLst/>
                <a:gdLst>
                  <a:gd name="T0" fmla="*/ 0 w 11"/>
                  <a:gd name="T1" fmla="*/ 0 h 13"/>
                  <a:gd name="T2" fmla="*/ 11 w 11"/>
                  <a:gd name="T3" fmla="*/ 4 h 13"/>
                  <a:gd name="T4" fmla="*/ 1 w 11"/>
                  <a:gd name="T5" fmla="*/ 13 h 13"/>
                  <a:gd name="T6" fmla="*/ 0 w 11"/>
                  <a:gd name="T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13">
                    <a:moveTo>
                      <a:pt x="0" y="0"/>
                    </a:moveTo>
                    <a:lnTo>
                      <a:pt x="11" y="4"/>
                    </a:lnTo>
                    <a:lnTo>
                      <a:pt x="1" y="1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2" name="ï$1ïḍè"/>
              <p:cNvSpPr/>
              <p:nvPr/>
            </p:nvSpPr>
            <p:spPr bwMode="auto">
              <a:xfrm>
                <a:off x="6498" y="1199"/>
                <a:ext cx="25" cy="19"/>
              </a:xfrm>
              <a:custGeom>
                <a:avLst/>
                <a:gdLst>
                  <a:gd name="T0" fmla="*/ 3 w 20"/>
                  <a:gd name="T1" fmla="*/ 7 h 15"/>
                  <a:gd name="T2" fmla="*/ 10 w 20"/>
                  <a:gd name="T3" fmla="*/ 0 h 15"/>
                  <a:gd name="T4" fmla="*/ 20 w 20"/>
                  <a:gd name="T5" fmla="*/ 4 h 15"/>
                  <a:gd name="T6" fmla="*/ 12 w 20"/>
                  <a:gd name="T7" fmla="*/ 14 h 15"/>
                  <a:gd name="T8" fmla="*/ 0 w 20"/>
                  <a:gd name="T9" fmla="*/ 15 h 15"/>
                  <a:gd name="T10" fmla="*/ 3 w 20"/>
                  <a:gd name="T11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15">
                    <a:moveTo>
                      <a:pt x="3" y="7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4"/>
                      <a:pt x="15" y="15"/>
                      <a:pt x="12" y="14"/>
                    </a:cubicBezTo>
                    <a:cubicBezTo>
                      <a:pt x="9" y="13"/>
                      <a:pt x="0" y="15"/>
                      <a:pt x="0" y="15"/>
                    </a:cubicBez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3" name="íṥḻíḓè"/>
              <p:cNvSpPr/>
              <p:nvPr/>
            </p:nvSpPr>
            <p:spPr bwMode="auto">
              <a:xfrm>
                <a:off x="6497" y="1208"/>
                <a:ext cx="39" cy="32"/>
              </a:xfrm>
              <a:custGeom>
                <a:avLst/>
                <a:gdLst>
                  <a:gd name="T0" fmla="*/ 35 w 39"/>
                  <a:gd name="T1" fmla="*/ 0 h 32"/>
                  <a:gd name="T2" fmla="*/ 39 w 39"/>
                  <a:gd name="T3" fmla="*/ 18 h 32"/>
                  <a:gd name="T4" fmla="*/ 33 w 39"/>
                  <a:gd name="T5" fmla="*/ 29 h 32"/>
                  <a:gd name="T6" fmla="*/ 25 w 39"/>
                  <a:gd name="T7" fmla="*/ 32 h 32"/>
                  <a:gd name="T8" fmla="*/ 19 w 39"/>
                  <a:gd name="T9" fmla="*/ 18 h 32"/>
                  <a:gd name="T10" fmla="*/ 0 w 39"/>
                  <a:gd name="T11" fmla="*/ 24 h 32"/>
                  <a:gd name="T12" fmla="*/ 7 w 39"/>
                  <a:gd name="T13" fmla="*/ 17 h 32"/>
                  <a:gd name="T14" fmla="*/ 26 w 39"/>
                  <a:gd name="T15" fmla="*/ 13 h 32"/>
                  <a:gd name="T16" fmla="*/ 35 w 39"/>
                  <a:gd name="T1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2">
                    <a:moveTo>
                      <a:pt x="35" y="0"/>
                    </a:moveTo>
                    <a:lnTo>
                      <a:pt x="39" y="18"/>
                    </a:lnTo>
                    <a:lnTo>
                      <a:pt x="33" y="29"/>
                    </a:lnTo>
                    <a:lnTo>
                      <a:pt x="25" y="32"/>
                    </a:lnTo>
                    <a:lnTo>
                      <a:pt x="19" y="18"/>
                    </a:lnTo>
                    <a:lnTo>
                      <a:pt x="0" y="24"/>
                    </a:lnTo>
                    <a:lnTo>
                      <a:pt x="7" y="17"/>
                    </a:lnTo>
                    <a:lnTo>
                      <a:pt x="26" y="13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4" name="ïSḻíḓé"/>
              <p:cNvSpPr/>
              <p:nvPr/>
            </p:nvSpPr>
            <p:spPr bwMode="auto">
              <a:xfrm>
                <a:off x="6459" y="1193"/>
                <a:ext cx="20" cy="28"/>
              </a:xfrm>
              <a:custGeom>
                <a:avLst/>
                <a:gdLst>
                  <a:gd name="T0" fmla="*/ 18 w 20"/>
                  <a:gd name="T1" fmla="*/ 0 h 28"/>
                  <a:gd name="T2" fmla="*/ 14 w 20"/>
                  <a:gd name="T3" fmla="*/ 14 h 28"/>
                  <a:gd name="T4" fmla="*/ 0 w 20"/>
                  <a:gd name="T5" fmla="*/ 25 h 28"/>
                  <a:gd name="T6" fmla="*/ 9 w 20"/>
                  <a:gd name="T7" fmla="*/ 28 h 28"/>
                  <a:gd name="T8" fmla="*/ 20 w 20"/>
                  <a:gd name="T9" fmla="*/ 9 h 28"/>
                  <a:gd name="T10" fmla="*/ 18 w 20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28">
                    <a:moveTo>
                      <a:pt x="18" y="0"/>
                    </a:moveTo>
                    <a:lnTo>
                      <a:pt x="14" y="14"/>
                    </a:lnTo>
                    <a:lnTo>
                      <a:pt x="0" y="25"/>
                    </a:lnTo>
                    <a:lnTo>
                      <a:pt x="9" y="28"/>
                    </a:lnTo>
                    <a:lnTo>
                      <a:pt x="20" y="9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5" name="ïṡļîḑe"/>
              <p:cNvSpPr/>
              <p:nvPr/>
            </p:nvSpPr>
            <p:spPr bwMode="auto">
              <a:xfrm>
                <a:off x="6277" y="1237"/>
                <a:ext cx="90" cy="98"/>
              </a:xfrm>
              <a:custGeom>
                <a:avLst/>
                <a:gdLst>
                  <a:gd name="T0" fmla="*/ 0 w 90"/>
                  <a:gd name="T1" fmla="*/ 0 h 98"/>
                  <a:gd name="T2" fmla="*/ 17 w 90"/>
                  <a:gd name="T3" fmla="*/ 6 h 98"/>
                  <a:gd name="T4" fmla="*/ 30 w 90"/>
                  <a:gd name="T5" fmla="*/ 18 h 98"/>
                  <a:gd name="T6" fmla="*/ 71 w 90"/>
                  <a:gd name="T7" fmla="*/ 50 h 98"/>
                  <a:gd name="T8" fmla="*/ 90 w 90"/>
                  <a:gd name="T9" fmla="*/ 86 h 98"/>
                  <a:gd name="T10" fmla="*/ 82 w 90"/>
                  <a:gd name="T11" fmla="*/ 98 h 98"/>
                  <a:gd name="T12" fmla="*/ 37 w 90"/>
                  <a:gd name="T13" fmla="*/ 51 h 98"/>
                  <a:gd name="T14" fmla="*/ 21 w 90"/>
                  <a:gd name="T15" fmla="*/ 32 h 98"/>
                  <a:gd name="T16" fmla="*/ 0 w 90"/>
                  <a:gd name="T17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0" h="98">
                    <a:moveTo>
                      <a:pt x="0" y="0"/>
                    </a:moveTo>
                    <a:lnTo>
                      <a:pt x="17" y="6"/>
                    </a:lnTo>
                    <a:lnTo>
                      <a:pt x="30" y="18"/>
                    </a:lnTo>
                    <a:lnTo>
                      <a:pt x="71" y="50"/>
                    </a:lnTo>
                    <a:lnTo>
                      <a:pt x="90" y="86"/>
                    </a:lnTo>
                    <a:lnTo>
                      <a:pt x="82" y="98"/>
                    </a:lnTo>
                    <a:lnTo>
                      <a:pt x="37" y="51"/>
                    </a:lnTo>
                    <a:lnTo>
                      <a:pt x="21" y="3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5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6" name="îṩḷîḋè"/>
              <p:cNvSpPr/>
              <p:nvPr/>
            </p:nvSpPr>
            <p:spPr bwMode="auto">
              <a:xfrm>
                <a:off x="6390" y="1230"/>
                <a:ext cx="87" cy="91"/>
              </a:xfrm>
              <a:custGeom>
                <a:avLst/>
                <a:gdLst>
                  <a:gd name="T0" fmla="*/ 61 w 87"/>
                  <a:gd name="T1" fmla="*/ 72 h 91"/>
                  <a:gd name="T2" fmla="*/ 83 w 87"/>
                  <a:gd name="T3" fmla="*/ 51 h 91"/>
                  <a:gd name="T4" fmla="*/ 75 w 87"/>
                  <a:gd name="T5" fmla="*/ 42 h 91"/>
                  <a:gd name="T6" fmla="*/ 70 w 87"/>
                  <a:gd name="T7" fmla="*/ 29 h 91"/>
                  <a:gd name="T8" fmla="*/ 80 w 87"/>
                  <a:gd name="T9" fmla="*/ 21 h 91"/>
                  <a:gd name="T10" fmla="*/ 87 w 87"/>
                  <a:gd name="T11" fmla="*/ 15 h 91"/>
                  <a:gd name="T12" fmla="*/ 73 w 87"/>
                  <a:gd name="T13" fmla="*/ 9 h 91"/>
                  <a:gd name="T14" fmla="*/ 65 w 87"/>
                  <a:gd name="T15" fmla="*/ 0 h 91"/>
                  <a:gd name="T16" fmla="*/ 50 w 87"/>
                  <a:gd name="T17" fmla="*/ 18 h 91"/>
                  <a:gd name="T18" fmla="*/ 18 w 87"/>
                  <a:gd name="T19" fmla="*/ 44 h 91"/>
                  <a:gd name="T20" fmla="*/ 5 w 87"/>
                  <a:gd name="T21" fmla="*/ 42 h 91"/>
                  <a:gd name="T22" fmla="*/ 0 w 87"/>
                  <a:gd name="T23" fmla="*/ 53 h 91"/>
                  <a:gd name="T24" fmla="*/ 5 w 87"/>
                  <a:gd name="T25" fmla="*/ 72 h 91"/>
                  <a:gd name="T26" fmla="*/ 12 w 87"/>
                  <a:gd name="T27" fmla="*/ 82 h 91"/>
                  <a:gd name="T28" fmla="*/ 40 w 87"/>
                  <a:gd name="T29" fmla="*/ 85 h 91"/>
                  <a:gd name="T30" fmla="*/ 61 w 87"/>
                  <a:gd name="T31" fmla="*/ 91 h 91"/>
                  <a:gd name="T32" fmla="*/ 61 w 87"/>
                  <a:gd name="T33" fmla="*/ 72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7" h="91">
                    <a:moveTo>
                      <a:pt x="61" y="72"/>
                    </a:moveTo>
                    <a:lnTo>
                      <a:pt x="83" y="51"/>
                    </a:lnTo>
                    <a:lnTo>
                      <a:pt x="75" y="42"/>
                    </a:lnTo>
                    <a:lnTo>
                      <a:pt x="70" y="29"/>
                    </a:lnTo>
                    <a:lnTo>
                      <a:pt x="80" y="21"/>
                    </a:lnTo>
                    <a:lnTo>
                      <a:pt x="87" y="15"/>
                    </a:lnTo>
                    <a:lnTo>
                      <a:pt x="73" y="9"/>
                    </a:lnTo>
                    <a:lnTo>
                      <a:pt x="65" y="0"/>
                    </a:lnTo>
                    <a:lnTo>
                      <a:pt x="50" y="18"/>
                    </a:lnTo>
                    <a:lnTo>
                      <a:pt x="18" y="44"/>
                    </a:lnTo>
                    <a:lnTo>
                      <a:pt x="5" y="42"/>
                    </a:lnTo>
                    <a:lnTo>
                      <a:pt x="0" y="53"/>
                    </a:lnTo>
                    <a:lnTo>
                      <a:pt x="5" y="72"/>
                    </a:lnTo>
                    <a:lnTo>
                      <a:pt x="12" y="82"/>
                    </a:lnTo>
                    <a:lnTo>
                      <a:pt x="40" y="85"/>
                    </a:lnTo>
                    <a:lnTo>
                      <a:pt x="61" y="91"/>
                    </a:lnTo>
                    <a:lnTo>
                      <a:pt x="61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7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7" name="íšļiḓé"/>
              <p:cNvSpPr/>
              <p:nvPr/>
            </p:nvSpPr>
            <p:spPr bwMode="auto">
              <a:xfrm>
                <a:off x="6474" y="1273"/>
                <a:ext cx="51" cy="62"/>
              </a:xfrm>
              <a:custGeom>
                <a:avLst/>
                <a:gdLst>
                  <a:gd name="T0" fmla="*/ 39 w 40"/>
                  <a:gd name="T1" fmla="*/ 0 h 49"/>
                  <a:gd name="T2" fmla="*/ 32 w 40"/>
                  <a:gd name="T3" fmla="*/ 6 h 49"/>
                  <a:gd name="T4" fmla="*/ 10 w 40"/>
                  <a:gd name="T5" fmla="*/ 6 h 49"/>
                  <a:gd name="T6" fmla="*/ 2 w 40"/>
                  <a:gd name="T7" fmla="*/ 20 h 49"/>
                  <a:gd name="T8" fmla="*/ 0 w 40"/>
                  <a:gd name="T9" fmla="*/ 38 h 49"/>
                  <a:gd name="T10" fmla="*/ 0 w 40"/>
                  <a:gd name="T11" fmla="*/ 49 h 49"/>
                  <a:gd name="T12" fmla="*/ 9 w 40"/>
                  <a:gd name="T13" fmla="*/ 48 h 49"/>
                  <a:gd name="T14" fmla="*/ 9 w 40"/>
                  <a:gd name="T15" fmla="*/ 32 h 49"/>
                  <a:gd name="T16" fmla="*/ 17 w 40"/>
                  <a:gd name="T17" fmla="*/ 43 h 49"/>
                  <a:gd name="T18" fmla="*/ 24 w 40"/>
                  <a:gd name="T19" fmla="*/ 42 h 49"/>
                  <a:gd name="T20" fmla="*/ 17 w 40"/>
                  <a:gd name="T21" fmla="*/ 24 h 49"/>
                  <a:gd name="T22" fmla="*/ 29 w 40"/>
                  <a:gd name="T23" fmla="*/ 15 h 49"/>
                  <a:gd name="T24" fmla="*/ 22 w 40"/>
                  <a:gd name="T25" fmla="*/ 13 h 49"/>
                  <a:gd name="T26" fmla="*/ 13 w 40"/>
                  <a:gd name="T27" fmla="*/ 21 h 49"/>
                  <a:gd name="T28" fmla="*/ 14 w 40"/>
                  <a:gd name="T29" fmla="*/ 12 h 49"/>
                  <a:gd name="T30" fmla="*/ 38 w 40"/>
                  <a:gd name="T31" fmla="*/ 11 h 49"/>
                  <a:gd name="T32" fmla="*/ 39 w 40"/>
                  <a:gd name="T33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0" h="49">
                    <a:moveTo>
                      <a:pt x="39" y="0"/>
                    </a:moveTo>
                    <a:cubicBezTo>
                      <a:pt x="32" y="6"/>
                      <a:pt x="32" y="6"/>
                      <a:pt x="32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9" y="48"/>
                      <a:pt x="9" y="48"/>
                      <a:pt x="9" y="48"/>
                    </a:cubicBezTo>
                    <a:cubicBezTo>
                      <a:pt x="9" y="32"/>
                      <a:pt x="9" y="32"/>
                      <a:pt x="9" y="32"/>
                    </a:cubicBezTo>
                    <a:cubicBezTo>
                      <a:pt x="17" y="43"/>
                      <a:pt x="17" y="43"/>
                      <a:pt x="17" y="43"/>
                    </a:cubicBezTo>
                    <a:cubicBezTo>
                      <a:pt x="24" y="42"/>
                      <a:pt x="24" y="42"/>
                      <a:pt x="24" y="42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4" y="12"/>
                      <a:pt x="35" y="9"/>
                      <a:pt x="38" y="11"/>
                    </a:cubicBezTo>
                    <a:cubicBezTo>
                      <a:pt x="40" y="12"/>
                      <a:pt x="39" y="0"/>
                      <a:pt x="3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8" name="islîḓé"/>
              <p:cNvSpPr/>
              <p:nvPr/>
            </p:nvSpPr>
            <p:spPr bwMode="auto">
              <a:xfrm>
                <a:off x="6361" y="1337"/>
                <a:ext cx="81" cy="24"/>
              </a:xfrm>
              <a:custGeom>
                <a:avLst/>
                <a:gdLst>
                  <a:gd name="T0" fmla="*/ 0 w 81"/>
                  <a:gd name="T1" fmla="*/ 7 h 24"/>
                  <a:gd name="T2" fmla="*/ 8 w 81"/>
                  <a:gd name="T3" fmla="*/ 0 h 24"/>
                  <a:gd name="T4" fmla="*/ 24 w 81"/>
                  <a:gd name="T5" fmla="*/ 2 h 24"/>
                  <a:gd name="T6" fmla="*/ 34 w 81"/>
                  <a:gd name="T7" fmla="*/ 7 h 24"/>
                  <a:gd name="T8" fmla="*/ 46 w 81"/>
                  <a:gd name="T9" fmla="*/ 3 h 24"/>
                  <a:gd name="T10" fmla="*/ 57 w 81"/>
                  <a:gd name="T11" fmla="*/ 11 h 24"/>
                  <a:gd name="T12" fmla="*/ 75 w 81"/>
                  <a:gd name="T13" fmla="*/ 15 h 24"/>
                  <a:gd name="T14" fmla="*/ 81 w 81"/>
                  <a:gd name="T15" fmla="*/ 24 h 24"/>
                  <a:gd name="T16" fmla="*/ 69 w 81"/>
                  <a:gd name="T17" fmla="*/ 21 h 24"/>
                  <a:gd name="T18" fmla="*/ 44 w 81"/>
                  <a:gd name="T19" fmla="*/ 19 h 24"/>
                  <a:gd name="T20" fmla="*/ 33 w 81"/>
                  <a:gd name="T21" fmla="*/ 19 h 24"/>
                  <a:gd name="T22" fmla="*/ 9 w 81"/>
                  <a:gd name="T23" fmla="*/ 11 h 24"/>
                  <a:gd name="T24" fmla="*/ 0 w 81"/>
                  <a:gd name="T25" fmla="*/ 7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24">
                    <a:moveTo>
                      <a:pt x="0" y="7"/>
                    </a:moveTo>
                    <a:lnTo>
                      <a:pt x="8" y="0"/>
                    </a:lnTo>
                    <a:lnTo>
                      <a:pt x="24" y="2"/>
                    </a:lnTo>
                    <a:lnTo>
                      <a:pt x="34" y="7"/>
                    </a:lnTo>
                    <a:lnTo>
                      <a:pt x="46" y="3"/>
                    </a:lnTo>
                    <a:lnTo>
                      <a:pt x="57" y="11"/>
                    </a:lnTo>
                    <a:lnTo>
                      <a:pt x="75" y="15"/>
                    </a:lnTo>
                    <a:lnTo>
                      <a:pt x="81" y="24"/>
                    </a:lnTo>
                    <a:lnTo>
                      <a:pt x="69" y="21"/>
                    </a:lnTo>
                    <a:lnTo>
                      <a:pt x="44" y="19"/>
                    </a:lnTo>
                    <a:lnTo>
                      <a:pt x="33" y="19"/>
                    </a:lnTo>
                    <a:lnTo>
                      <a:pt x="9" y="11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9" name="iś1ide"/>
              <p:cNvSpPr/>
              <p:nvPr/>
            </p:nvSpPr>
            <p:spPr bwMode="auto">
              <a:xfrm>
                <a:off x="6511" y="1354"/>
                <a:ext cx="30" cy="21"/>
              </a:xfrm>
              <a:custGeom>
                <a:avLst/>
                <a:gdLst>
                  <a:gd name="T0" fmla="*/ 30 w 30"/>
                  <a:gd name="T1" fmla="*/ 3 h 21"/>
                  <a:gd name="T2" fmla="*/ 20 w 30"/>
                  <a:gd name="T3" fmla="*/ 0 h 21"/>
                  <a:gd name="T4" fmla="*/ 2 w 30"/>
                  <a:gd name="T5" fmla="*/ 13 h 21"/>
                  <a:gd name="T6" fmla="*/ 0 w 30"/>
                  <a:gd name="T7" fmla="*/ 21 h 21"/>
                  <a:gd name="T8" fmla="*/ 14 w 30"/>
                  <a:gd name="T9" fmla="*/ 17 h 21"/>
                  <a:gd name="T10" fmla="*/ 21 w 30"/>
                  <a:gd name="T11" fmla="*/ 10 h 21"/>
                  <a:gd name="T12" fmla="*/ 30 w 30"/>
                  <a:gd name="T13" fmla="*/ 3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1">
                    <a:moveTo>
                      <a:pt x="30" y="3"/>
                    </a:moveTo>
                    <a:lnTo>
                      <a:pt x="20" y="0"/>
                    </a:lnTo>
                    <a:lnTo>
                      <a:pt x="2" y="13"/>
                    </a:lnTo>
                    <a:lnTo>
                      <a:pt x="0" y="21"/>
                    </a:lnTo>
                    <a:lnTo>
                      <a:pt x="14" y="17"/>
                    </a:lnTo>
                    <a:lnTo>
                      <a:pt x="21" y="10"/>
                    </a:lnTo>
                    <a:lnTo>
                      <a:pt x="3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0" name="i$lïḋè"/>
              <p:cNvSpPr/>
              <p:nvPr/>
            </p:nvSpPr>
            <p:spPr bwMode="auto">
              <a:xfrm>
                <a:off x="6480" y="1354"/>
                <a:ext cx="27" cy="10"/>
              </a:xfrm>
              <a:custGeom>
                <a:avLst/>
                <a:gdLst>
                  <a:gd name="T0" fmla="*/ 26 w 27"/>
                  <a:gd name="T1" fmla="*/ 0 h 10"/>
                  <a:gd name="T2" fmla="*/ 19 w 27"/>
                  <a:gd name="T3" fmla="*/ 3 h 10"/>
                  <a:gd name="T4" fmla="*/ 2 w 27"/>
                  <a:gd name="T5" fmla="*/ 3 h 10"/>
                  <a:gd name="T6" fmla="*/ 0 w 27"/>
                  <a:gd name="T7" fmla="*/ 7 h 10"/>
                  <a:gd name="T8" fmla="*/ 14 w 27"/>
                  <a:gd name="T9" fmla="*/ 10 h 10"/>
                  <a:gd name="T10" fmla="*/ 27 w 27"/>
                  <a:gd name="T11" fmla="*/ 3 h 10"/>
                  <a:gd name="T12" fmla="*/ 26 w 27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10">
                    <a:moveTo>
                      <a:pt x="26" y="0"/>
                    </a:moveTo>
                    <a:lnTo>
                      <a:pt x="19" y="3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14" y="10"/>
                    </a:lnTo>
                    <a:lnTo>
                      <a:pt x="27" y="3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1" name="isļiḋê"/>
              <p:cNvSpPr/>
              <p:nvPr/>
            </p:nvSpPr>
            <p:spPr bwMode="auto">
              <a:xfrm>
                <a:off x="6451" y="1356"/>
                <a:ext cx="19" cy="7"/>
              </a:xfrm>
              <a:custGeom>
                <a:avLst/>
                <a:gdLst>
                  <a:gd name="T0" fmla="*/ 19 w 19"/>
                  <a:gd name="T1" fmla="*/ 0 h 7"/>
                  <a:gd name="T2" fmla="*/ 0 w 19"/>
                  <a:gd name="T3" fmla="*/ 0 h 7"/>
                  <a:gd name="T4" fmla="*/ 6 w 19"/>
                  <a:gd name="T5" fmla="*/ 7 h 7"/>
                  <a:gd name="T6" fmla="*/ 19 w 19"/>
                  <a:gd name="T7" fmla="*/ 5 h 7"/>
                  <a:gd name="T8" fmla="*/ 19 w 19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7">
                    <a:moveTo>
                      <a:pt x="19" y="0"/>
                    </a:moveTo>
                    <a:lnTo>
                      <a:pt x="0" y="0"/>
                    </a:lnTo>
                    <a:lnTo>
                      <a:pt x="6" y="7"/>
                    </a:lnTo>
                    <a:lnTo>
                      <a:pt x="19" y="5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2" name="îŝľîdê"/>
              <p:cNvSpPr/>
              <p:nvPr/>
            </p:nvSpPr>
            <p:spPr bwMode="auto">
              <a:xfrm>
                <a:off x="6479" y="1370"/>
                <a:ext cx="10" cy="7"/>
              </a:xfrm>
              <a:custGeom>
                <a:avLst/>
                <a:gdLst>
                  <a:gd name="T0" fmla="*/ 0 w 10"/>
                  <a:gd name="T1" fmla="*/ 0 h 7"/>
                  <a:gd name="T2" fmla="*/ 0 w 10"/>
                  <a:gd name="T3" fmla="*/ 5 h 7"/>
                  <a:gd name="T4" fmla="*/ 10 w 10"/>
                  <a:gd name="T5" fmla="*/ 7 h 7"/>
                  <a:gd name="T6" fmla="*/ 6 w 10"/>
                  <a:gd name="T7" fmla="*/ 3 h 7"/>
                  <a:gd name="T8" fmla="*/ 0 w 10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7">
                    <a:moveTo>
                      <a:pt x="0" y="0"/>
                    </a:moveTo>
                    <a:lnTo>
                      <a:pt x="0" y="5"/>
                    </a:lnTo>
                    <a:lnTo>
                      <a:pt x="10" y="7"/>
                    </a:lnTo>
                    <a:lnTo>
                      <a:pt x="6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3" name="ïṧliḋé"/>
              <p:cNvSpPr/>
              <p:nvPr/>
            </p:nvSpPr>
            <p:spPr bwMode="auto">
              <a:xfrm>
                <a:off x="6548" y="1306"/>
                <a:ext cx="24" cy="14"/>
              </a:xfrm>
              <a:custGeom>
                <a:avLst/>
                <a:gdLst>
                  <a:gd name="T0" fmla="*/ 0 w 24"/>
                  <a:gd name="T1" fmla="*/ 11 h 14"/>
                  <a:gd name="T2" fmla="*/ 14 w 24"/>
                  <a:gd name="T3" fmla="*/ 10 h 14"/>
                  <a:gd name="T4" fmla="*/ 24 w 24"/>
                  <a:gd name="T5" fmla="*/ 14 h 14"/>
                  <a:gd name="T6" fmla="*/ 17 w 24"/>
                  <a:gd name="T7" fmla="*/ 0 h 14"/>
                  <a:gd name="T8" fmla="*/ 0 w 24"/>
                  <a:gd name="T9" fmla="*/ 1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14">
                    <a:moveTo>
                      <a:pt x="0" y="11"/>
                    </a:moveTo>
                    <a:lnTo>
                      <a:pt x="14" y="10"/>
                    </a:lnTo>
                    <a:lnTo>
                      <a:pt x="24" y="14"/>
                    </a:lnTo>
                    <a:lnTo>
                      <a:pt x="17" y="0"/>
                    </a:lnTo>
                    <a:lnTo>
                      <a:pt x="0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4" name="í$ļïḓè"/>
              <p:cNvSpPr/>
              <p:nvPr/>
            </p:nvSpPr>
            <p:spPr bwMode="auto">
              <a:xfrm>
                <a:off x="6544" y="1265"/>
                <a:ext cx="21" cy="26"/>
              </a:xfrm>
              <a:custGeom>
                <a:avLst/>
                <a:gdLst>
                  <a:gd name="T0" fmla="*/ 1 w 21"/>
                  <a:gd name="T1" fmla="*/ 26 h 26"/>
                  <a:gd name="T2" fmla="*/ 0 w 21"/>
                  <a:gd name="T3" fmla="*/ 8 h 26"/>
                  <a:gd name="T4" fmla="*/ 9 w 21"/>
                  <a:gd name="T5" fmla="*/ 0 h 26"/>
                  <a:gd name="T6" fmla="*/ 10 w 21"/>
                  <a:gd name="T7" fmla="*/ 12 h 26"/>
                  <a:gd name="T8" fmla="*/ 21 w 21"/>
                  <a:gd name="T9" fmla="*/ 9 h 26"/>
                  <a:gd name="T10" fmla="*/ 7 w 21"/>
                  <a:gd name="T11" fmla="*/ 17 h 26"/>
                  <a:gd name="T12" fmla="*/ 1 w 21"/>
                  <a:gd name="T13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26">
                    <a:moveTo>
                      <a:pt x="1" y="26"/>
                    </a:moveTo>
                    <a:lnTo>
                      <a:pt x="0" y="8"/>
                    </a:lnTo>
                    <a:lnTo>
                      <a:pt x="9" y="0"/>
                    </a:lnTo>
                    <a:lnTo>
                      <a:pt x="10" y="12"/>
                    </a:lnTo>
                    <a:lnTo>
                      <a:pt x="21" y="9"/>
                    </a:lnTo>
                    <a:lnTo>
                      <a:pt x="7" y="17"/>
                    </a:lnTo>
                    <a:lnTo>
                      <a:pt x="1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5" name="ïṡľîḑê"/>
              <p:cNvSpPr/>
              <p:nvPr/>
            </p:nvSpPr>
            <p:spPr bwMode="auto">
              <a:xfrm>
                <a:off x="6430" y="1376"/>
                <a:ext cx="328" cy="263"/>
              </a:xfrm>
              <a:custGeom>
                <a:avLst/>
                <a:gdLst>
                  <a:gd name="T0" fmla="*/ 152 w 259"/>
                  <a:gd name="T1" fmla="*/ 12 h 207"/>
                  <a:gd name="T2" fmla="*/ 129 w 259"/>
                  <a:gd name="T3" fmla="*/ 8 h 207"/>
                  <a:gd name="T4" fmla="*/ 108 w 259"/>
                  <a:gd name="T5" fmla="*/ 14 h 207"/>
                  <a:gd name="T6" fmla="*/ 102 w 259"/>
                  <a:gd name="T7" fmla="*/ 30 h 207"/>
                  <a:gd name="T8" fmla="*/ 95 w 259"/>
                  <a:gd name="T9" fmla="*/ 27 h 207"/>
                  <a:gd name="T10" fmla="*/ 87 w 259"/>
                  <a:gd name="T11" fmla="*/ 21 h 207"/>
                  <a:gd name="T12" fmla="*/ 76 w 259"/>
                  <a:gd name="T13" fmla="*/ 29 h 207"/>
                  <a:gd name="T14" fmla="*/ 64 w 259"/>
                  <a:gd name="T15" fmla="*/ 45 h 207"/>
                  <a:gd name="T16" fmla="*/ 59 w 259"/>
                  <a:gd name="T17" fmla="*/ 41 h 207"/>
                  <a:gd name="T18" fmla="*/ 53 w 259"/>
                  <a:gd name="T19" fmla="*/ 53 h 207"/>
                  <a:gd name="T20" fmla="*/ 34 w 259"/>
                  <a:gd name="T21" fmla="*/ 64 h 207"/>
                  <a:gd name="T22" fmla="*/ 12 w 259"/>
                  <a:gd name="T23" fmla="*/ 74 h 207"/>
                  <a:gd name="T24" fmla="*/ 0 w 259"/>
                  <a:gd name="T25" fmla="*/ 81 h 207"/>
                  <a:gd name="T26" fmla="*/ 1 w 259"/>
                  <a:gd name="T27" fmla="*/ 109 h 207"/>
                  <a:gd name="T28" fmla="*/ 13 w 259"/>
                  <a:gd name="T29" fmla="*/ 141 h 207"/>
                  <a:gd name="T30" fmla="*/ 10 w 259"/>
                  <a:gd name="T31" fmla="*/ 165 h 207"/>
                  <a:gd name="T32" fmla="*/ 15 w 259"/>
                  <a:gd name="T33" fmla="*/ 175 h 207"/>
                  <a:gd name="T34" fmla="*/ 43 w 259"/>
                  <a:gd name="T35" fmla="*/ 168 h 207"/>
                  <a:gd name="T36" fmla="*/ 66 w 259"/>
                  <a:gd name="T37" fmla="*/ 164 h 207"/>
                  <a:gd name="T38" fmla="*/ 96 w 259"/>
                  <a:gd name="T39" fmla="*/ 150 h 207"/>
                  <a:gd name="T40" fmla="*/ 130 w 259"/>
                  <a:gd name="T41" fmla="*/ 152 h 207"/>
                  <a:gd name="T42" fmla="*/ 140 w 259"/>
                  <a:gd name="T43" fmla="*/ 170 h 207"/>
                  <a:gd name="T44" fmla="*/ 155 w 259"/>
                  <a:gd name="T45" fmla="*/ 163 h 207"/>
                  <a:gd name="T46" fmla="*/ 158 w 259"/>
                  <a:gd name="T47" fmla="*/ 175 h 207"/>
                  <a:gd name="T48" fmla="*/ 163 w 259"/>
                  <a:gd name="T49" fmla="*/ 178 h 207"/>
                  <a:gd name="T50" fmla="*/ 169 w 259"/>
                  <a:gd name="T51" fmla="*/ 193 h 207"/>
                  <a:gd name="T52" fmla="*/ 188 w 259"/>
                  <a:gd name="T53" fmla="*/ 201 h 207"/>
                  <a:gd name="T54" fmla="*/ 204 w 259"/>
                  <a:gd name="T55" fmla="*/ 201 h 207"/>
                  <a:gd name="T56" fmla="*/ 215 w 259"/>
                  <a:gd name="T57" fmla="*/ 207 h 207"/>
                  <a:gd name="T58" fmla="*/ 231 w 259"/>
                  <a:gd name="T59" fmla="*/ 198 h 207"/>
                  <a:gd name="T60" fmla="*/ 241 w 259"/>
                  <a:gd name="T61" fmla="*/ 182 h 207"/>
                  <a:gd name="T62" fmla="*/ 256 w 259"/>
                  <a:gd name="T63" fmla="*/ 153 h 207"/>
                  <a:gd name="T64" fmla="*/ 259 w 259"/>
                  <a:gd name="T65" fmla="*/ 112 h 207"/>
                  <a:gd name="T66" fmla="*/ 244 w 259"/>
                  <a:gd name="T67" fmla="*/ 87 h 207"/>
                  <a:gd name="T68" fmla="*/ 226 w 259"/>
                  <a:gd name="T69" fmla="*/ 62 h 207"/>
                  <a:gd name="T70" fmla="*/ 212 w 259"/>
                  <a:gd name="T71" fmla="*/ 44 h 207"/>
                  <a:gd name="T72" fmla="*/ 208 w 259"/>
                  <a:gd name="T73" fmla="*/ 34 h 207"/>
                  <a:gd name="T74" fmla="*/ 202 w 259"/>
                  <a:gd name="T75" fmla="*/ 24 h 207"/>
                  <a:gd name="T76" fmla="*/ 196 w 259"/>
                  <a:gd name="T77" fmla="*/ 20 h 207"/>
                  <a:gd name="T78" fmla="*/ 190 w 259"/>
                  <a:gd name="T79" fmla="*/ 0 h 207"/>
                  <a:gd name="T80" fmla="*/ 182 w 259"/>
                  <a:gd name="T81" fmla="*/ 12 h 207"/>
                  <a:gd name="T82" fmla="*/ 182 w 259"/>
                  <a:gd name="T83" fmla="*/ 20 h 207"/>
                  <a:gd name="T84" fmla="*/ 180 w 259"/>
                  <a:gd name="T85" fmla="*/ 40 h 207"/>
                  <a:gd name="T86" fmla="*/ 171 w 259"/>
                  <a:gd name="T87" fmla="*/ 44 h 207"/>
                  <a:gd name="T88" fmla="*/ 154 w 259"/>
                  <a:gd name="T89" fmla="*/ 35 h 207"/>
                  <a:gd name="T90" fmla="*/ 144 w 259"/>
                  <a:gd name="T91" fmla="*/ 29 h 207"/>
                  <a:gd name="T92" fmla="*/ 152 w 259"/>
                  <a:gd name="T93" fmla="*/ 12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59" h="207">
                    <a:moveTo>
                      <a:pt x="152" y="12"/>
                    </a:moveTo>
                    <a:cubicBezTo>
                      <a:pt x="129" y="8"/>
                      <a:pt x="129" y="8"/>
                      <a:pt x="129" y="8"/>
                    </a:cubicBezTo>
                    <a:cubicBezTo>
                      <a:pt x="108" y="14"/>
                      <a:pt x="108" y="14"/>
                      <a:pt x="108" y="14"/>
                    </a:cubicBezTo>
                    <a:cubicBezTo>
                      <a:pt x="102" y="30"/>
                      <a:pt x="102" y="30"/>
                      <a:pt x="102" y="30"/>
                    </a:cubicBezTo>
                    <a:cubicBezTo>
                      <a:pt x="95" y="27"/>
                      <a:pt x="95" y="27"/>
                      <a:pt x="95" y="27"/>
                    </a:cubicBezTo>
                    <a:cubicBezTo>
                      <a:pt x="87" y="21"/>
                      <a:pt x="87" y="21"/>
                      <a:pt x="87" y="21"/>
                    </a:cubicBezTo>
                    <a:cubicBezTo>
                      <a:pt x="76" y="29"/>
                      <a:pt x="76" y="29"/>
                      <a:pt x="76" y="29"/>
                    </a:cubicBezTo>
                    <a:cubicBezTo>
                      <a:pt x="64" y="45"/>
                      <a:pt x="64" y="45"/>
                      <a:pt x="64" y="45"/>
                    </a:cubicBezTo>
                    <a:cubicBezTo>
                      <a:pt x="59" y="41"/>
                      <a:pt x="59" y="41"/>
                      <a:pt x="59" y="41"/>
                    </a:cubicBezTo>
                    <a:cubicBezTo>
                      <a:pt x="53" y="53"/>
                      <a:pt x="53" y="53"/>
                      <a:pt x="53" y="53"/>
                    </a:cubicBezTo>
                    <a:cubicBezTo>
                      <a:pt x="34" y="64"/>
                      <a:pt x="34" y="64"/>
                      <a:pt x="34" y="64"/>
                    </a:cubicBezTo>
                    <a:cubicBezTo>
                      <a:pt x="12" y="74"/>
                      <a:pt x="12" y="74"/>
                      <a:pt x="12" y="74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1" y="109"/>
                      <a:pt x="1" y="109"/>
                      <a:pt x="1" y="109"/>
                    </a:cubicBezTo>
                    <a:cubicBezTo>
                      <a:pt x="13" y="141"/>
                      <a:pt x="13" y="141"/>
                      <a:pt x="13" y="141"/>
                    </a:cubicBezTo>
                    <a:cubicBezTo>
                      <a:pt x="10" y="165"/>
                      <a:pt x="10" y="165"/>
                      <a:pt x="10" y="165"/>
                    </a:cubicBezTo>
                    <a:cubicBezTo>
                      <a:pt x="15" y="175"/>
                      <a:pt x="15" y="175"/>
                      <a:pt x="15" y="175"/>
                    </a:cubicBezTo>
                    <a:cubicBezTo>
                      <a:pt x="15" y="175"/>
                      <a:pt x="37" y="173"/>
                      <a:pt x="43" y="168"/>
                    </a:cubicBezTo>
                    <a:cubicBezTo>
                      <a:pt x="49" y="164"/>
                      <a:pt x="66" y="164"/>
                      <a:pt x="66" y="164"/>
                    </a:cubicBezTo>
                    <a:cubicBezTo>
                      <a:pt x="96" y="150"/>
                      <a:pt x="96" y="150"/>
                      <a:pt x="96" y="150"/>
                    </a:cubicBezTo>
                    <a:cubicBezTo>
                      <a:pt x="130" y="152"/>
                      <a:pt x="130" y="152"/>
                      <a:pt x="130" y="152"/>
                    </a:cubicBezTo>
                    <a:cubicBezTo>
                      <a:pt x="140" y="170"/>
                      <a:pt x="140" y="170"/>
                      <a:pt x="140" y="170"/>
                    </a:cubicBezTo>
                    <a:cubicBezTo>
                      <a:pt x="155" y="163"/>
                      <a:pt x="155" y="163"/>
                      <a:pt x="155" y="163"/>
                    </a:cubicBezTo>
                    <a:cubicBezTo>
                      <a:pt x="158" y="175"/>
                      <a:pt x="158" y="175"/>
                      <a:pt x="158" y="175"/>
                    </a:cubicBezTo>
                    <a:cubicBezTo>
                      <a:pt x="163" y="178"/>
                      <a:pt x="163" y="178"/>
                      <a:pt x="163" y="178"/>
                    </a:cubicBezTo>
                    <a:cubicBezTo>
                      <a:pt x="169" y="193"/>
                      <a:pt x="169" y="193"/>
                      <a:pt x="169" y="193"/>
                    </a:cubicBezTo>
                    <a:cubicBezTo>
                      <a:pt x="188" y="201"/>
                      <a:pt x="188" y="201"/>
                      <a:pt x="188" y="201"/>
                    </a:cubicBezTo>
                    <a:cubicBezTo>
                      <a:pt x="204" y="201"/>
                      <a:pt x="204" y="201"/>
                      <a:pt x="204" y="201"/>
                    </a:cubicBezTo>
                    <a:cubicBezTo>
                      <a:pt x="215" y="207"/>
                      <a:pt x="215" y="207"/>
                      <a:pt x="215" y="207"/>
                    </a:cubicBezTo>
                    <a:cubicBezTo>
                      <a:pt x="231" y="198"/>
                      <a:pt x="231" y="198"/>
                      <a:pt x="231" y="198"/>
                    </a:cubicBezTo>
                    <a:cubicBezTo>
                      <a:pt x="241" y="182"/>
                      <a:pt x="241" y="182"/>
                      <a:pt x="241" y="182"/>
                    </a:cubicBezTo>
                    <a:cubicBezTo>
                      <a:pt x="256" y="153"/>
                      <a:pt x="256" y="153"/>
                      <a:pt x="256" y="153"/>
                    </a:cubicBezTo>
                    <a:cubicBezTo>
                      <a:pt x="259" y="112"/>
                      <a:pt x="259" y="112"/>
                      <a:pt x="259" y="112"/>
                    </a:cubicBezTo>
                    <a:cubicBezTo>
                      <a:pt x="244" y="87"/>
                      <a:pt x="244" y="87"/>
                      <a:pt x="244" y="87"/>
                    </a:cubicBezTo>
                    <a:cubicBezTo>
                      <a:pt x="226" y="62"/>
                      <a:pt x="226" y="62"/>
                      <a:pt x="226" y="62"/>
                    </a:cubicBezTo>
                    <a:cubicBezTo>
                      <a:pt x="212" y="44"/>
                      <a:pt x="212" y="44"/>
                      <a:pt x="212" y="44"/>
                    </a:cubicBezTo>
                    <a:cubicBezTo>
                      <a:pt x="208" y="34"/>
                      <a:pt x="208" y="34"/>
                      <a:pt x="208" y="34"/>
                    </a:cubicBezTo>
                    <a:cubicBezTo>
                      <a:pt x="202" y="24"/>
                      <a:pt x="202" y="24"/>
                      <a:pt x="202" y="24"/>
                    </a:cubicBezTo>
                    <a:cubicBezTo>
                      <a:pt x="196" y="20"/>
                      <a:pt x="196" y="20"/>
                      <a:pt x="196" y="20"/>
                    </a:cubicBezTo>
                    <a:cubicBezTo>
                      <a:pt x="190" y="0"/>
                      <a:pt x="190" y="0"/>
                      <a:pt x="190" y="0"/>
                    </a:cubicBezTo>
                    <a:cubicBezTo>
                      <a:pt x="182" y="12"/>
                      <a:pt x="182" y="12"/>
                      <a:pt x="182" y="12"/>
                    </a:cubicBezTo>
                    <a:cubicBezTo>
                      <a:pt x="182" y="20"/>
                      <a:pt x="182" y="20"/>
                      <a:pt x="182" y="20"/>
                    </a:cubicBezTo>
                    <a:cubicBezTo>
                      <a:pt x="180" y="40"/>
                      <a:pt x="180" y="40"/>
                      <a:pt x="180" y="40"/>
                    </a:cubicBezTo>
                    <a:cubicBezTo>
                      <a:pt x="171" y="44"/>
                      <a:pt x="171" y="44"/>
                      <a:pt x="171" y="44"/>
                    </a:cubicBezTo>
                    <a:cubicBezTo>
                      <a:pt x="154" y="35"/>
                      <a:pt x="154" y="35"/>
                      <a:pt x="154" y="35"/>
                    </a:cubicBezTo>
                    <a:cubicBezTo>
                      <a:pt x="144" y="29"/>
                      <a:pt x="144" y="29"/>
                      <a:pt x="144" y="29"/>
                    </a:cubicBezTo>
                    <a:lnTo>
                      <a:pt x="152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86" name="ïṥļiďé"/>
              <p:cNvSpPr/>
              <p:nvPr/>
            </p:nvSpPr>
            <p:spPr bwMode="auto">
              <a:xfrm>
                <a:off x="6688" y="1654"/>
                <a:ext cx="31" cy="34"/>
              </a:xfrm>
              <a:custGeom>
                <a:avLst/>
                <a:gdLst>
                  <a:gd name="T0" fmla="*/ 0 w 31"/>
                  <a:gd name="T1" fmla="*/ 0 h 34"/>
                  <a:gd name="T2" fmla="*/ 16 w 31"/>
                  <a:gd name="T3" fmla="*/ 5 h 34"/>
                  <a:gd name="T4" fmla="*/ 26 w 31"/>
                  <a:gd name="T5" fmla="*/ 0 h 34"/>
                  <a:gd name="T6" fmla="*/ 31 w 31"/>
                  <a:gd name="T7" fmla="*/ 11 h 34"/>
                  <a:gd name="T8" fmla="*/ 26 w 31"/>
                  <a:gd name="T9" fmla="*/ 28 h 34"/>
                  <a:gd name="T10" fmla="*/ 17 w 31"/>
                  <a:gd name="T11" fmla="*/ 34 h 34"/>
                  <a:gd name="T12" fmla="*/ 5 w 31"/>
                  <a:gd name="T13" fmla="*/ 24 h 34"/>
                  <a:gd name="T14" fmla="*/ 0 w 31"/>
                  <a:gd name="T1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34">
                    <a:moveTo>
                      <a:pt x="0" y="0"/>
                    </a:moveTo>
                    <a:lnTo>
                      <a:pt x="16" y="5"/>
                    </a:lnTo>
                    <a:lnTo>
                      <a:pt x="26" y="0"/>
                    </a:lnTo>
                    <a:lnTo>
                      <a:pt x="31" y="11"/>
                    </a:lnTo>
                    <a:lnTo>
                      <a:pt x="26" y="28"/>
                    </a:lnTo>
                    <a:lnTo>
                      <a:pt x="17" y="34"/>
                    </a:lnTo>
                    <a:lnTo>
                      <a:pt x="5" y="2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7" name="iSḻíde"/>
              <p:cNvSpPr/>
              <p:nvPr/>
            </p:nvSpPr>
            <p:spPr bwMode="auto">
              <a:xfrm>
                <a:off x="6917" y="1589"/>
                <a:ext cx="48" cy="76"/>
              </a:xfrm>
              <a:custGeom>
                <a:avLst/>
                <a:gdLst>
                  <a:gd name="T0" fmla="*/ 0 w 38"/>
                  <a:gd name="T1" fmla="*/ 3 h 60"/>
                  <a:gd name="T2" fmla="*/ 10 w 38"/>
                  <a:gd name="T3" fmla="*/ 15 h 60"/>
                  <a:gd name="T4" fmla="*/ 14 w 38"/>
                  <a:gd name="T5" fmla="*/ 24 h 60"/>
                  <a:gd name="T6" fmla="*/ 5 w 38"/>
                  <a:gd name="T7" fmla="*/ 39 h 60"/>
                  <a:gd name="T8" fmla="*/ 14 w 38"/>
                  <a:gd name="T9" fmla="*/ 46 h 60"/>
                  <a:gd name="T10" fmla="*/ 11 w 38"/>
                  <a:gd name="T11" fmla="*/ 54 h 60"/>
                  <a:gd name="T12" fmla="*/ 18 w 38"/>
                  <a:gd name="T13" fmla="*/ 60 h 60"/>
                  <a:gd name="T14" fmla="*/ 27 w 38"/>
                  <a:gd name="T15" fmla="*/ 50 h 60"/>
                  <a:gd name="T16" fmla="*/ 30 w 38"/>
                  <a:gd name="T17" fmla="*/ 40 h 60"/>
                  <a:gd name="T18" fmla="*/ 35 w 38"/>
                  <a:gd name="T19" fmla="*/ 39 h 60"/>
                  <a:gd name="T20" fmla="*/ 38 w 38"/>
                  <a:gd name="T21" fmla="*/ 27 h 60"/>
                  <a:gd name="T22" fmla="*/ 29 w 38"/>
                  <a:gd name="T23" fmla="*/ 29 h 60"/>
                  <a:gd name="T24" fmla="*/ 20 w 38"/>
                  <a:gd name="T25" fmla="*/ 18 h 60"/>
                  <a:gd name="T26" fmla="*/ 15 w 38"/>
                  <a:gd name="T27" fmla="*/ 17 h 60"/>
                  <a:gd name="T28" fmla="*/ 0 w 38"/>
                  <a:gd name="T29" fmla="*/ 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8" h="60">
                    <a:moveTo>
                      <a:pt x="0" y="3"/>
                    </a:moveTo>
                    <a:cubicBezTo>
                      <a:pt x="10" y="15"/>
                      <a:pt x="10" y="15"/>
                      <a:pt x="10" y="15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5" y="39"/>
                      <a:pt x="5" y="39"/>
                      <a:pt x="5" y="39"/>
                    </a:cubicBezTo>
                    <a:cubicBezTo>
                      <a:pt x="14" y="46"/>
                      <a:pt x="14" y="46"/>
                      <a:pt x="14" y="46"/>
                    </a:cubicBezTo>
                    <a:cubicBezTo>
                      <a:pt x="11" y="54"/>
                      <a:pt x="11" y="54"/>
                      <a:pt x="11" y="54"/>
                    </a:cubicBezTo>
                    <a:cubicBezTo>
                      <a:pt x="18" y="60"/>
                      <a:pt x="18" y="60"/>
                      <a:pt x="18" y="6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30" y="40"/>
                      <a:pt x="30" y="40"/>
                      <a:pt x="30" y="40"/>
                    </a:cubicBezTo>
                    <a:cubicBezTo>
                      <a:pt x="35" y="39"/>
                      <a:pt x="35" y="39"/>
                      <a:pt x="35" y="39"/>
                    </a:cubicBezTo>
                    <a:cubicBezTo>
                      <a:pt x="38" y="27"/>
                      <a:pt x="38" y="27"/>
                      <a:pt x="38" y="27"/>
                    </a:cubicBezTo>
                    <a:cubicBezTo>
                      <a:pt x="29" y="29"/>
                      <a:pt x="29" y="29"/>
                      <a:pt x="29" y="29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7"/>
                      <a:pt x="9" y="0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8" name="íṩliḍè"/>
              <p:cNvSpPr/>
              <p:nvPr/>
            </p:nvSpPr>
            <p:spPr bwMode="auto">
              <a:xfrm>
                <a:off x="6867" y="1659"/>
                <a:ext cx="64" cy="64"/>
              </a:xfrm>
              <a:custGeom>
                <a:avLst/>
                <a:gdLst>
                  <a:gd name="T0" fmla="*/ 64 w 64"/>
                  <a:gd name="T1" fmla="*/ 13 h 64"/>
                  <a:gd name="T2" fmla="*/ 41 w 64"/>
                  <a:gd name="T3" fmla="*/ 34 h 64"/>
                  <a:gd name="T4" fmla="*/ 37 w 64"/>
                  <a:gd name="T5" fmla="*/ 48 h 64"/>
                  <a:gd name="T6" fmla="*/ 26 w 64"/>
                  <a:gd name="T7" fmla="*/ 64 h 64"/>
                  <a:gd name="T8" fmla="*/ 0 w 64"/>
                  <a:gd name="T9" fmla="*/ 56 h 64"/>
                  <a:gd name="T10" fmla="*/ 13 w 64"/>
                  <a:gd name="T11" fmla="*/ 29 h 64"/>
                  <a:gd name="T12" fmla="*/ 31 w 64"/>
                  <a:gd name="T13" fmla="*/ 19 h 64"/>
                  <a:gd name="T14" fmla="*/ 45 w 64"/>
                  <a:gd name="T15" fmla="*/ 0 h 64"/>
                  <a:gd name="T16" fmla="*/ 59 w 64"/>
                  <a:gd name="T17" fmla="*/ 0 h 64"/>
                  <a:gd name="T18" fmla="*/ 64 w 64"/>
                  <a:gd name="T19" fmla="*/ 1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4">
                    <a:moveTo>
                      <a:pt x="64" y="13"/>
                    </a:moveTo>
                    <a:lnTo>
                      <a:pt x="41" y="34"/>
                    </a:lnTo>
                    <a:lnTo>
                      <a:pt x="37" y="48"/>
                    </a:lnTo>
                    <a:lnTo>
                      <a:pt x="26" y="64"/>
                    </a:lnTo>
                    <a:lnTo>
                      <a:pt x="0" y="56"/>
                    </a:lnTo>
                    <a:lnTo>
                      <a:pt x="13" y="29"/>
                    </a:lnTo>
                    <a:lnTo>
                      <a:pt x="31" y="19"/>
                    </a:lnTo>
                    <a:lnTo>
                      <a:pt x="45" y="0"/>
                    </a:lnTo>
                    <a:lnTo>
                      <a:pt x="59" y="0"/>
                    </a:lnTo>
                    <a:lnTo>
                      <a:pt x="64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9" name="ïš1ïḍe"/>
              <p:cNvSpPr/>
              <p:nvPr/>
            </p:nvSpPr>
            <p:spPr bwMode="auto">
              <a:xfrm>
                <a:off x="6573" y="1291"/>
                <a:ext cx="170" cy="85"/>
              </a:xfrm>
              <a:custGeom>
                <a:avLst/>
                <a:gdLst>
                  <a:gd name="T0" fmla="*/ 35 w 170"/>
                  <a:gd name="T1" fmla="*/ 24 h 85"/>
                  <a:gd name="T2" fmla="*/ 28 w 170"/>
                  <a:gd name="T3" fmla="*/ 19 h 85"/>
                  <a:gd name="T4" fmla="*/ 28 w 170"/>
                  <a:gd name="T5" fmla="*/ 0 h 85"/>
                  <a:gd name="T6" fmla="*/ 5 w 170"/>
                  <a:gd name="T7" fmla="*/ 2 h 85"/>
                  <a:gd name="T8" fmla="*/ 0 w 170"/>
                  <a:gd name="T9" fmla="*/ 7 h 85"/>
                  <a:gd name="T10" fmla="*/ 9 w 170"/>
                  <a:gd name="T11" fmla="*/ 15 h 85"/>
                  <a:gd name="T12" fmla="*/ 18 w 170"/>
                  <a:gd name="T13" fmla="*/ 18 h 85"/>
                  <a:gd name="T14" fmla="*/ 9 w 170"/>
                  <a:gd name="T15" fmla="*/ 25 h 85"/>
                  <a:gd name="T16" fmla="*/ 15 w 170"/>
                  <a:gd name="T17" fmla="*/ 30 h 85"/>
                  <a:gd name="T18" fmla="*/ 28 w 170"/>
                  <a:gd name="T19" fmla="*/ 30 h 85"/>
                  <a:gd name="T20" fmla="*/ 56 w 170"/>
                  <a:gd name="T21" fmla="*/ 40 h 85"/>
                  <a:gd name="T22" fmla="*/ 63 w 170"/>
                  <a:gd name="T23" fmla="*/ 52 h 85"/>
                  <a:gd name="T24" fmla="*/ 56 w 170"/>
                  <a:gd name="T25" fmla="*/ 66 h 85"/>
                  <a:gd name="T26" fmla="*/ 73 w 170"/>
                  <a:gd name="T27" fmla="*/ 65 h 85"/>
                  <a:gd name="T28" fmla="*/ 86 w 170"/>
                  <a:gd name="T29" fmla="*/ 73 h 85"/>
                  <a:gd name="T30" fmla="*/ 106 w 170"/>
                  <a:gd name="T31" fmla="*/ 68 h 85"/>
                  <a:gd name="T32" fmla="*/ 112 w 170"/>
                  <a:gd name="T33" fmla="*/ 59 h 85"/>
                  <a:gd name="T34" fmla="*/ 129 w 170"/>
                  <a:gd name="T35" fmla="*/ 70 h 85"/>
                  <a:gd name="T36" fmla="*/ 134 w 170"/>
                  <a:gd name="T37" fmla="*/ 82 h 85"/>
                  <a:gd name="T38" fmla="*/ 170 w 170"/>
                  <a:gd name="T39" fmla="*/ 85 h 85"/>
                  <a:gd name="T40" fmla="*/ 166 w 170"/>
                  <a:gd name="T41" fmla="*/ 75 h 85"/>
                  <a:gd name="T42" fmla="*/ 134 w 170"/>
                  <a:gd name="T43" fmla="*/ 54 h 85"/>
                  <a:gd name="T44" fmla="*/ 139 w 170"/>
                  <a:gd name="T45" fmla="*/ 43 h 85"/>
                  <a:gd name="T46" fmla="*/ 122 w 170"/>
                  <a:gd name="T47" fmla="*/ 37 h 85"/>
                  <a:gd name="T48" fmla="*/ 105 w 170"/>
                  <a:gd name="T49" fmla="*/ 25 h 85"/>
                  <a:gd name="T50" fmla="*/ 60 w 170"/>
                  <a:gd name="T51" fmla="*/ 9 h 85"/>
                  <a:gd name="T52" fmla="*/ 35 w 170"/>
                  <a:gd name="T53" fmla="*/ 24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70" h="85">
                    <a:moveTo>
                      <a:pt x="35" y="24"/>
                    </a:moveTo>
                    <a:lnTo>
                      <a:pt x="28" y="19"/>
                    </a:lnTo>
                    <a:lnTo>
                      <a:pt x="28" y="0"/>
                    </a:lnTo>
                    <a:lnTo>
                      <a:pt x="5" y="2"/>
                    </a:lnTo>
                    <a:lnTo>
                      <a:pt x="0" y="7"/>
                    </a:lnTo>
                    <a:lnTo>
                      <a:pt x="9" y="15"/>
                    </a:lnTo>
                    <a:lnTo>
                      <a:pt x="18" y="18"/>
                    </a:lnTo>
                    <a:lnTo>
                      <a:pt x="9" y="25"/>
                    </a:lnTo>
                    <a:lnTo>
                      <a:pt x="15" y="30"/>
                    </a:lnTo>
                    <a:lnTo>
                      <a:pt x="28" y="30"/>
                    </a:lnTo>
                    <a:lnTo>
                      <a:pt x="56" y="40"/>
                    </a:lnTo>
                    <a:lnTo>
                      <a:pt x="63" y="52"/>
                    </a:lnTo>
                    <a:lnTo>
                      <a:pt x="56" y="66"/>
                    </a:lnTo>
                    <a:lnTo>
                      <a:pt x="73" y="65"/>
                    </a:lnTo>
                    <a:lnTo>
                      <a:pt x="86" y="73"/>
                    </a:lnTo>
                    <a:lnTo>
                      <a:pt x="106" y="68"/>
                    </a:lnTo>
                    <a:lnTo>
                      <a:pt x="112" y="59"/>
                    </a:lnTo>
                    <a:lnTo>
                      <a:pt x="129" y="70"/>
                    </a:lnTo>
                    <a:lnTo>
                      <a:pt x="134" y="82"/>
                    </a:lnTo>
                    <a:lnTo>
                      <a:pt x="170" y="85"/>
                    </a:lnTo>
                    <a:lnTo>
                      <a:pt x="166" y="75"/>
                    </a:lnTo>
                    <a:lnTo>
                      <a:pt x="134" y="54"/>
                    </a:lnTo>
                    <a:lnTo>
                      <a:pt x="139" y="43"/>
                    </a:lnTo>
                    <a:lnTo>
                      <a:pt x="122" y="37"/>
                    </a:lnTo>
                    <a:lnTo>
                      <a:pt x="105" y="25"/>
                    </a:lnTo>
                    <a:lnTo>
                      <a:pt x="60" y="9"/>
                    </a:lnTo>
                    <a:lnTo>
                      <a:pt x="35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0" name="îṡľidê"/>
              <p:cNvSpPr/>
              <p:nvPr/>
            </p:nvSpPr>
            <p:spPr bwMode="auto">
              <a:xfrm>
                <a:off x="6725" y="1323"/>
                <a:ext cx="29" cy="16"/>
              </a:xfrm>
              <a:custGeom>
                <a:avLst/>
                <a:gdLst>
                  <a:gd name="T0" fmla="*/ 0 w 29"/>
                  <a:gd name="T1" fmla="*/ 10 h 16"/>
                  <a:gd name="T2" fmla="*/ 12 w 29"/>
                  <a:gd name="T3" fmla="*/ 10 h 16"/>
                  <a:gd name="T4" fmla="*/ 19 w 29"/>
                  <a:gd name="T5" fmla="*/ 0 h 16"/>
                  <a:gd name="T6" fmla="*/ 29 w 29"/>
                  <a:gd name="T7" fmla="*/ 5 h 16"/>
                  <a:gd name="T8" fmla="*/ 18 w 29"/>
                  <a:gd name="T9" fmla="*/ 15 h 16"/>
                  <a:gd name="T10" fmla="*/ 1 w 29"/>
                  <a:gd name="T11" fmla="*/ 16 h 16"/>
                  <a:gd name="T12" fmla="*/ 0 w 29"/>
                  <a:gd name="T13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16">
                    <a:moveTo>
                      <a:pt x="0" y="10"/>
                    </a:moveTo>
                    <a:lnTo>
                      <a:pt x="12" y="10"/>
                    </a:lnTo>
                    <a:lnTo>
                      <a:pt x="19" y="0"/>
                    </a:lnTo>
                    <a:lnTo>
                      <a:pt x="29" y="5"/>
                    </a:lnTo>
                    <a:lnTo>
                      <a:pt x="18" y="15"/>
                    </a:lnTo>
                    <a:lnTo>
                      <a:pt x="1" y="16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1" name="íSlíḑè"/>
              <p:cNvSpPr/>
              <p:nvPr/>
            </p:nvSpPr>
            <p:spPr bwMode="auto">
              <a:xfrm>
                <a:off x="6148" y="1207"/>
                <a:ext cx="18" cy="32"/>
              </a:xfrm>
              <a:custGeom>
                <a:avLst/>
                <a:gdLst>
                  <a:gd name="T0" fmla="*/ 9 w 18"/>
                  <a:gd name="T1" fmla="*/ 0 h 32"/>
                  <a:gd name="T2" fmla="*/ 18 w 18"/>
                  <a:gd name="T3" fmla="*/ 23 h 32"/>
                  <a:gd name="T4" fmla="*/ 9 w 18"/>
                  <a:gd name="T5" fmla="*/ 32 h 32"/>
                  <a:gd name="T6" fmla="*/ 0 w 18"/>
                  <a:gd name="T7" fmla="*/ 18 h 32"/>
                  <a:gd name="T8" fmla="*/ 9 w 18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32">
                    <a:moveTo>
                      <a:pt x="9" y="0"/>
                    </a:moveTo>
                    <a:lnTo>
                      <a:pt x="18" y="23"/>
                    </a:lnTo>
                    <a:lnTo>
                      <a:pt x="9" y="32"/>
                    </a:lnTo>
                    <a:lnTo>
                      <a:pt x="0" y="18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2" name="íṥḷîde"/>
              <p:cNvSpPr/>
              <p:nvPr/>
            </p:nvSpPr>
            <p:spPr bwMode="auto">
              <a:xfrm>
                <a:off x="5846" y="1385"/>
                <a:ext cx="60" cy="119"/>
              </a:xfrm>
              <a:custGeom>
                <a:avLst/>
                <a:gdLst>
                  <a:gd name="T0" fmla="*/ 46 w 60"/>
                  <a:gd name="T1" fmla="*/ 0 h 119"/>
                  <a:gd name="T2" fmla="*/ 34 w 60"/>
                  <a:gd name="T3" fmla="*/ 26 h 119"/>
                  <a:gd name="T4" fmla="*/ 4 w 60"/>
                  <a:gd name="T5" fmla="*/ 42 h 119"/>
                  <a:gd name="T6" fmla="*/ 3 w 60"/>
                  <a:gd name="T7" fmla="*/ 63 h 119"/>
                  <a:gd name="T8" fmla="*/ 0 w 60"/>
                  <a:gd name="T9" fmla="*/ 86 h 119"/>
                  <a:gd name="T10" fmla="*/ 5 w 60"/>
                  <a:gd name="T11" fmla="*/ 113 h 119"/>
                  <a:gd name="T12" fmla="*/ 20 w 60"/>
                  <a:gd name="T13" fmla="*/ 119 h 119"/>
                  <a:gd name="T14" fmla="*/ 33 w 60"/>
                  <a:gd name="T15" fmla="*/ 113 h 119"/>
                  <a:gd name="T16" fmla="*/ 60 w 60"/>
                  <a:gd name="T17" fmla="*/ 32 h 119"/>
                  <a:gd name="T18" fmla="*/ 46 w 60"/>
                  <a:gd name="T19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" h="119">
                    <a:moveTo>
                      <a:pt x="46" y="0"/>
                    </a:moveTo>
                    <a:lnTo>
                      <a:pt x="34" y="26"/>
                    </a:lnTo>
                    <a:lnTo>
                      <a:pt x="4" y="42"/>
                    </a:lnTo>
                    <a:lnTo>
                      <a:pt x="3" y="63"/>
                    </a:lnTo>
                    <a:lnTo>
                      <a:pt x="0" y="86"/>
                    </a:lnTo>
                    <a:lnTo>
                      <a:pt x="5" y="113"/>
                    </a:lnTo>
                    <a:lnTo>
                      <a:pt x="20" y="119"/>
                    </a:lnTo>
                    <a:lnTo>
                      <a:pt x="33" y="113"/>
                    </a:lnTo>
                    <a:lnTo>
                      <a:pt x="60" y="32"/>
                    </a:lnTo>
                    <a:lnTo>
                      <a:pt x="4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77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3" name="îSlîḑè"/>
              <p:cNvSpPr/>
              <p:nvPr/>
            </p:nvSpPr>
            <p:spPr bwMode="auto">
              <a:xfrm>
                <a:off x="5752" y="1286"/>
                <a:ext cx="19" cy="29"/>
              </a:xfrm>
              <a:custGeom>
                <a:avLst/>
                <a:gdLst>
                  <a:gd name="T0" fmla="*/ 18 w 19"/>
                  <a:gd name="T1" fmla="*/ 0 h 29"/>
                  <a:gd name="T2" fmla="*/ 1 w 19"/>
                  <a:gd name="T3" fmla="*/ 4 h 29"/>
                  <a:gd name="T4" fmla="*/ 0 w 19"/>
                  <a:gd name="T5" fmla="*/ 19 h 29"/>
                  <a:gd name="T6" fmla="*/ 8 w 19"/>
                  <a:gd name="T7" fmla="*/ 29 h 29"/>
                  <a:gd name="T8" fmla="*/ 19 w 19"/>
                  <a:gd name="T9" fmla="*/ 9 h 29"/>
                  <a:gd name="T10" fmla="*/ 18 w 19"/>
                  <a:gd name="T11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29">
                    <a:moveTo>
                      <a:pt x="18" y="0"/>
                    </a:moveTo>
                    <a:lnTo>
                      <a:pt x="1" y="4"/>
                    </a:lnTo>
                    <a:lnTo>
                      <a:pt x="0" y="19"/>
                    </a:lnTo>
                    <a:lnTo>
                      <a:pt x="8" y="29"/>
                    </a:lnTo>
                    <a:lnTo>
                      <a:pt x="19" y="9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4" name="iṧḻiḓé"/>
              <p:cNvSpPr/>
              <p:nvPr/>
            </p:nvSpPr>
            <p:spPr bwMode="auto">
              <a:xfrm>
                <a:off x="5290" y="538"/>
                <a:ext cx="98" cy="71"/>
              </a:xfrm>
              <a:custGeom>
                <a:avLst/>
                <a:gdLst>
                  <a:gd name="T0" fmla="*/ 98 w 98"/>
                  <a:gd name="T1" fmla="*/ 36 h 71"/>
                  <a:gd name="T2" fmla="*/ 55 w 98"/>
                  <a:gd name="T3" fmla="*/ 71 h 71"/>
                  <a:gd name="T4" fmla="*/ 17 w 98"/>
                  <a:gd name="T5" fmla="*/ 47 h 71"/>
                  <a:gd name="T6" fmla="*/ 17 w 98"/>
                  <a:gd name="T7" fmla="*/ 28 h 71"/>
                  <a:gd name="T8" fmla="*/ 0 w 98"/>
                  <a:gd name="T9" fmla="*/ 24 h 71"/>
                  <a:gd name="T10" fmla="*/ 9 w 98"/>
                  <a:gd name="T11" fmla="*/ 0 h 71"/>
                  <a:gd name="T12" fmla="*/ 31 w 98"/>
                  <a:gd name="T13" fmla="*/ 14 h 71"/>
                  <a:gd name="T14" fmla="*/ 77 w 98"/>
                  <a:gd name="T15" fmla="*/ 8 h 71"/>
                  <a:gd name="T16" fmla="*/ 98 w 98"/>
                  <a:gd name="T17" fmla="*/ 36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71">
                    <a:moveTo>
                      <a:pt x="98" y="36"/>
                    </a:moveTo>
                    <a:lnTo>
                      <a:pt x="55" y="71"/>
                    </a:lnTo>
                    <a:lnTo>
                      <a:pt x="17" y="47"/>
                    </a:lnTo>
                    <a:lnTo>
                      <a:pt x="17" y="28"/>
                    </a:lnTo>
                    <a:lnTo>
                      <a:pt x="0" y="24"/>
                    </a:lnTo>
                    <a:lnTo>
                      <a:pt x="9" y="0"/>
                    </a:lnTo>
                    <a:lnTo>
                      <a:pt x="31" y="14"/>
                    </a:lnTo>
                    <a:lnTo>
                      <a:pt x="77" y="8"/>
                    </a:lnTo>
                    <a:lnTo>
                      <a:pt x="98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5" name="ï$1îḍé"/>
              <p:cNvSpPr/>
              <p:nvPr/>
            </p:nvSpPr>
            <p:spPr bwMode="auto">
              <a:xfrm>
                <a:off x="5441" y="687"/>
                <a:ext cx="63" cy="114"/>
              </a:xfrm>
              <a:custGeom>
                <a:avLst/>
                <a:gdLst>
                  <a:gd name="T0" fmla="*/ 16 w 49"/>
                  <a:gd name="T1" fmla="*/ 0 h 90"/>
                  <a:gd name="T2" fmla="*/ 4 w 49"/>
                  <a:gd name="T3" fmla="*/ 5 h 90"/>
                  <a:gd name="T4" fmla="*/ 0 w 49"/>
                  <a:gd name="T5" fmla="*/ 28 h 90"/>
                  <a:gd name="T6" fmla="*/ 19 w 49"/>
                  <a:gd name="T7" fmla="*/ 58 h 90"/>
                  <a:gd name="T8" fmla="*/ 3 w 49"/>
                  <a:gd name="T9" fmla="*/ 70 h 90"/>
                  <a:gd name="T10" fmla="*/ 3 w 49"/>
                  <a:gd name="T11" fmla="*/ 90 h 90"/>
                  <a:gd name="T12" fmla="*/ 28 w 49"/>
                  <a:gd name="T13" fmla="*/ 90 h 90"/>
                  <a:gd name="T14" fmla="*/ 47 w 49"/>
                  <a:gd name="T15" fmla="*/ 83 h 90"/>
                  <a:gd name="T16" fmla="*/ 49 w 49"/>
                  <a:gd name="T17" fmla="*/ 69 h 90"/>
                  <a:gd name="T18" fmla="*/ 34 w 49"/>
                  <a:gd name="T19" fmla="*/ 49 h 90"/>
                  <a:gd name="T20" fmla="*/ 21 w 49"/>
                  <a:gd name="T21" fmla="*/ 30 h 90"/>
                  <a:gd name="T22" fmla="*/ 26 w 49"/>
                  <a:gd name="T23" fmla="*/ 12 h 90"/>
                  <a:gd name="T24" fmla="*/ 19 w 49"/>
                  <a:gd name="T25" fmla="*/ 12 h 90"/>
                  <a:gd name="T26" fmla="*/ 16 w 49"/>
                  <a:gd name="T27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9" h="90">
                    <a:moveTo>
                      <a:pt x="16" y="0"/>
                    </a:moveTo>
                    <a:cubicBezTo>
                      <a:pt x="12" y="0"/>
                      <a:pt x="4" y="5"/>
                      <a:pt x="4" y="5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19" y="58"/>
                      <a:pt x="19" y="58"/>
                      <a:pt x="19" y="58"/>
                    </a:cubicBezTo>
                    <a:cubicBezTo>
                      <a:pt x="3" y="70"/>
                      <a:pt x="3" y="70"/>
                      <a:pt x="3" y="70"/>
                    </a:cubicBezTo>
                    <a:cubicBezTo>
                      <a:pt x="3" y="90"/>
                      <a:pt x="3" y="90"/>
                      <a:pt x="3" y="90"/>
                    </a:cubicBezTo>
                    <a:cubicBezTo>
                      <a:pt x="28" y="90"/>
                      <a:pt x="28" y="90"/>
                      <a:pt x="28" y="90"/>
                    </a:cubicBezTo>
                    <a:cubicBezTo>
                      <a:pt x="47" y="83"/>
                      <a:pt x="47" y="83"/>
                      <a:pt x="47" y="83"/>
                    </a:cubicBezTo>
                    <a:cubicBezTo>
                      <a:pt x="49" y="69"/>
                      <a:pt x="49" y="69"/>
                      <a:pt x="49" y="69"/>
                    </a:cubicBezTo>
                    <a:cubicBezTo>
                      <a:pt x="34" y="49"/>
                      <a:pt x="34" y="49"/>
                      <a:pt x="34" y="49"/>
                    </a:cubicBezTo>
                    <a:cubicBezTo>
                      <a:pt x="21" y="30"/>
                      <a:pt x="21" y="30"/>
                      <a:pt x="21" y="30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19" y="12"/>
                      <a:pt x="19" y="12"/>
                      <a:pt x="19" y="12"/>
                    </a:cubicBezTo>
                    <a:lnTo>
                      <a:pt x="1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7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6" name="íSḻiďe"/>
              <p:cNvSpPr/>
              <p:nvPr/>
            </p:nvSpPr>
            <p:spPr bwMode="auto">
              <a:xfrm>
                <a:off x="5406" y="737"/>
                <a:ext cx="35" cy="52"/>
              </a:xfrm>
              <a:custGeom>
                <a:avLst/>
                <a:gdLst>
                  <a:gd name="T0" fmla="*/ 23 w 35"/>
                  <a:gd name="T1" fmla="*/ 0 h 52"/>
                  <a:gd name="T2" fmla="*/ 35 w 35"/>
                  <a:gd name="T3" fmla="*/ 0 h 52"/>
                  <a:gd name="T4" fmla="*/ 33 w 35"/>
                  <a:gd name="T5" fmla="*/ 19 h 52"/>
                  <a:gd name="T6" fmla="*/ 25 w 35"/>
                  <a:gd name="T7" fmla="*/ 46 h 52"/>
                  <a:gd name="T8" fmla="*/ 0 w 35"/>
                  <a:gd name="T9" fmla="*/ 52 h 52"/>
                  <a:gd name="T10" fmla="*/ 4 w 35"/>
                  <a:gd name="T11" fmla="*/ 22 h 52"/>
                  <a:gd name="T12" fmla="*/ 5 w 35"/>
                  <a:gd name="T13" fmla="*/ 8 h 52"/>
                  <a:gd name="T14" fmla="*/ 23 w 35"/>
                  <a:gd name="T15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52">
                    <a:moveTo>
                      <a:pt x="23" y="0"/>
                    </a:moveTo>
                    <a:lnTo>
                      <a:pt x="35" y="0"/>
                    </a:lnTo>
                    <a:lnTo>
                      <a:pt x="33" y="19"/>
                    </a:lnTo>
                    <a:lnTo>
                      <a:pt x="25" y="46"/>
                    </a:lnTo>
                    <a:lnTo>
                      <a:pt x="0" y="52"/>
                    </a:lnTo>
                    <a:lnTo>
                      <a:pt x="4" y="22"/>
                    </a:lnTo>
                    <a:lnTo>
                      <a:pt x="5" y="8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7" name="ïşḷïḓê"/>
              <p:cNvSpPr/>
              <p:nvPr/>
            </p:nvSpPr>
            <p:spPr bwMode="auto">
              <a:xfrm>
                <a:off x="5554" y="904"/>
                <a:ext cx="16" cy="35"/>
              </a:xfrm>
              <a:custGeom>
                <a:avLst/>
                <a:gdLst>
                  <a:gd name="T0" fmla="*/ 13 w 16"/>
                  <a:gd name="T1" fmla="*/ 0 h 35"/>
                  <a:gd name="T2" fmla="*/ 16 w 16"/>
                  <a:gd name="T3" fmla="*/ 15 h 35"/>
                  <a:gd name="T4" fmla="*/ 8 w 16"/>
                  <a:gd name="T5" fmla="*/ 35 h 35"/>
                  <a:gd name="T6" fmla="*/ 0 w 16"/>
                  <a:gd name="T7" fmla="*/ 20 h 35"/>
                  <a:gd name="T8" fmla="*/ 13 w 16"/>
                  <a:gd name="T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35">
                    <a:moveTo>
                      <a:pt x="13" y="0"/>
                    </a:moveTo>
                    <a:lnTo>
                      <a:pt x="16" y="15"/>
                    </a:lnTo>
                    <a:lnTo>
                      <a:pt x="8" y="35"/>
                    </a:lnTo>
                    <a:lnTo>
                      <a:pt x="0" y="20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8" name="îśḷïḋè"/>
              <p:cNvSpPr/>
              <p:nvPr/>
            </p:nvSpPr>
            <p:spPr bwMode="auto">
              <a:xfrm>
                <a:off x="4872" y="212"/>
                <a:ext cx="464" cy="455"/>
              </a:xfrm>
              <a:custGeom>
                <a:avLst/>
                <a:gdLst>
                  <a:gd name="T0" fmla="*/ 0 w 366"/>
                  <a:gd name="T1" fmla="*/ 4 h 359"/>
                  <a:gd name="T2" fmla="*/ 22 w 366"/>
                  <a:gd name="T3" fmla="*/ 15 h 359"/>
                  <a:gd name="T4" fmla="*/ 53 w 366"/>
                  <a:gd name="T5" fmla="*/ 25 h 359"/>
                  <a:gd name="T6" fmla="*/ 47 w 366"/>
                  <a:gd name="T7" fmla="*/ 32 h 359"/>
                  <a:gd name="T8" fmla="*/ 21 w 366"/>
                  <a:gd name="T9" fmla="*/ 38 h 359"/>
                  <a:gd name="T10" fmla="*/ 30 w 366"/>
                  <a:gd name="T11" fmla="*/ 46 h 359"/>
                  <a:gd name="T12" fmla="*/ 46 w 366"/>
                  <a:gd name="T13" fmla="*/ 71 h 359"/>
                  <a:gd name="T14" fmla="*/ 59 w 366"/>
                  <a:gd name="T15" fmla="*/ 60 h 359"/>
                  <a:gd name="T16" fmla="*/ 74 w 366"/>
                  <a:gd name="T17" fmla="*/ 58 h 359"/>
                  <a:gd name="T18" fmla="*/ 104 w 366"/>
                  <a:gd name="T19" fmla="*/ 74 h 359"/>
                  <a:gd name="T20" fmla="*/ 119 w 366"/>
                  <a:gd name="T21" fmla="*/ 105 h 359"/>
                  <a:gd name="T22" fmla="*/ 124 w 366"/>
                  <a:gd name="T23" fmla="*/ 160 h 359"/>
                  <a:gd name="T24" fmla="*/ 142 w 366"/>
                  <a:gd name="T25" fmla="*/ 186 h 359"/>
                  <a:gd name="T26" fmla="*/ 133 w 366"/>
                  <a:gd name="T27" fmla="*/ 213 h 359"/>
                  <a:gd name="T28" fmla="*/ 141 w 366"/>
                  <a:gd name="T29" fmla="*/ 231 h 359"/>
                  <a:gd name="T30" fmla="*/ 132 w 366"/>
                  <a:gd name="T31" fmla="*/ 285 h 359"/>
                  <a:gd name="T32" fmla="*/ 173 w 366"/>
                  <a:gd name="T33" fmla="*/ 347 h 359"/>
                  <a:gd name="T34" fmla="*/ 202 w 366"/>
                  <a:gd name="T35" fmla="*/ 359 h 359"/>
                  <a:gd name="T36" fmla="*/ 223 w 366"/>
                  <a:gd name="T37" fmla="*/ 296 h 359"/>
                  <a:gd name="T38" fmla="*/ 240 w 366"/>
                  <a:gd name="T39" fmla="*/ 267 h 359"/>
                  <a:gd name="T40" fmla="*/ 279 w 366"/>
                  <a:gd name="T41" fmla="*/ 237 h 359"/>
                  <a:gd name="T42" fmla="*/ 345 w 366"/>
                  <a:gd name="T43" fmla="*/ 192 h 359"/>
                  <a:gd name="T44" fmla="*/ 341 w 366"/>
                  <a:gd name="T45" fmla="*/ 159 h 359"/>
                  <a:gd name="T46" fmla="*/ 353 w 366"/>
                  <a:gd name="T47" fmla="*/ 120 h 359"/>
                  <a:gd name="T48" fmla="*/ 357 w 366"/>
                  <a:gd name="T49" fmla="*/ 64 h 359"/>
                  <a:gd name="T50" fmla="*/ 349 w 366"/>
                  <a:gd name="T51" fmla="*/ 48 h 359"/>
                  <a:gd name="T52" fmla="*/ 366 w 366"/>
                  <a:gd name="T53" fmla="*/ 45 h 359"/>
                  <a:gd name="T54" fmla="*/ 360 w 366"/>
                  <a:gd name="T55" fmla="*/ 22 h 359"/>
                  <a:gd name="T56" fmla="*/ 346 w 366"/>
                  <a:gd name="T57" fmla="*/ 0 h 359"/>
                  <a:gd name="T58" fmla="*/ 0 w 366"/>
                  <a:gd name="T59" fmla="*/ 4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66" h="359">
                    <a:moveTo>
                      <a:pt x="0" y="4"/>
                    </a:moveTo>
                    <a:cubicBezTo>
                      <a:pt x="22" y="15"/>
                      <a:pt x="22" y="15"/>
                      <a:pt x="22" y="15"/>
                    </a:cubicBezTo>
                    <a:cubicBezTo>
                      <a:pt x="53" y="25"/>
                      <a:pt x="53" y="25"/>
                      <a:pt x="53" y="25"/>
                    </a:cubicBezTo>
                    <a:cubicBezTo>
                      <a:pt x="47" y="32"/>
                      <a:pt x="47" y="32"/>
                      <a:pt x="47" y="32"/>
                    </a:cubicBezTo>
                    <a:cubicBezTo>
                      <a:pt x="21" y="38"/>
                      <a:pt x="21" y="38"/>
                      <a:pt x="21" y="38"/>
                    </a:cubicBezTo>
                    <a:cubicBezTo>
                      <a:pt x="30" y="46"/>
                      <a:pt x="30" y="46"/>
                      <a:pt x="30" y="46"/>
                    </a:cubicBezTo>
                    <a:cubicBezTo>
                      <a:pt x="46" y="71"/>
                      <a:pt x="46" y="71"/>
                      <a:pt x="46" y="71"/>
                    </a:cubicBezTo>
                    <a:cubicBezTo>
                      <a:pt x="59" y="60"/>
                      <a:pt x="59" y="60"/>
                      <a:pt x="59" y="60"/>
                    </a:cubicBezTo>
                    <a:cubicBezTo>
                      <a:pt x="74" y="58"/>
                      <a:pt x="74" y="58"/>
                      <a:pt x="74" y="58"/>
                    </a:cubicBezTo>
                    <a:cubicBezTo>
                      <a:pt x="104" y="74"/>
                      <a:pt x="104" y="74"/>
                      <a:pt x="104" y="74"/>
                    </a:cubicBezTo>
                    <a:cubicBezTo>
                      <a:pt x="119" y="105"/>
                      <a:pt x="119" y="105"/>
                      <a:pt x="119" y="105"/>
                    </a:cubicBezTo>
                    <a:cubicBezTo>
                      <a:pt x="124" y="160"/>
                      <a:pt x="124" y="160"/>
                      <a:pt x="124" y="160"/>
                    </a:cubicBezTo>
                    <a:cubicBezTo>
                      <a:pt x="142" y="186"/>
                      <a:pt x="142" y="186"/>
                      <a:pt x="142" y="186"/>
                    </a:cubicBezTo>
                    <a:cubicBezTo>
                      <a:pt x="133" y="213"/>
                      <a:pt x="133" y="213"/>
                      <a:pt x="133" y="213"/>
                    </a:cubicBezTo>
                    <a:cubicBezTo>
                      <a:pt x="141" y="231"/>
                      <a:pt x="141" y="231"/>
                      <a:pt x="141" y="231"/>
                    </a:cubicBezTo>
                    <a:cubicBezTo>
                      <a:pt x="132" y="285"/>
                      <a:pt x="132" y="285"/>
                      <a:pt x="132" y="285"/>
                    </a:cubicBezTo>
                    <a:cubicBezTo>
                      <a:pt x="173" y="347"/>
                      <a:pt x="173" y="347"/>
                      <a:pt x="173" y="347"/>
                    </a:cubicBezTo>
                    <a:cubicBezTo>
                      <a:pt x="202" y="359"/>
                      <a:pt x="202" y="359"/>
                      <a:pt x="202" y="359"/>
                    </a:cubicBezTo>
                    <a:cubicBezTo>
                      <a:pt x="223" y="296"/>
                      <a:pt x="223" y="296"/>
                      <a:pt x="223" y="296"/>
                    </a:cubicBezTo>
                    <a:cubicBezTo>
                      <a:pt x="240" y="267"/>
                      <a:pt x="240" y="267"/>
                      <a:pt x="240" y="267"/>
                    </a:cubicBezTo>
                    <a:cubicBezTo>
                      <a:pt x="240" y="267"/>
                      <a:pt x="275" y="240"/>
                      <a:pt x="279" y="237"/>
                    </a:cubicBezTo>
                    <a:cubicBezTo>
                      <a:pt x="284" y="235"/>
                      <a:pt x="345" y="192"/>
                      <a:pt x="345" y="192"/>
                    </a:cubicBezTo>
                    <a:cubicBezTo>
                      <a:pt x="341" y="159"/>
                      <a:pt x="341" y="159"/>
                      <a:pt x="341" y="159"/>
                    </a:cubicBezTo>
                    <a:cubicBezTo>
                      <a:pt x="353" y="120"/>
                      <a:pt x="353" y="120"/>
                      <a:pt x="353" y="120"/>
                    </a:cubicBezTo>
                    <a:cubicBezTo>
                      <a:pt x="357" y="64"/>
                      <a:pt x="357" y="64"/>
                      <a:pt x="357" y="64"/>
                    </a:cubicBezTo>
                    <a:cubicBezTo>
                      <a:pt x="349" y="48"/>
                      <a:pt x="349" y="48"/>
                      <a:pt x="349" y="48"/>
                    </a:cubicBezTo>
                    <a:cubicBezTo>
                      <a:pt x="366" y="45"/>
                      <a:pt x="366" y="45"/>
                      <a:pt x="366" y="45"/>
                    </a:cubicBezTo>
                    <a:cubicBezTo>
                      <a:pt x="360" y="22"/>
                      <a:pt x="360" y="22"/>
                      <a:pt x="360" y="22"/>
                    </a:cubicBezTo>
                    <a:cubicBezTo>
                      <a:pt x="346" y="0"/>
                      <a:pt x="346" y="0"/>
                      <a:pt x="346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99" name="ï$ḻiďè"/>
              <p:cNvSpPr/>
              <p:nvPr/>
            </p:nvSpPr>
            <p:spPr bwMode="auto">
              <a:xfrm>
                <a:off x="4536" y="221"/>
                <a:ext cx="44" cy="34"/>
              </a:xfrm>
              <a:custGeom>
                <a:avLst/>
                <a:gdLst>
                  <a:gd name="T0" fmla="*/ 44 w 44"/>
                  <a:gd name="T1" fmla="*/ 0 h 34"/>
                  <a:gd name="T2" fmla="*/ 0 w 44"/>
                  <a:gd name="T3" fmla="*/ 3 h 34"/>
                  <a:gd name="T4" fmla="*/ 38 w 44"/>
                  <a:gd name="T5" fmla="*/ 34 h 34"/>
                  <a:gd name="T6" fmla="*/ 44 w 44"/>
                  <a:gd name="T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34">
                    <a:moveTo>
                      <a:pt x="44" y="0"/>
                    </a:moveTo>
                    <a:lnTo>
                      <a:pt x="0" y="3"/>
                    </a:lnTo>
                    <a:lnTo>
                      <a:pt x="38" y="34"/>
                    </a:lnTo>
                    <a:lnTo>
                      <a:pt x="4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0" name="ïṩlîḑè"/>
              <p:cNvSpPr/>
              <p:nvPr/>
            </p:nvSpPr>
            <p:spPr bwMode="auto">
              <a:xfrm>
                <a:off x="4741" y="203"/>
                <a:ext cx="114" cy="81"/>
              </a:xfrm>
              <a:custGeom>
                <a:avLst/>
                <a:gdLst>
                  <a:gd name="T0" fmla="*/ 0 w 114"/>
                  <a:gd name="T1" fmla="*/ 0 h 81"/>
                  <a:gd name="T2" fmla="*/ 26 w 114"/>
                  <a:gd name="T3" fmla="*/ 28 h 81"/>
                  <a:gd name="T4" fmla="*/ 0 w 114"/>
                  <a:gd name="T5" fmla="*/ 52 h 81"/>
                  <a:gd name="T6" fmla="*/ 20 w 114"/>
                  <a:gd name="T7" fmla="*/ 81 h 81"/>
                  <a:gd name="T8" fmla="*/ 92 w 114"/>
                  <a:gd name="T9" fmla="*/ 80 h 81"/>
                  <a:gd name="T10" fmla="*/ 102 w 114"/>
                  <a:gd name="T11" fmla="*/ 33 h 81"/>
                  <a:gd name="T12" fmla="*/ 114 w 114"/>
                  <a:gd name="T13" fmla="*/ 14 h 81"/>
                  <a:gd name="T14" fmla="*/ 0 w 114"/>
                  <a:gd name="T15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4" h="81">
                    <a:moveTo>
                      <a:pt x="0" y="0"/>
                    </a:moveTo>
                    <a:lnTo>
                      <a:pt x="26" y="28"/>
                    </a:lnTo>
                    <a:lnTo>
                      <a:pt x="0" y="52"/>
                    </a:lnTo>
                    <a:lnTo>
                      <a:pt x="20" y="81"/>
                    </a:lnTo>
                    <a:lnTo>
                      <a:pt x="92" y="80"/>
                    </a:lnTo>
                    <a:lnTo>
                      <a:pt x="102" y="33"/>
                    </a:lnTo>
                    <a:lnTo>
                      <a:pt x="114" y="1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1" name="íŝ1iḋe"/>
              <p:cNvSpPr/>
              <p:nvPr/>
            </p:nvSpPr>
            <p:spPr bwMode="auto">
              <a:xfrm>
                <a:off x="4471" y="246"/>
                <a:ext cx="148" cy="89"/>
              </a:xfrm>
              <a:custGeom>
                <a:avLst/>
                <a:gdLst>
                  <a:gd name="T0" fmla="*/ 34 w 148"/>
                  <a:gd name="T1" fmla="*/ 0 h 89"/>
                  <a:gd name="T2" fmla="*/ 14 w 148"/>
                  <a:gd name="T3" fmla="*/ 25 h 89"/>
                  <a:gd name="T4" fmla="*/ 0 w 148"/>
                  <a:gd name="T5" fmla="*/ 43 h 89"/>
                  <a:gd name="T6" fmla="*/ 37 w 148"/>
                  <a:gd name="T7" fmla="*/ 66 h 89"/>
                  <a:gd name="T8" fmla="*/ 70 w 148"/>
                  <a:gd name="T9" fmla="*/ 89 h 89"/>
                  <a:gd name="T10" fmla="*/ 98 w 148"/>
                  <a:gd name="T11" fmla="*/ 88 h 89"/>
                  <a:gd name="T12" fmla="*/ 148 w 148"/>
                  <a:gd name="T13" fmla="*/ 76 h 89"/>
                  <a:gd name="T14" fmla="*/ 143 w 148"/>
                  <a:gd name="T15" fmla="*/ 51 h 89"/>
                  <a:gd name="T16" fmla="*/ 118 w 148"/>
                  <a:gd name="T17" fmla="*/ 19 h 89"/>
                  <a:gd name="T18" fmla="*/ 107 w 148"/>
                  <a:gd name="T19" fmla="*/ 32 h 89"/>
                  <a:gd name="T20" fmla="*/ 115 w 148"/>
                  <a:gd name="T21" fmla="*/ 60 h 89"/>
                  <a:gd name="T22" fmla="*/ 90 w 148"/>
                  <a:gd name="T23" fmla="*/ 55 h 89"/>
                  <a:gd name="T24" fmla="*/ 66 w 148"/>
                  <a:gd name="T25" fmla="*/ 22 h 89"/>
                  <a:gd name="T26" fmla="*/ 61 w 148"/>
                  <a:gd name="T27" fmla="*/ 4 h 89"/>
                  <a:gd name="T28" fmla="*/ 34 w 148"/>
                  <a:gd name="T29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8" h="89">
                    <a:moveTo>
                      <a:pt x="34" y="0"/>
                    </a:moveTo>
                    <a:lnTo>
                      <a:pt x="14" y="25"/>
                    </a:lnTo>
                    <a:lnTo>
                      <a:pt x="0" y="43"/>
                    </a:lnTo>
                    <a:lnTo>
                      <a:pt x="37" y="66"/>
                    </a:lnTo>
                    <a:lnTo>
                      <a:pt x="70" y="89"/>
                    </a:lnTo>
                    <a:lnTo>
                      <a:pt x="98" y="88"/>
                    </a:lnTo>
                    <a:lnTo>
                      <a:pt x="148" y="76"/>
                    </a:lnTo>
                    <a:lnTo>
                      <a:pt x="143" y="51"/>
                    </a:lnTo>
                    <a:lnTo>
                      <a:pt x="118" y="19"/>
                    </a:lnTo>
                    <a:lnTo>
                      <a:pt x="107" y="32"/>
                    </a:lnTo>
                    <a:lnTo>
                      <a:pt x="115" y="60"/>
                    </a:lnTo>
                    <a:lnTo>
                      <a:pt x="90" y="55"/>
                    </a:lnTo>
                    <a:lnTo>
                      <a:pt x="66" y="22"/>
                    </a:lnTo>
                    <a:lnTo>
                      <a:pt x="61" y="4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7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2" name="íṩ1iḓé"/>
              <p:cNvSpPr/>
              <p:nvPr/>
            </p:nvSpPr>
            <p:spPr bwMode="auto">
              <a:xfrm>
                <a:off x="4627" y="271"/>
                <a:ext cx="53" cy="46"/>
              </a:xfrm>
              <a:custGeom>
                <a:avLst/>
                <a:gdLst>
                  <a:gd name="T0" fmla="*/ 30 w 53"/>
                  <a:gd name="T1" fmla="*/ 0 h 46"/>
                  <a:gd name="T2" fmla="*/ 53 w 53"/>
                  <a:gd name="T3" fmla="*/ 7 h 46"/>
                  <a:gd name="T4" fmla="*/ 48 w 53"/>
                  <a:gd name="T5" fmla="*/ 46 h 46"/>
                  <a:gd name="T6" fmla="*/ 19 w 53"/>
                  <a:gd name="T7" fmla="*/ 46 h 46"/>
                  <a:gd name="T8" fmla="*/ 0 w 53"/>
                  <a:gd name="T9" fmla="*/ 13 h 46"/>
                  <a:gd name="T10" fmla="*/ 30 w 53"/>
                  <a:gd name="T11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3" h="46">
                    <a:moveTo>
                      <a:pt x="30" y="0"/>
                    </a:moveTo>
                    <a:lnTo>
                      <a:pt x="53" y="7"/>
                    </a:lnTo>
                    <a:lnTo>
                      <a:pt x="48" y="46"/>
                    </a:lnTo>
                    <a:lnTo>
                      <a:pt x="19" y="46"/>
                    </a:lnTo>
                    <a:lnTo>
                      <a:pt x="0" y="13"/>
                    </a:lnTo>
                    <a:lnTo>
                      <a:pt x="3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3" name="íśḻiḍè"/>
              <p:cNvSpPr/>
              <p:nvPr/>
            </p:nvSpPr>
            <p:spPr bwMode="auto">
              <a:xfrm>
                <a:off x="4690" y="257"/>
                <a:ext cx="130" cy="92"/>
              </a:xfrm>
              <a:custGeom>
                <a:avLst/>
                <a:gdLst>
                  <a:gd name="T0" fmla="*/ 0 w 130"/>
                  <a:gd name="T1" fmla="*/ 0 h 92"/>
                  <a:gd name="T2" fmla="*/ 13 w 130"/>
                  <a:gd name="T3" fmla="*/ 32 h 92"/>
                  <a:gd name="T4" fmla="*/ 32 w 130"/>
                  <a:gd name="T5" fmla="*/ 60 h 92"/>
                  <a:gd name="T6" fmla="*/ 32 w 130"/>
                  <a:gd name="T7" fmla="*/ 92 h 92"/>
                  <a:gd name="T8" fmla="*/ 129 w 130"/>
                  <a:gd name="T9" fmla="*/ 89 h 92"/>
                  <a:gd name="T10" fmla="*/ 130 w 130"/>
                  <a:gd name="T11" fmla="*/ 56 h 92"/>
                  <a:gd name="T12" fmla="*/ 84 w 130"/>
                  <a:gd name="T13" fmla="*/ 55 h 92"/>
                  <a:gd name="T14" fmla="*/ 50 w 130"/>
                  <a:gd name="T15" fmla="*/ 40 h 92"/>
                  <a:gd name="T16" fmla="*/ 40 w 130"/>
                  <a:gd name="T17" fmla="*/ 13 h 92"/>
                  <a:gd name="T18" fmla="*/ 0 w 130"/>
                  <a:gd name="T19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0" h="92">
                    <a:moveTo>
                      <a:pt x="0" y="0"/>
                    </a:moveTo>
                    <a:lnTo>
                      <a:pt x="13" y="32"/>
                    </a:lnTo>
                    <a:lnTo>
                      <a:pt x="32" y="60"/>
                    </a:lnTo>
                    <a:lnTo>
                      <a:pt x="32" y="92"/>
                    </a:lnTo>
                    <a:lnTo>
                      <a:pt x="129" y="89"/>
                    </a:lnTo>
                    <a:lnTo>
                      <a:pt x="130" y="56"/>
                    </a:lnTo>
                    <a:lnTo>
                      <a:pt x="84" y="55"/>
                    </a:lnTo>
                    <a:lnTo>
                      <a:pt x="50" y="40"/>
                    </a:lnTo>
                    <a:lnTo>
                      <a:pt x="40" y="1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7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4" name="ïş1îḓè"/>
              <p:cNvSpPr/>
              <p:nvPr/>
            </p:nvSpPr>
            <p:spPr bwMode="auto">
              <a:xfrm>
                <a:off x="4665" y="212"/>
                <a:ext cx="50" cy="34"/>
              </a:xfrm>
              <a:custGeom>
                <a:avLst/>
                <a:gdLst>
                  <a:gd name="T0" fmla="*/ 0 w 50"/>
                  <a:gd name="T1" fmla="*/ 0 h 34"/>
                  <a:gd name="T2" fmla="*/ 28 w 50"/>
                  <a:gd name="T3" fmla="*/ 24 h 34"/>
                  <a:gd name="T4" fmla="*/ 50 w 50"/>
                  <a:gd name="T5" fmla="*/ 34 h 34"/>
                  <a:gd name="T6" fmla="*/ 50 w 50"/>
                  <a:gd name="T7" fmla="*/ 3 h 34"/>
                  <a:gd name="T8" fmla="*/ 0 w 50"/>
                  <a:gd name="T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34">
                    <a:moveTo>
                      <a:pt x="0" y="0"/>
                    </a:moveTo>
                    <a:lnTo>
                      <a:pt x="28" y="24"/>
                    </a:lnTo>
                    <a:lnTo>
                      <a:pt x="50" y="34"/>
                    </a:lnTo>
                    <a:lnTo>
                      <a:pt x="5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5" name="ï$1íḍè"/>
              <p:cNvSpPr/>
              <p:nvPr/>
            </p:nvSpPr>
            <p:spPr bwMode="auto">
              <a:xfrm>
                <a:off x="4446" y="346"/>
                <a:ext cx="88" cy="87"/>
              </a:xfrm>
              <a:custGeom>
                <a:avLst/>
                <a:gdLst>
                  <a:gd name="T0" fmla="*/ 15 w 88"/>
                  <a:gd name="T1" fmla="*/ 78 h 87"/>
                  <a:gd name="T2" fmla="*/ 0 w 88"/>
                  <a:gd name="T3" fmla="*/ 46 h 87"/>
                  <a:gd name="T4" fmla="*/ 10 w 88"/>
                  <a:gd name="T5" fmla="*/ 0 h 87"/>
                  <a:gd name="T6" fmla="*/ 59 w 88"/>
                  <a:gd name="T7" fmla="*/ 5 h 87"/>
                  <a:gd name="T8" fmla="*/ 88 w 88"/>
                  <a:gd name="T9" fmla="*/ 21 h 87"/>
                  <a:gd name="T10" fmla="*/ 58 w 88"/>
                  <a:gd name="T11" fmla="*/ 52 h 87"/>
                  <a:gd name="T12" fmla="*/ 36 w 88"/>
                  <a:gd name="T13" fmla="*/ 87 h 87"/>
                  <a:gd name="T14" fmla="*/ 15 w 88"/>
                  <a:gd name="T15" fmla="*/ 78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" h="87">
                    <a:moveTo>
                      <a:pt x="15" y="78"/>
                    </a:moveTo>
                    <a:lnTo>
                      <a:pt x="0" y="46"/>
                    </a:lnTo>
                    <a:lnTo>
                      <a:pt x="10" y="0"/>
                    </a:lnTo>
                    <a:lnTo>
                      <a:pt x="59" y="5"/>
                    </a:lnTo>
                    <a:lnTo>
                      <a:pt x="88" y="21"/>
                    </a:lnTo>
                    <a:lnTo>
                      <a:pt x="58" y="52"/>
                    </a:lnTo>
                    <a:lnTo>
                      <a:pt x="36" y="87"/>
                    </a:lnTo>
                    <a:lnTo>
                      <a:pt x="15" y="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6" name="îśľíḑe"/>
              <p:cNvSpPr/>
              <p:nvPr/>
            </p:nvSpPr>
            <p:spPr bwMode="auto">
              <a:xfrm>
                <a:off x="4504" y="368"/>
                <a:ext cx="145" cy="126"/>
              </a:xfrm>
              <a:custGeom>
                <a:avLst/>
                <a:gdLst>
                  <a:gd name="T0" fmla="*/ 120 w 145"/>
                  <a:gd name="T1" fmla="*/ 5 h 126"/>
                  <a:gd name="T2" fmla="*/ 120 w 145"/>
                  <a:gd name="T3" fmla="*/ 60 h 126"/>
                  <a:gd name="T4" fmla="*/ 145 w 145"/>
                  <a:gd name="T5" fmla="*/ 95 h 126"/>
                  <a:gd name="T6" fmla="*/ 140 w 145"/>
                  <a:gd name="T7" fmla="*/ 118 h 126"/>
                  <a:gd name="T8" fmla="*/ 96 w 145"/>
                  <a:gd name="T9" fmla="*/ 123 h 126"/>
                  <a:gd name="T10" fmla="*/ 43 w 145"/>
                  <a:gd name="T11" fmla="*/ 126 h 126"/>
                  <a:gd name="T12" fmla="*/ 13 w 145"/>
                  <a:gd name="T13" fmla="*/ 99 h 126"/>
                  <a:gd name="T14" fmla="*/ 22 w 145"/>
                  <a:gd name="T15" fmla="*/ 81 h 126"/>
                  <a:gd name="T16" fmla="*/ 0 w 145"/>
                  <a:gd name="T17" fmla="*/ 58 h 126"/>
                  <a:gd name="T18" fmla="*/ 35 w 145"/>
                  <a:gd name="T19" fmla="*/ 10 h 126"/>
                  <a:gd name="T20" fmla="*/ 56 w 145"/>
                  <a:gd name="T21" fmla="*/ 30 h 126"/>
                  <a:gd name="T22" fmla="*/ 89 w 145"/>
                  <a:gd name="T23" fmla="*/ 13 h 126"/>
                  <a:gd name="T24" fmla="*/ 103 w 145"/>
                  <a:gd name="T25" fmla="*/ 0 h 126"/>
                  <a:gd name="T26" fmla="*/ 120 w 145"/>
                  <a:gd name="T27" fmla="*/ 5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5" h="126">
                    <a:moveTo>
                      <a:pt x="120" y="5"/>
                    </a:moveTo>
                    <a:lnTo>
                      <a:pt x="120" y="60"/>
                    </a:lnTo>
                    <a:lnTo>
                      <a:pt x="145" y="95"/>
                    </a:lnTo>
                    <a:lnTo>
                      <a:pt x="140" y="118"/>
                    </a:lnTo>
                    <a:lnTo>
                      <a:pt x="96" y="123"/>
                    </a:lnTo>
                    <a:lnTo>
                      <a:pt x="43" y="126"/>
                    </a:lnTo>
                    <a:lnTo>
                      <a:pt x="13" y="99"/>
                    </a:lnTo>
                    <a:lnTo>
                      <a:pt x="22" y="81"/>
                    </a:lnTo>
                    <a:lnTo>
                      <a:pt x="0" y="58"/>
                    </a:lnTo>
                    <a:lnTo>
                      <a:pt x="35" y="10"/>
                    </a:lnTo>
                    <a:lnTo>
                      <a:pt x="56" y="30"/>
                    </a:lnTo>
                    <a:lnTo>
                      <a:pt x="89" y="13"/>
                    </a:lnTo>
                    <a:lnTo>
                      <a:pt x="103" y="0"/>
                    </a:lnTo>
                    <a:lnTo>
                      <a:pt x="12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7" name="ïṡ1ïḑé"/>
              <p:cNvSpPr/>
              <p:nvPr/>
            </p:nvSpPr>
            <p:spPr bwMode="auto">
              <a:xfrm>
                <a:off x="4744" y="368"/>
                <a:ext cx="231" cy="265"/>
              </a:xfrm>
              <a:custGeom>
                <a:avLst/>
                <a:gdLst>
                  <a:gd name="T0" fmla="*/ 195 w 231"/>
                  <a:gd name="T1" fmla="*/ 265 h 265"/>
                  <a:gd name="T2" fmla="*/ 162 w 231"/>
                  <a:gd name="T3" fmla="*/ 250 h 265"/>
                  <a:gd name="T4" fmla="*/ 141 w 231"/>
                  <a:gd name="T5" fmla="*/ 227 h 265"/>
                  <a:gd name="T6" fmla="*/ 97 w 231"/>
                  <a:gd name="T7" fmla="*/ 214 h 265"/>
                  <a:gd name="T8" fmla="*/ 104 w 231"/>
                  <a:gd name="T9" fmla="*/ 204 h 265"/>
                  <a:gd name="T10" fmla="*/ 130 w 231"/>
                  <a:gd name="T11" fmla="*/ 197 h 265"/>
                  <a:gd name="T12" fmla="*/ 137 w 231"/>
                  <a:gd name="T13" fmla="*/ 150 h 265"/>
                  <a:gd name="T14" fmla="*/ 101 w 231"/>
                  <a:gd name="T15" fmla="*/ 104 h 265"/>
                  <a:gd name="T16" fmla="*/ 33 w 231"/>
                  <a:gd name="T17" fmla="*/ 99 h 265"/>
                  <a:gd name="T18" fmla="*/ 4 w 231"/>
                  <a:gd name="T19" fmla="*/ 77 h 265"/>
                  <a:gd name="T20" fmla="*/ 0 w 231"/>
                  <a:gd name="T21" fmla="*/ 44 h 265"/>
                  <a:gd name="T22" fmla="*/ 20 w 231"/>
                  <a:gd name="T23" fmla="*/ 0 h 265"/>
                  <a:gd name="T24" fmla="*/ 42 w 231"/>
                  <a:gd name="T25" fmla="*/ 0 h 265"/>
                  <a:gd name="T26" fmla="*/ 91 w 231"/>
                  <a:gd name="T27" fmla="*/ 2 h 265"/>
                  <a:gd name="T28" fmla="*/ 135 w 231"/>
                  <a:gd name="T29" fmla="*/ 53 h 265"/>
                  <a:gd name="T30" fmla="*/ 189 w 231"/>
                  <a:gd name="T31" fmla="*/ 101 h 265"/>
                  <a:gd name="T32" fmla="*/ 172 w 231"/>
                  <a:gd name="T33" fmla="*/ 126 h 265"/>
                  <a:gd name="T34" fmla="*/ 231 w 231"/>
                  <a:gd name="T35" fmla="*/ 167 h 265"/>
                  <a:gd name="T36" fmla="*/ 226 w 231"/>
                  <a:gd name="T37" fmla="*/ 207 h 265"/>
                  <a:gd name="T38" fmla="*/ 190 w 231"/>
                  <a:gd name="T39" fmla="*/ 204 h 265"/>
                  <a:gd name="T40" fmla="*/ 210 w 231"/>
                  <a:gd name="T41" fmla="*/ 226 h 265"/>
                  <a:gd name="T42" fmla="*/ 212 w 231"/>
                  <a:gd name="T43" fmla="*/ 249 h 265"/>
                  <a:gd name="T44" fmla="*/ 195 w 231"/>
                  <a:gd name="T45" fmla="*/ 265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31" h="265">
                    <a:moveTo>
                      <a:pt x="195" y="265"/>
                    </a:moveTo>
                    <a:lnTo>
                      <a:pt x="162" y="250"/>
                    </a:lnTo>
                    <a:lnTo>
                      <a:pt x="141" y="227"/>
                    </a:lnTo>
                    <a:lnTo>
                      <a:pt x="97" y="214"/>
                    </a:lnTo>
                    <a:lnTo>
                      <a:pt x="104" y="204"/>
                    </a:lnTo>
                    <a:lnTo>
                      <a:pt x="130" y="197"/>
                    </a:lnTo>
                    <a:lnTo>
                      <a:pt x="137" y="150"/>
                    </a:lnTo>
                    <a:lnTo>
                      <a:pt x="101" y="104"/>
                    </a:lnTo>
                    <a:lnTo>
                      <a:pt x="33" y="99"/>
                    </a:lnTo>
                    <a:lnTo>
                      <a:pt x="4" y="77"/>
                    </a:lnTo>
                    <a:lnTo>
                      <a:pt x="0" y="44"/>
                    </a:lnTo>
                    <a:lnTo>
                      <a:pt x="20" y="0"/>
                    </a:lnTo>
                    <a:lnTo>
                      <a:pt x="42" y="0"/>
                    </a:lnTo>
                    <a:lnTo>
                      <a:pt x="91" y="2"/>
                    </a:lnTo>
                    <a:lnTo>
                      <a:pt x="135" y="53"/>
                    </a:lnTo>
                    <a:lnTo>
                      <a:pt x="189" y="101"/>
                    </a:lnTo>
                    <a:lnTo>
                      <a:pt x="172" y="126"/>
                    </a:lnTo>
                    <a:lnTo>
                      <a:pt x="231" y="167"/>
                    </a:lnTo>
                    <a:lnTo>
                      <a:pt x="226" y="207"/>
                    </a:lnTo>
                    <a:lnTo>
                      <a:pt x="190" y="204"/>
                    </a:lnTo>
                    <a:lnTo>
                      <a:pt x="210" y="226"/>
                    </a:lnTo>
                    <a:lnTo>
                      <a:pt x="212" y="249"/>
                    </a:lnTo>
                    <a:lnTo>
                      <a:pt x="195" y="26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08" name="íṣľíḓé"/>
              <p:cNvSpPr/>
              <p:nvPr/>
            </p:nvSpPr>
            <p:spPr bwMode="auto">
              <a:xfrm>
                <a:off x="4097" y="363"/>
                <a:ext cx="1103" cy="1474"/>
              </a:xfrm>
              <a:custGeom>
                <a:avLst/>
                <a:gdLst>
                  <a:gd name="T0" fmla="*/ 629 w 1103"/>
                  <a:gd name="T1" fmla="*/ 34 h 1474"/>
                  <a:gd name="T2" fmla="*/ 671 w 1103"/>
                  <a:gd name="T3" fmla="*/ 153 h 1474"/>
                  <a:gd name="T4" fmla="*/ 709 w 1103"/>
                  <a:gd name="T5" fmla="*/ 85 h 1474"/>
                  <a:gd name="T6" fmla="*/ 703 w 1103"/>
                  <a:gd name="T7" fmla="*/ 185 h 1474"/>
                  <a:gd name="T8" fmla="*/ 607 w 1103"/>
                  <a:gd name="T9" fmla="*/ 294 h 1474"/>
                  <a:gd name="T10" fmla="*/ 711 w 1103"/>
                  <a:gd name="T11" fmla="*/ 378 h 1474"/>
                  <a:gd name="T12" fmla="*/ 739 w 1103"/>
                  <a:gd name="T13" fmla="*/ 415 h 1474"/>
                  <a:gd name="T14" fmla="*/ 749 w 1103"/>
                  <a:gd name="T15" fmla="*/ 330 h 1474"/>
                  <a:gd name="T16" fmla="*/ 770 w 1103"/>
                  <a:gd name="T17" fmla="*/ 265 h 1474"/>
                  <a:gd name="T18" fmla="*/ 815 w 1103"/>
                  <a:gd name="T19" fmla="*/ 313 h 1474"/>
                  <a:gd name="T20" fmla="*/ 855 w 1103"/>
                  <a:gd name="T21" fmla="*/ 297 h 1474"/>
                  <a:gd name="T22" fmla="*/ 909 w 1103"/>
                  <a:gd name="T23" fmla="*/ 382 h 1474"/>
                  <a:gd name="T24" fmla="*/ 955 w 1103"/>
                  <a:gd name="T25" fmla="*/ 470 h 1474"/>
                  <a:gd name="T26" fmla="*/ 900 w 1103"/>
                  <a:gd name="T27" fmla="*/ 473 h 1474"/>
                  <a:gd name="T28" fmla="*/ 840 w 1103"/>
                  <a:gd name="T29" fmla="*/ 448 h 1474"/>
                  <a:gd name="T30" fmla="*/ 892 w 1103"/>
                  <a:gd name="T31" fmla="*/ 485 h 1474"/>
                  <a:gd name="T32" fmla="*/ 850 w 1103"/>
                  <a:gd name="T33" fmla="*/ 505 h 1474"/>
                  <a:gd name="T34" fmla="*/ 765 w 1103"/>
                  <a:gd name="T35" fmla="*/ 595 h 1474"/>
                  <a:gd name="T36" fmla="*/ 720 w 1103"/>
                  <a:gd name="T37" fmla="*/ 670 h 1474"/>
                  <a:gd name="T38" fmla="*/ 705 w 1103"/>
                  <a:gd name="T39" fmla="*/ 674 h 1474"/>
                  <a:gd name="T40" fmla="*/ 607 w 1103"/>
                  <a:gd name="T41" fmla="*/ 671 h 1474"/>
                  <a:gd name="T42" fmla="*/ 626 w 1103"/>
                  <a:gd name="T43" fmla="*/ 767 h 1474"/>
                  <a:gd name="T44" fmla="*/ 662 w 1103"/>
                  <a:gd name="T45" fmla="*/ 769 h 1474"/>
                  <a:gd name="T46" fmla="*/ 701 w 1103"/>
                  <a:gd name="T47" fmla="*/ 816 h 1474"/>
                  <a:gd name="T48" fmla="*/ 744 w 1103"/>
                  <a:gd name="T49" fmla="*/ 847 h 1474"/>
                  <a:gd name="T50" fmla="*/ 803 w 1103"/>
                  <a:gd name="T51" fmla="*/ 824 h 1474"/>
                  <a:gd name="T52" fmla="*/ 881 w 1103"/>
                  <a:gd name="T53" fmla="*/ 835 h 1474"/>
                  <a:gd name="T54" fmla="*/ 947 w 1103"/>
                  <a:gd name="T55" fmla="*/ 878 h 1474"/>
                  <a:gd name="T56" fmla="*/ 1026 w 1103"/>
                  <a:gd name="T57" fmla="*/ 943 h 1474"/>
                  <a:gd name="T58" fmla="*/ 1070 w 1103"/>
                  <a:gd name="T59" fmla="*/ 1034 h 1474"/>
                  <a:gd name="T60" fmla="*/ 1006 w 1103"/>
                  <a:gd name="T61" fmla="*/ 1130 h 1474"/>
                  <a:gd name="T62" fmla="*/ 944 w 1103"/>
                  <a:gd name="T63" fmla="*/ 1230 h 1474"/>
                  <a:gd name="T64" fmla="*/ 916 w 1103"/>
                  <a:gd name="T65" fmla="*/ 1266 h 1474"/>
                  <a:gd name="T66" fmla="*/ 833 w 1103"/>
                  <a:gd name="T67" fmla="*/ 1356 h 1474"/>
                  <a:gd name="T68" fmla="*/ 826 w 1103"/>
                  <a:gd name="T69" fmla="*/ 1405 h 1474"/>
                  <a:gd name="T70" fmla="*/ 837 w 1103"/>
                  <a:gd name="T71" fmla="*/ 1474 h 1474"/>
                  <a:gd name="T72" fmla="*/ 789 w 1103"/>
                  <a:gd name="T73" fmla="*/ 1295 h 1474"/>
                  <a:gd name="T74" fmla="*/ 752 w 1103"/>
                  <a:gd name="T75" fmla="*/ 1036 h 1474"/>
                  <a:gd name="T76" fmla="*/ 751 w 1103"/>
                  <a:gd name="T77" fmla="*/ 894 h 1474"/>
                  <a:gd name="T78" fmla="*/ 687 w 1103"/>
                  <a:gd name="T79" fmla="*/ 845 h 1474"/>
                  <a:gd name="T80" fmla="*/ 521 w 1103"/>
                  <a:gd name="T81" fmla="*/ 774 h 1474"/>
                  <a:gd name="T82" fmla="*/ 448 w 1103"/>
                  <a:gd name="T83" fmla="*/ 652 h 1474"/>
                  <a:gd name="T84" fmla="*/ 463 w 1103"/>
                  <a:gd name="T85" fmla="*/ 716 h 1474"/>
                  <a:gd name="T86" fmla="*/ 369 w 1103"/>
                  <a:gd name="T87" fmla="*/ 577 h 1474"/>
                  <a:gd name="T88" fmla="*/ 278 w 1103"/>
                  <a:gd name="T89" fmla="*/ 341 h 1474"/>
                  <a:gd name="T90" fmla="*/ 138 w 1103"/>
                  <a:gd name="T91" fmla="*/ 311 h 1474"/>
                  <a:gd name="T92" fmla="*/ 132 w 1103"/>
                  <a:gd name="T93" fmla="*/ 327 h 1474"/>
                  <a:gd name="T94" fmla="*/ 87 w 1103"/>
                  <a:gd name="T95" fmla="*/ 330 h 1474"/>
                  <a:gd name="T96" fmla="*/ 28 w 1103"/>
                  <a:gd name="T97" fmla="*/ 296 h 1474"/>
                  <a:gd name="T98" fmla="*/ 53 w 1103"/>
                  <a:gd name="T99" fmla="*/ 217 h 1474"/>
                  <a:gd name="T100" fmla="*/ 0 w 1103"/>
                  <a:gd name="T101" fmla="*/ 204 h 1474"/>
                  <a:gd name="T102" fmla="*/ 58 w 1103"/>
                  <a:gd name="T103" fmla="*/ 189 h 1474"/>
                  <a:gd name="T104" fmla="*/ 10 w 1103"/>
                  <a:gd name="T105" fmla="*/ 142 h 1474"/>
                  <a:gd name="T106" fmla="*/ 95 w 1103"/>
                  <a:gd name="T107" fmla="*/ 71 h 1474"/>
                  <a:gd name="T108" fmla="*/ 207 w 1103"/>
                  <a:gd name="T109" fmla="*/ 101 h 1474"/>
                  <a:gd name="T110" fmla="*/ 278 w 1103"/>
                  <a:gd name="T111" fmla="*/ 109 h 1474"/>
                  <a:gd name="T112" fmla="*/ 365 w 1103"/>
                  <a:gd name="T113" fmla="*/ 112 h 1474"/>
                  <a:gd name="T114" fmla="*/ 448 w 1103"/>
                  <a:gd name="T115" fmla="*/ 145 h 1474"/>
                  <a:gd name="T116" fmla="*/ 500 w 1103"/>
                  <a:gd name="T117" fmla="*/ 151 h 1474"/>
                  <a:gd name="T118" fmla="*/ 545 w 1103"/>
                  <a:gd name="T119" fmla="*/ 156 h 1474"/>
                  <a:gd name="T120" fmla="*/ 581 w 1103"/>
                  <a:gd name="T121" fmla="*/ 106 h 1474"/>
                  <a:gd name="T122" fmla="*/ 592 w 1103"/>
                  <a:gd name="T123" fmla="*/ 95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03" h="1474">
                    <a:moveTo>
                      <a:pt x="602" y="0"/>
                    </a:moveTo>
                    <a:lnTo>
                      <a:pt x="644" y="0"/>
                    </a:lnTo>
                    <a:lnTo>
                      <a:pt x="629" y="34"/>
                    </a:lnTo>
                    <a:lnTo>
                      <a:pt x="612" y="52"/>
                    </a:lnTo>
                    <a:lnTo>
                      <a:pt x="628" y="100"/>
                    </a:lnTo>
                    <a:lnTo>
                      <a:pt x="671" y="153"/>
                    </a:lnTo>
                    <a:lnTo>
                      <a:pt x="684" y="120"/>
                    </a:lnTo>
                    <a:lnTo>
                      <a:pt x="687" y="78"/>
                    </a:lnTo>
                    <a:lnTo>
                      <a:pt x="709" y="85"/>
                    </a:lnTo>
                    <a:lnTo>
                      <a:pt x="719" y="124"/>
                    </a:lnTo>
                    <a:lnTo>
                      <a:pt x="727" y="156"/>
                    </a:lnTo>
                    <a:lnTo>
                      <a:pt x="703" y="185"/>
                    </a:lnTo>
                    <a:lnTo>
                      <a:pt x="680" y="186"/>
                    </a:lnTo>
                    <a:lnTo>
                      <a:pt x="648" y="232"/>
                    </a:lnTo>
                    <a:lnTo>
                      <a:pt x="607" y="294"/>
                    </a:lnTo>
                    <a:lnTo>
                      <a:pt x="626" y="343"/>
                    </a:lnTo>
                    <a:lnTo>
                      <a:pt x="680" y="369"/>
                    </a:lnTo>
                    <a:lnTo>
                      <a:pt x="711" y="378"/>
                    </a:lnTo>
                    <a:lnTo>
                      <a:pt x="711" y="407"/>
                    </a:lnTo>
                    <a:lnTo>
                      <a:pt x="733" y="429"/>
                    </a:lnTo>
                    <a:lnTo>
                      <a:pt x="739" y="415"/>
                    </a:lnTo>
                    <a:lnTo>
                      <a:pt x="732" y="386"/>
                    </a:lnTo>
                    <a:lnTo>
                      <a:pt x="756" y="362"/>
                    </a:lnTo>
                    <a:lnTo>
                      <a:pt x="749" y="330"/>
                    </a:lnTo>
                    <a:lnTo>
                      <a:pt x="748" y="308"/>
                    </a:lnTo>
                    <a:lnTo>
                      <a:pt x="749" y="258"/>
                    </a:lnTo>
                    <a:lnTo>
                      <a:pt x="770" y="265"/>
                    </a:lnTo>
                    <a:lnTo>
                      <a:pt x="788" y="259"/>
                    </a:lnTo>
                    <a:lnTo>
                      <a:pt x="799" y="283"/>
                    </a:lnTo>
                    <a:lnTo>
                      <a:pt x="815" y="313"/>
                    </a:lnTo>
                    <a:lnTo>
                      <a:pt x="832" y="332"/>
                    </a:lnTo>
                    <a:lnTo>
                      <a:pt x="845" y="320"/>
                    </a:lnTo>
                    <a:lnTo>
                      <a:pt x="855" y="297"/>
                    </a:lnTo>
                    <a:lnTo>
                      <a:pt x="865" y="310"/>
                    </a:lnTo>
                    <a:lnTo>
                      <a:pt x="881" y="354"/>
                    </a:lnTo>
                    <a:lnTo>
                      <a:pt x="909" y="382"/>
                    </a:lnTo>
                    <a:lnTo>
                      <a:pt x="932" y="416"/>
                    </a:lnTo>
                    <a:lnTo>
                      <a:pt x="933" y="448"/>
                    </a:lnTo>
                    <a:lnTo>
                      <a:pt x="955" y="470"/>
                    </a:lnTo>
                    <a:lnTo>
                      <a:pt x="952" y="489"/>
                    </a:lnTo>
                    <a:lnTo>
                      <a:pt x="930" y="484"/>
                    </a:lnTo>
                    <a:lnTo>
                      <a:pt x="900" y="473"/>
                    </a:lnTo>
                    <a:lnTo>
                      <a:pt x="923" y="429"/>
                    </a:lnTo>
                    <a:lnTo>
                      <a:pt x="907" y="440"/>
                    </a:lnTo>
                    <a:lnTo>
                      <a:pt x="840" y="448"/>
                    </a:lnTo>
                    <a:lnTo>
                      <a:pt x="860" y="459"/>
                    </a:lnTo>
                    <a:lnTo>
                      <a:pt x="862" y="485"/>
                    </a:lnTo>
                    <a:lnTo>
                      <a:pt x="892" y="485"/>
                    </a:lnTo>
                    <a:lnTo>
                      <a:pt x="898" y="497"/>
                    </a:lnTo>
                    <a:lnTo>
                      <a:pt x="845" y="523"/>
                    </a:lnTo>
                    <a:lnTo>
                      <a:pt x="850" y="505"/>
                    </a:lnTo>
                    <a:lnTo>
                      <a:pt x="805" y="539"/>
                    </a:lnTo>
                    <a:lnTo>
                      <a:pt x="800" y="550"/>
                    </a:lnTo>
                    <a:lnTo>
                      <a:pt x="765" y="595"/>
                    </a:lnTo>
                    <a:lnTo>
                      <a:pt x="763" y="609"/>
                    </a:lnTo>
                    <a:lnTo>
                      <a:pt x="722" y="646"/>
                    </a:lnTo>
                    <a:lnTo>
                      <a:pt x="720" y="670"/>
                    </a:lnTo>
                    <a:lnTo>
                      <a:pt x="728" y="702"/>
                    </a:lnTo>
                    <a:lnTo>
                      <a:pt x="719" y="711"/>
                    </a:lnTo>
                    <a:lnTo>
                      <a:pt x="705" y="674"/>
                    </a:lnTo>
                    <a:lnTo>
                      <a:pt x="663" y="664"/>
                    </a:lnTo>
                    <a:lnTo>
                      <a:pt x="645" y="674"/>
                    </a:lnTo>
                    <a:lnTo>
                      <a:pt x="607" y="671"/>
                    </a:lnTo>
                    <a:lnTo>
                      <a:pt x="588" y="704"/>
                    </a:lnTo>
                    <a:lnTo>
                      <a:pt x="593" y="756"/>
                    </a:lnTo>
                    <a:lnTo>
                      <a:pt x="626" y="767"/>
                    </a:lnTo>
                    <a:lnTo>
                      <a:pt x="643" y="746"/>
                    </a:lnTo>
                    <a:lnTo>
                      <a:pt x="671" y="742"/>
                    </a:lnTo>
                    <a:lnTo>
                      <a:pt x="662" y="769"/>
                    </a:lnTo>
                    <a:lnTo>
                      <a:pt x="661" y="796"/>
                    </a:lnTo>
                    <a:lnTo>
                      <a:pt x="687" y="791"/>
                    </a:lnTo>
                    <a:lnTo>
                      <a:pt x="701" y="816"/>
                    </a:lnTo>
                    <a:lnTo>
                      <a:pt x="703" y="840"/>
                    </a:lnTo>
                    <a:lnTo>
                      <a:pt x="711" y="850"/>
                    </a:lnTo>
                    <a:lnTo>
                      <a:pt x="744" y="847"/>
                    </a:lnTo>
                    <a:lnTo>
                      <a:pt x="751" y="855"/>
                    </a:lnTo>
                    <a:lnTo>
                      <a:pt x="777" y="831"/>
                    </a:lnTo>
                    <a:lnTo>
                      <a:pt x="803" y="824"/>
                    </a:lnTo>
                    <a:lnTo>
                      <a:pt x="810" y="828"/>
                    </a:lnTo>
                    <a:lnTo>
                      <a:pt x="853" y="840"/>
                    </a:lnTo>
                    <a:lnTo>
                      <a:pt x="881" y="835"/>
                    </a:lnTo>
                    <a:lnTo>
                      <a:pt x="897" y="858"/>
                    </a:lnTo>
                    <a:lnTo>
                      <a:pt x="914" y="869"/>
                    </a:lnTo>
                    <a:lnTo>
                      <a:pt x="947" y="878"/>
                    </a:lnTo>
                    <a:lnTo>
                      <a:pt x="974" y="902"/>
                    </a:lnTo>
                    <a:lnTo>
                      <a:pt x="977" y="925"/>
                    </a:lnTo>
                    <a:lnTo>
                      <a:pt x="1026" y="943"/>
                    </a:lnTo>
                    <a:lnTo>
                      <a:pt x="1086" y="966"/>
                    </a:lnTo>
                    <a:lnTo>
                      <a:pt x="1103" y="984"/>
                    </a:lnTo>
                    <a:lnTo>
                      <a:pt x="1070" y="1034"/>
                    </a:lnTo>
                    <a:lnTo>
                      <a:pt x="1063" y="1088"/>
                    </a:lnTo>
                    <a:lnTo>
                      <a:pt x="1043" y="1118"/>
                    </a:lnTo>
                    <a:lnTo>
                      <a:pt x="1006" y="1130"/>
                    </a:lnTo>
                    <a:lnTo>
                      <a:pt x="990" y="1155"/>
                    </a:lnTo>
                    <a:lnTo>
                      <a:pt x="979" y="1179"/>
                    </a:lnTo>
                    <a:lnTo>
                      <a:pt x="944" y="1230"/>
                    </a:lnTo>
                    <a:lnTo>
                      <a:pt x="918" y="1235"/>
                    </a:lnTo>
                    <a:lnTo>
                      <a:pt x="923" y="1247"/>
                    </a:lnTo>
                    <a:lnTo>
                      <a:pt x="916" y="1266"/>
                    </a:lnTo>
                    <a:lnTo>
                      <a:pt x="875" y="1286"/>
                    </a:lnTo>
                    <a:lnTo>
                      <a:pt x="860" y="1316"/>
                    </a:lnTo>
                    <a:lnTo>
                      <a:pt x="833" y="1356"/>
                    </a:lnTo>
                    <a:lnTo>
                      <a:pt x="847" y="1366"/>
                    </a:lnTo>
                    <a:lnTo>
                      <a:pt x="841" y="1387"/>
                    </a:lnTo>
                    <a:lnTo>
                      <a:pt x="826" y="1405"/>
                    </a:lnTo>
                    <a:lnTo>
                      <a:pt x="827" y="1433"/>
                    </a:lnTo>
                    <a:lnTo>
                      <a:pt x="859" y="1466"/>
                    </a:lnTo>
                    <a:lnTo>
                      <a:pt x="837" y="1474"/>
                    </a:lnTo>
                    <a:lnTo>
                      <a:pt x="807" y="1461"/>
                    </a:lnTo>
                    <a:lnTo>
                      <a:pt x="780" y="1409"/>
                    </a:lnTo>
                    <a:lnTo>
                      <a:pt x="789" y="1295"/>
                    </a:lnTo>
                    <a:lnTo>
                      <a:pt x="782" y="1257"/>
                    </a:lnTo>
                    <a:lnTo>
                      <a:pt x="814" y="1076"/>
                    </a:lnTo>
                    <a:lnTo>
                      <a:pt x="752" y="1036"/>
                    </a:lnTo>
                    <a:lnTo>
                      <a:pt x="725" y="963"/>
                    </a:lnTo>
                    <a:lnTo>
                      <a:pt x="727" y="930"/>
                    </a:lnTo>
                    <a:lnTo>
                      <a:pt x="751" y="894"/>
                    </a:lnTo>
                    <a:lnTo>
                      <a:pt x="743" y="859"/>
                    </a:lnTo>
                    <a:lnTo>
                      <a:pt x="722" y="866"/>
                    </a:lnTo>
                    <a:lnTo>
                      <a:pt x="687" y="845"/>
                    </a:lnTo>
                    <a:lnTo>
                      <a:pt x="662" y="816"/>
                    </a:lnTo>
                    <a:lnTo>
                      <a:pt x="609" y="798"/>
                    </a:lnTo>
                    <a:lnTo>
                      <a:pt x="521" y="774"/>
                    </a:lnTo>
                    <a:lnTo>
                      <a:pt x="507" y="723"/>
                    </a:lnTo>
                    <a:lnTo>
                      <a:pt x="458" y="647"/>
                    </a:lnTo>
                    <a:lnTo>
                      <a:pt x="448" y="652"/>
                    </a:lnTo>
                    <a:lnTo>
                      <a:pt x="469" y="697"/>
                    </a:lnTo>
                    <a:lnTo>
                      <a:pt x="487" y="730"/>
                    </a:lnTo>
                    <a:lnTo>
                      <a:pt x="463" y="716"/>
                    </a:lnTo>
                    <a:lnTo>
                      <a:pt x="448" y="687"/>
                    </a:lnTo>
                    <a:lnTo>
                      <a:pt x="421" y="635"/>
                    </a:lnTo>
                    <a:lnTo>
                      <a:pt x="369" y="577"/>
                    </a:lnTo>
                    <a:lnTo>
                      <a:pt x="366" y="496"/>
                    </a:lnTo>
                    <a:lnTo>
                      <a:pt x="336" y="440"/>
                    </a:lnTo>
                    <a:lnTo>
                      <a:pt x="278" y="341"/>
                    </a:lnTo>
                    <a:lnTo>
                      <a:pt x="212" y="301"/>
                    </a:lnTo>
                    <a:lnTo>
                      <a:pt x="162" y="294"/>
                    </a:lnTo>
                    <a:lnTo>
                      <a:pt x="138" y="311"/>
                    </a:lnTo>
                    <a:lnTo>
                      <a:pt x="138" y="289"/>
                    </a:lnTo>
                    <a:lnTo>
                      <a:pt x="116" y="312"/>
                    </a:lnTo>
                    <a:lnTo>
                      <a:pt x="132" y="327"/>
                    </a:lnTo>
                    <a:lnTo>
                      <a:pt x="19" y="392"/>
                    </a:lnTo>
                    <a:lnTo>
                      <a:pt x="40" y="368"/>
                    </a:lnTo>
                    <a:lnTo>
                      <a:pt x="87" y="330"/>
                    </a:lnTo>
                    <a:lnTo>
                      <a:pt x="70" y="321"/>
                    </a:lnTo>
                    <a:lnTo>
                      <a:pt x="53" y="321"/>
                    </a:lnTo>
                    <a:lnTo>
                      <a:pt x="28" y="296"/>
                    </a:lnTo>
                    <a:lnTo>
                      <a:pt x="21" y="261"/>
                    </a:lnTo>
                    <a:lnTo>
                      <a:pt x="58" y="240"/>
                    </a:lnTo>
                    <a:lnTo>
                      <a:pt x="53" y="217"/>
                    </a:lnTo>
                    <a:lnTo>
                      <a:pt x="44" y="227"/>
                    </a:lnTo>
                    <a:lnTo>
                      <a:pt x="28" y="225"/>
                    </a:lnTo>
                    <a:lnTo>
                      <a:pt x="0" y="204"/>
                    </a:lnTo>
                    <a:lnTo>
                      <a:pt x="29" y="180"/>
                    </a:lnTo>
                    <a:lnTo>
                      <a:pt x="47" y="195"/>
                    </a:lnTo>
                    <a:lnTo>
                      <a:pt x="58" y="189"/>
                    </a:lnTo>
                    <a:lnTo>
                      <a:pt x="47" y="174"/>
                    </a:lnTo>
                    <a:lnTo>
                      <a:pt x="35" y="161"/>
                    </a:lnTo>
                    <a:lnTo>
                      <a:pt x="10" y="142"/>
                    </a:lnTo>
                    <a:lnTo>
                      <a:pt x="34" y="127"/>
                    </a:lnTo>
                    <a:lnTo>
                      <a:pt x="63" y="81"/>
                    </a:lnTo>
                    <a:lnTo>
                      <a:pt x="95" y="71"/>
                    </a:lnTo>
                    <a:lnTo>
                      <a:pt x="132" y="87"/>
                    </a:lnTo>
                    <a:lnTo>
                      <a:pt x="156" y="92"/>
                    </a:lnTo>
                    <a:lnTo>
                      <a:pt x="207" y="101"/>
                    </a:lnTo>
                    <a:lnTo>
                      <a:pt x="245" y="119"/>
                    </a:lnTo>
                    <a:lnTo>
                      <a:pt x="261" y="128"/>
                    </a:lnTo>
                    <a:lnTo>
                      <a:pt x="278" y="109"/>
                    </a:lnTo>
                    <a:lnTo>
                      <a:pt x="299" y="106"/>
                    </a:lnTo>
                    <a:lnTo>
                      <a:pt x="333" y="99"/>
                    </a:lnTo>
                    <a:lnTo>
                      <a:pt x="365" y="112"/>
                    </a:lnTo>
                    <a:lnTo>
                      <a:pt x="398" y="119"/>
                    </a:lnTo>
                    <a:lnTo>
                      <a:pt x="430" y="127"/>
                    </a:lnTo>
                    <a:lnTo>
                      <a:pt x="448" y="145"/>
                    </a:lnTo>
                    <a:lnTo>
                      <a:pt x="442" y="155"/>
                    </a:lnTo>
                    <a:lnTo>
                      <a:pt x="481" y="148"/>
                    </a:lnTo>
                    <a:lnTo>
                      <a:pt x="500" y="151"/>
                    </a:lnTo>
                    <a:lnTo>
                      <a:pt x="491" y="142"/>
                    </a:lnTo>
                    <a:lnTo>
                      <a:pt x="520" y="138"/>
                    </a:lnTo>
                    <a:lnTo>
                      <a:pt x="545" y="156"/>
                    </a:lnTo>
                    <a:lnTo>
                      <a:pt x="574" y="150"/>
                    </a:lnTo>
                    <a:lnTo>
                      <a:pt x="568" y="125"/>
                    </a:lnTo>
                    <a:lnTo>
                      <a:pt x="581" y="106"/>
                    </a:lnTo>
                    <a:lnTo>
                      <a:pt x="604" y="131"/>
                    </a:lnTo>
                    <a:lnTo>
                      <a:pt x="610" y="118"/>
                    </a:lnTo>
                    <a:lnTo>
                      <a:pt x="592" y="95"/>
                    </a:lnTo>
                    <a:lnTo>
                      <a:pt x="599" y="65"/>
                    </a:lnTo>
                    <a:lnTo>
                      <a:pt x="60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09" name="íŝḻïḓé"/>
              <p:cNvSpPr/>
              <p:nvPr/>
            </p:nvSpPr>
            <p:spPr bwMode="auto">
              <a:xfrm>
                <a:off x="4642" y="364"/>
                <a:ext cx="45" cy="72"/>
              </a:xfrm>
              <a:custGeom>
                <a:avLst/>
                <a:gdLst>
                  <a:gd name="T0" fmla="*/ 23 w 45"/>
                  <a:gd name="T1" fmla="*/ 0 h 72"/>
                  <a:gd name="T2" fmla="*/ 15 w 45"/>
                  <a:gd name="T3" fmla="*/ 20 h 72"/>
                  <a:gd name="T4" fmla="*/ 0 w 45"/>
                  <a:gd name="T5" fmla="*/ 27 h 72"/>
                  <a:gd name="T6" fmla="*/ 12 w 45"/>
                  <a:gd name="T7" fmla="*/ 39 h 72"/>
                  <a:gd name="T8" fmla="*/ 33 w 45"/>
                  <a:gd name="T9" fmla="*/ 72 h 72"/>
                  <a:gd name="T10" fmla="*/ 38 w 45"/>
                  <a:gd name="T11" fmla="*/ 51 h 72"/>
                  <a:gd name="T12" fmla="*/ 45 w 45"/>
                  <a:gd name="T13" fmla="*/ 20 h 72"/>
                  <a:gd name="T14" fmla="*/ 23 w 45"/>
                  <a:gd name="T15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" h="72">
                    <a:moveTo>
                      <a:pt x="23" y="0"/>
                    </a:moveTo>
                    <a:lnTo>
                      <a:pt x="15" y="20"/>
                    </a:lnTo>
                    <a:lnTo>
                      <a:pt x="0" y="27"/>
                    </a:lnTo>
                    <a:lnTo>
                      <a:pt x="12" y="39"/>
                    </a:lnTo>
                    <a:lnTo>
                      <a:pt x="33" y="72"/>
                    </a:lnTo>
                    <a:lnTo>
                      <a:pt x="38" y="51"/>
                    </a:lnTo>
                    <a:lnTo>
                      <a:pt x="45" y="20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0" name="íṣḻïḍe"/>
              <p:cNvSpPr/>
              <p:nvPr/>
            </p:nvSpPr>
            <p:spPr bwMode="auto">
              <a:xfrm>
                <a:off x="4794" y="1090"/>
                <a:ext cx="70" cy="28"/>
              </a:xfrm>
              <a:custGeom>
                <a:avLst/>
                <a:gdLst>
                  <a:gd name="T0" fmla="*/ 0 w 70"/>
                  <a:gd name="T1" fmla="*/ 10 h 28"/>
                  <a:gd name="T2" fmla="*/ 12 w 70"/>
                  <a:gd name="T3" fmla="*/ 0 h 28"/>
                  <a:gd name="T4" fmla="*/ 49 w 70"/>
                  <a:gd name="T5" fmla="*/ 9 h 28"/>
                  <a:gd name="T6" fmla="*/ 70 w 70"/>
                  <a:gd name="T7" fmla="*/ 28 h 28"/>
                  <a:gd name="T8" fmla="*/ 47 w 70"/>
                  <a:gd name="T9" fmla="*/ 24 h 28"/>
                  <a:gd name="T10" fmla="*/ 0 w 70"/>
                  <a:gd name="T11" fmla="*/ 1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0" h="28">
                    <a:moveTo>
                      <a:pt x="0" y="10"/>
                    </a:moveTo>
                    <a:lnTo>
                      <a:pt x="12" y="0"/>
                    </a:lnTo>
                    <a:lnTo>
                      <a:pt x="49" y="9"/>
                    </a:lnTo>
                    <a:lnTo>
                      <a:pt x="70" y="28"/>
                    </a:lnTo>
                    <a:lnTo>
                      <a:pt x="47" y="24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1" name="ïš1îḍè"/>
              <p:cNvSpPr/>
              <p:nvPr/>
            </p:nvSpPr>
            <p:spPr bwMode="auto">
              <a:xfrm>
                <a:off x="4879" y="1118"/>
                <a:ext cx="61" cy="19"/>
              </a:xfrm>
              <a:custGeom>
                <a:avLst/>
                <a:gdLst>
                  <a:gd name="T0" fmla="*/ 0 w 48"/>
                  <a:gd name="T1" fmla="*/ 13 h 15"/>
                  <a:gd name="T2" fmla="*/ 6 w 48"/>
                  <a:gd name="T3" fmla="*/ 1 h 15"/>
                  <a:gd name="T4" fmla="*/ 36 w 48"/>
                  <a:gd name="T5" fmla="*/ 2 h 15"/>
                  <a:gd name="T6" fmla="*/ 48 w 48"/>
                  <a:gd name="T7" fmla="*/ 15 h 15"/>
                  <a:gd name="T8" fmla="*/ 18 w 48"/>
                  <a:gd name="T9" fmla="*/ 12 h 15"/>
                  <a:gd name="T10" fmla="*/ 0 w 48"/>
                  <a:gd name="T11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" h="15">
                    <a:moveTo>
                      <a:pt x="0" y="13"/>
                    </a:moveTo>
                    <a:cubicBezTo>
                      <a:pt x="0" y="13"/>
                      <a:pt x="1" y="0"/>
                      <a:pt x="6" y="1"/>
                    </a:cubicBezTo>
                    <a:cubicBezTo>
                      <a:pt x="12" y="2"/>
                      <a:pt x="36" y="2"/>
                      <a:pt x="36" y="2"/>
                    </a:cubicBezTo>
                    <a:cubicBezTo>
                      <a:pt x="48" y="15"/>
                      <a:pt x="48" y="15"/>
                      <a:pt x="48" y="15"/>
                    </a:cubicBezTo>
                    <a:cubicBezTo>
                      <a:pt x="18" y="12"/>
                      <a:pt x="18" y="12"/>
                      <a:pt x="18" y="12"/>
                    </a:cubicBezTo>
                    <a:lnTo>
                      <a:pt x="0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2" name="isḷïḍe"/>
              <p:cNvSpPr/>
              <p:nvPr/>
            </p:nvSpPr>
            <p:spPr bwMode="auto">
              <a:xfrm>
                <a:off x="4841" y="1130"/>
                <a:ext cx="19" cy="11"/>
              </a:xfrm>
              <a:custGeom>
                <a:avLst/>
                <a:gdLst>
                  <a:gd name="T0" fmla="*/ 4 w 19"/>
                  <a:gd name="T1" fmla="*/ 0 h 11"/>
                  <a:gd name="T2" fmla="*/ 18 w 19"/>
                  <a:gd name="T3" fmla="*/ 2 h 11"/>
                  <a:gd name="T4" fmla="*/ 19 w 19"/>
                  <a:gd name="T5" fmla="*/ 11 h 11"/>
                  <a:gd name="T6" fmla="*/ 0 w 19"/>
                  <a:gd name="T7" fmla="*/ 8 h 11"/>
                  <a:gd name="T8" fmla="*/ 4 w 19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1">
                    <a:moveTo>
                      <a:pt x="4" y="0"/>
                    </a:moveTo>
                    <a:lnTo>
                      <a:pt x="18" y="2"/>
                    </a:lnTo>
                    <a:lnTo>
                      <a:pt x="19" y="11"/>
                    </a:lnTo>
                    <a:lnTo>
                      <a:pt x="0" y="8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3" name="íSľíḍe"/>
              <p:cNvSpPr/>
              <p:nvPr/>
            </p:nvSpPr>
            <p:spPr bwMode="auto">
              <a:xfrm>
                <a:off x="5601" y="212"/>
                <a:ext cx="45" cy="62"/>
              </a:xfrm>
              <a:custGeom>
                <a:avLst/>
                <a:gdLst>
                  <a:gd name="T0" fmla="*/ 45 w 45"/>
                  <a:gd name="T1" fmla="*/ 0 h 62"/>
                  <a:gd name="T2" fmla="*/ 36 w 45"/>
                  <a:gd name="T3" fmla="*/ 34 h 62"/>
                  <a:gd name="T4" fmla="*/ 29 w 45"/>
                  <a:gd name="T5" fmla="*/ 62 h 62"/>
                  <a:gd name="T6" fmla="*/ 4 w 45"/>
                  <a:gd name="T7" fmla="*/ 29 h 62"/>
                  <a:gd name="T8" fmla="*/ 0 w 45"/>
                  <a:gd name="T9" fmla="*/ 9 h 62"/>
                  <a:gd name="T10" fmla="*/ 45 w 45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" h="62">
                    <a:moveTo>
                      <a:pt x="45" y="0"/>
                    </a:moveTo>
                    <a:lnTo>
                      <a:pt x="36" y="34"/>
                    </a:lnTo>
                    <a:lnTo>
                      <a:pt x="29" y="62"/>
                    </a:lnTo>
                    <a:lnTo>
                      <a:pt x="4" y="29"/>
                    </a:lnTo>
                    <a:lnTo>
                      <a:pt x="0" y="9"/>
                    </a:lnTo>
                    <a:lnTo>
                      <a:pt x="4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4" name="ïṥļíďé"/>
              <p:cNvSpPr/>
              <p:nvPr/>
            </p:nvSpPr>
            <p:spPr bwMode="auto">
              <a:xfrm>
                <a:off x="6699" y="311"/>
                <a:ext cx="40" cy="25"/>
              </a:xfrm>
              <a:custGeom>
                <a:avLst/>
                <a:gdLst>
                  <a:gd name="T0" fmla="*/ 40 w 40"/>
                  <a:gd name="T1" fmla="*/ 14 h 25"/>
                  <a:gd name="T2" fmla="*/ 0 w 40"/>
                  <a:gd name="T3" fmla="*/ 0 h 25"/>
                  <a:gd name="T4" fmla="*/ 6 w 40"/>
                  <a:gd name="T5" fmla="*/ 15 h 25"/>
                  <a:gd name="T6" fmla="*/ 24 w 40"/>
                  <a:gd name="T7" fmla="*/ 25 h 25"/>
                  <a:gd name="T8" fmla="*/ 40 w 40"/>
                  <a:gd name="T9" fmla="*/ 1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25">
                    <a:moveTo>
                      <a:pt x="40" y="14"/>
                    </a:moveTo>
                    <a:lnTo>
                      <a:pt x="0" y="0"/>
                    </a:lnTo>
                    <a:lnTo>
                      <a:pt x="6" y="15"/>
                    </a:lnTo>
                    <a:lnTo>
                      <a:pt x="24" y="25"/>
                    </a:lnTo>
                    <a:lnTo>
                      <a:pt x="4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5" name="íšļïďê"/>
              <p:cNvSpPr/>
              <p:nvPr/>
            </p:nvSpPr>
            <p:spPr bwMode="auto">
              <a:xfrm>
                <a:off x="6620" y="288"/>
                <a:ext cx="54" cy="49"/>
              </a:xfrm>
              <a:custGeom>
                <a:avLst/>
                <a:gdLst>
                  <a:gd name="T0" fmla="*/ 38 w 54"/>
                  <a:gd name="T1" fmla="*/ 2 h 49"/>
                  <a:gd name="T2" fmla="*/ 18 w 54"/>
                  <a:gd name="T3" fmla="*/ 0 h 49"/>
                  <a:gd name="T4" fmla="*/ 0 w 54"/>
                  <a:gd name="T5" fmla="*/ 29 h 49"/>
                  <a:gd name="T6" fmla="*/ 20 w 54"/>
                  <a:gd name="T7" fmla="*/ 49 h 49"/>
                  <a:gd name="T8" fmla="*/ 54 w 54"/>
                  <a:gd name="T9" fmla="*/ 42 h 49"/>
                  <a:gd name="T10" fmla="*/ 38 w 54"/>
                  <a:gd name="T11" fmla="*/ 2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4" h="49">
                    <a:moveTo>
                      <a:pt x="38" y="2"/>
                    </a:moveTo>
                    <a:lnTo>
                      <a:pt x="18" y="0"/>
                    </a:lnTo>
                    <a:lnTo>
                      <a:pt x="0" y="29"/>
                    </a:lnTo>
                    <a:lnTo>
                      <a:pt x="20" y="49"/>
                    </a:lnTo>
                    <a:lnTo>
                      <a:pt x="54" y="42"/>
                    </a:lnTo>
                    <a:lnTo>
                      <a:pt x="3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</p:grpSp>
        <p:sp>
          <p:nvSpPr>
            <p:cNvPr id="7" name="işḻïďé"/>
            <p:cNvSpPr/>
            <p:nvPr/>
          </p:nvSpPr>
          <p:spPr>
            <a:xfrm>
              <a:off x="6579709" y="1162059"/>
              <a:ext cx="281912" cy="281912"/>
            </a:xfrm>
            <a:prstGeom prst="ellipse">
              <a:avLst/>
            </a:prstGeom>
            <a:solidFill>
              <a:schemeClr val="accent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40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8" name="îŝ1idé"/>
            <p:cNvSpPr/>
            <p:nvPr/>
          </p:nvSpPr>
          <p:spPr>
            <a:xfrm>
              <a:off x="10198031" y="1112481"/>
              <a:ext cx="381070" cy="381068"/>
            </a:xfrm>
            <a:prstGeom prst="ellipse">
              <a:avLst/>
            </a:prstGeom>
            <a:solidFill>
              <a:schemeClr val="accent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77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9" name="ïṣlïḍé"/>
            <p:cNvSpPr/>
            <p:nvPr/>
          </p:nvSpPr>
          <p:spPr>
            <a:xfrm>
              <a:off x="10494738" y="2748158"/>
              <a:ext cx="281912" cy="281912"/>
            </a:xfrm>
            <a:prstGeom prst="ellipse">
              <a:avLst/>
            </a:prstGeom>
            <a:solidFill>
              <a:schemeClr val="accent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40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0" name="i$lîďê"/>
            <p:cNvSpPr/>
            <p:nvPr/>
          </p:nvSpPr>
          <p:spPr>
            <a:xfrm>
              <a:off x="6951454" y="2517901"/>
              <a:ext cx="281912" cy="281912"/>
            </a:xfrm>
            <a:prstGeom prst="ellipse">
              <a:avLst/>
            </a:prstGeom>
            <a:solidFill>
              <a:schemeClr val="accent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40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1" name="îṣḻíḋé"/>
            <p:cNvSpPr/>
            <p:nvPr/>
          </p:nvSpPr>
          <p:spPr>
            <a:xfrm>
              <a:off x="6022263" y="1655914"/>
              <a:ext cx="281912" cy="28191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40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2" name="ïślïḑè"/>
            <p:cNvSpPr/>
            <p:nvPr/>
          </p:nvSpPr>
          <p:spPr>
            <a:xfrm>
              <a:off x="5864173" y="875763"/>
              <a:ext cx="281912" cy="28191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40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3" name="iṥlîḑé"/>
            <p:cNvSpPr/>
            <p:nvPr/>
          </p:nvSpPr>
          <p:spPr>
            <a:xfrm>
              <a:off x="9556717" y="1214126"/>
              <a:ext cx="203589" cy="20358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4" name="iṧľïḍè"/>
            <p:cNvSpPr/>
            <p:nvPr/>
          </p:nvSpPr>
          <p:spPr>
            <a:xfrm>
              <a:off x="8882429" y="1355751"/>
              <a:ext cx="203589" cy="203589"/>
            </a:xfrm>
            <a:prstGeom prst="ellipse">
              <a:avLst/>
            </a:prstGeom>
            <a:solidFill>
              <a:schemeClr val="accent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5" name="íṥľïḓé"/>
            <p:cNvSpPr/>
            <p:nvPr/>
          </p:nvSpPr>
          <p:spPr>
            <a:xfrm>
              <a:off x="8337869" y="843290"/>
              <a:ext cx="203589" cy="20358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6" name="îṥ1iḋe"/>
            <p:cNvSpPr/>
            <p:nvPr/>
          </p:nvSpPr>
          <p:spPr>
            <a:xfrm>
              <a:off x="10018778" y="1626627"/>
              <a:ext cx="203589" cy="20358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7" name="ï$ľîdê"/>
            <p:cNvSpPr/>
            <p:nvPr/>
          </p:nvSpPr>
          <p:spPr>
            <a:xfrm>
              <a:off x="8383979" y="2286447"/>
              <a:ext cx="203589" cy="203589"/>
            </a:xfrm>
            <a:prstGeom prst="ellipse">
              <a:avLst/>
            </a:prstGeom>
            <a:solidFill>
              <a:schemeClr val="accent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8" name="íS1ïḓê"/>
            <p:cNvSpPr/>
            <p:nvPr/>
          </p:nvSpPr>
          <p:spPr>
            <a:xfrm>
              <a:off x="8260828" y="2861668"/>
              <a:ext cx="203589" cy="20358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9" name="íṩļîḑe"/>
            <p:cNvSpPr/>
            <p:nvPr/>
          </p:nvSpPr>
          <p:spPr>
            <a:xfrm>
              <a:off x="9634254" y="2253557"/>
              <a:ext cx="203589" cy="20358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670718" y="4319892"/>
              <a:ext cx="10850563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íṣ1îdé">
              <a:extLst>
                <a:ext uri="{FF2B5EF4-FFF2-40B4-BE49-F238E27FC236}">
                  <a16:creationId xmlns:a16="http://schemas.microsoft.com/office/drawing/2014/main" id="{F94DD95F-B6F2-41C4-BDF0-9A6E91E94E3A}"/>
                </a:ext>
              </a:extLst>
            </p:cNvPr>
            <p:cNvSpPr txBox="1"/>
            <p:nvPr/>
          </p:nvSpPr>
          <p:spPr>
            <a:xfrm>
              <a:off x="673099" y="1510965"/>
              <a:ext cx="4714958" cy="58192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 fontScale="70000" lnSpcReduction="20000"/>
            </a:bodyPr>
            <a:lstStyle/>
            <a:p>
              <a:pPr marL="0" marR="0" lvl="0" indent="0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Unified fonts make reading more fluent.</a:t>
              </a:r>
            </a:p>
          </p:txBody>
        </p:sp>
        <p:sp>
          <p:nvSpPr>
            <p:cNvPr id="22" name="işļíḋe">
              <a:extLst>
                <a:ext uri="{FF2B5EF4-FFF2-40B4-BE49-F238E27FC236}">
                  <a16:creationId xmlns:a16="http://schemas.microsoft.com/office/drawing/2014/main" id="{B6179CA9-2817-4A18-AB7F-43324CD5EA5D}"/>
                </a:ext>
              </a:extLst>
            </p:cNvPr>
            <p:cNvSpPr txBox="1"/>
            <p:nvPr/>
          </p:nvSpPr>
          <p:spPr>
            <a:xfrm>
              <a:off x="673101" y="2092891"/>
              <a:ext cx="4714956" cy="9207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marL="0" marR="0" lvl="0" indent="0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Theme color makes PPT more convenient to change.</a:t>
              </a:r>
            </a:p>
            <a:p>
              <a:pPr marL="0" marR="0" lvl="0" indent="0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Adjust the spacing to adapt to Chinese typesetting, use the reference line in PPT.</a:t>
              </a:r>
            </a:p>
          </p:txBody>
        </p:sp>
        <p:grpSp>
          <p:nvGrpSpPr>
            <p:cNvPr id="23" name="îś1íḑê">
              <a:extLst>
                <a:ext uri="{FF2B5EF4-FFF2-40B4-BE49-F238E27FC236}">
                  <a16:creationId xmlns:a16="http://schemas.microsoft.com/office/drawing/2014/main" id="{7AA02D91-93E8-485D-A4F5-72D76C6DD56B}"/>
                </a:ext>
              </a:extLst>
            </p:cNvPr>
            <p:cNvGrpSpPr/>
            <p:nvPr/>
          </p:nvGrpSpPr>
          <p:grpSpPr>
            <a:xfrm>
              <a:off x="2497453" y="4875271"/>
              <a:ext cx="1568466" cy="1259366"/>
              <a:chOff x="1163789" y="2274621"/>
              <a:chExt cx="1436954" cy="1143954"/>
            </a:xfrm>
          </p:grpSpPr>
          <p:sp>
            <p:nvSpPr>
              <p:cNvPr id="57" name="íSlïďè">
                <a:extLst>
                  <a:ext uri="{FF2B5EF4-FFF2-40B4-BE49-F238E27FC236}">
                    <a16:creationId xmlns:a16="http://schemas.microsoft.com/office/drawing/2014/main" id="{CE911728-D48A-4DD6-84B7-1FC53D101A45}"/>
                  </a:ext>
                </a:extLst>
              </p:cNvPr>
              <p:cNvSpPr/>
              <p:nvPr/>
            </p:nvSpPr>
            <p:spPr bwMode="auto">
              <a:xfrm>
                <a:off x="1163789" y="2716427"/>
                <a:ext cx="1436954" cy="702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 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58" name="iṥḷîḑè">
                <a:extLst>
                  <a:ext uri="{FF2B5EF4-FFF2-40B4-BE49-F238E27FC236}">
                    <a16:creationId xmlns:a16="http://schemas.microsoft.com/office/drawing/2014/main" id="{8AC0F7ED-0152-44C5-ABA1-86D82CE2551D}"/>
                  </a:ext>
                </a:extLst>
              </p:cNvPr>
              <p:cNvSpPr txBox="1"/>
              <p:nvPr/>
            </p:nvSpPr>
            <p:spPr bwMode="auto">
              <a:xfrm>
                <a:off x="1163789" y="2274621"/>
                <a:ext cx="143695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i="1" dirty="0"/>
                  <a:t>Text here</a:t>
                </a:r>
              </a:p>
            </p:txBody>
          </p:sp>
        </p:grpSp>
        <p:grpSp>
          <p:nvGrpSpPr>
            <p:cNvPr id="24" name="íş1iďê">
              <a:extLst>
                <a:ext uri="{FF2B5EF4-FFF2-40B4-BE49-F238E27FC236}">
                  <a16:creationId xmlns:a16="http://schemas.microsoft.com/office/drawing/2014/main" id="{8EABA82E-684A-442C-9D4C-C5DDACB5BF85}"/>
                </a:ext>
              </a:extLst>
            </p:cNvPr>
            <p:cNvGrpSpPr/>
            <p:nvPr/>
          </p:nvGrpSpPr>
          <p:grpSpPr>
            <a:xfrm>
              <a:off x="4369430" y="4875271"/>
              <a:ext cx="1568466" cy="1259366"/>
              <a:chOff x="1163789" y="2274621"/>
              <a:chExt cx="1436954" cy="1143954"/>
            </a:xfrm>
          </p:grpSpPr>
          <p:sp>
            <p:nvSpPr>
              <p:cNvPr id="55" name="íṩḷîḑè">
                <a:extLst>
                  <a:ext uri="{FF2B5EF4-FFF2-40B4-BE49-F238E27FC236}">
                    <a16:creationId xmlns:a16="http://schemas.microsoft.com/office/drawing/2014/main" id="{EC1B9557-1C50-4E7A-A8A4-7CB0726CF6E8}"/>
                  </a:ext>
                </a:extLst>
              </p:cNvPr>
              <p:cNvSpPr/>
              <p:nvPr/>
            </p:nvSpPr>
            <p:spPr bwMode="auto">
              <a:xfrm>
                <a:off x="1163789" y="2716427"/>
                <a:ext cx="1436954" cy="702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 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56" name="iSḻïḑé">
                <a:extLst>
                  <a:ext uri="{FF2B5EF4-FFF2-40B4-BE49-F238E27FC236}">
                    <a16:creationId xmlns:a16="http://schemas.microsoft.com/office/drawing/2014/main" id="{FA36021C-C07F-4BC3-B5A1-585612D5249D}"/>
                  </a:ext>
                </a:extLst>
              </p:cNvPr>
              <p:cNvSpPr txBox="1"/>
              <p:nvPr/>
            </p:nvSpPr>
            <p:spPr bwMode="auto">
              <a:xfrm>
                <a:off x="1163789" y="2274621"/>
                <a:ext cx="143695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i="1" dirty="0"/>
                  <a:t>Text here</a:t>
                </a:r>
              </a:p>
            </p:txBody>
          </p:sp>
        </p:grpSp>
        <p:grpSp>
          <p:nvGrpSpPr>
            <p:cNvPr id="25" name="išlíḑe">
              <a:extLst>
                <a:ext uri="{FF2B5EF4-FFF2-40B4-BE49-F238E27FC236}">
                  <a16:creationId xmlns:a16="http://schemas.microsoft.com/office/drawing/2014/main" id="{ACD2F474-8564-4112-8369-367EAC8EAA9D}"/>
                </a:ext>
              </a:extLst>
            </p:cNvPr>
            <p:cNvGrpSpPr/>
            <p:nvPr/>
          </p:nvGrpSpPr>
          <p:grpSpPr>
            <a:xfrm>
              <a:off x="6241407" y="4875271"/>
              <a:ext cx="1568466" cy="1259366"/>
              <a:chOff x="1163789" y="2274621"/>
              <a:chExt cx="1436954" cy="1143954"/>
            </a:xfrm>
          </p:grpSpPr>
          <p:sp>
            <p:nvSpPr>
              <p:cNvPr id="53" name="iś1ïḋe">
                <a:extLst>
                  <a:ext uri="{FF2B5EF4-FFF2-40B4-BE49-F238E27FC236}">
                    <a16:creationId xmlns:a16="http://schemas.microsoft.com/office/drawing/2014/main" id="{034A36F1-A710-4708-93BB-F0D167E0E65D}"/>
                  </a:ext>
                </a:extLst>
              </p:cNvPr>
              <p:cNvSpPr/>
              <p:nvPr/>
            </p:nvSpPr>
            <p:spPr bwMode="auto">
              <a:xfrm>
                <a:off x="1163789" y="2716427"/>
                <a:ext cx="1436954" cy="702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 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54" name="íşḷïḑé">
                <a:extLst>
                  <a:ext uri="{FF2B5EF4-FFF2-40B4-BE49-F238E27FC236}">
                    <a16:creationId xmlns:a16="http://schemas.microsoft.com/office/drawing/2014/main" id="{FE282783-6BFF-476D-98EB-DDC56D5275DF}"/>
                  </a:ext>
                </a:extLst>
              </p:cNvPr>
              <p:cNvSpPr txBox="1"/>
              <p:nvPr/>
            </p:nvSpPr>
            <p:spPr bwMode="auto">
              <a:xfrm>
                <a:off x="1163789" y="2274621"/>
                <a:ext cx="143695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i="1" dirty="0"/>
                  <a:t>Text here</a:t>
                </a:r>
              </a:p>
            </p:txBody>
          </p:sp>
        </p:grpSp>
        <p:grpSp>
          <p:nvGrpSpPr>
            <p:cNvPr id="26" name="iṡḻiḓé">
              <a:extLst>
                <a:ext uri="{FF2B5EF4-FFF2-40B4-BE49-F238E27FC236}">
                  <a16:creationId xmlns:a16="http://schemas.microsoft.com/office/drawing/2014/main" id="{816D68D6-587B-4943-8E9B-B9EA3A08BD7B}"/>
                </a:ext>
              </a:extLst>
            </p:cNvPr>
            <p:cNvGrpSpPr/>
            <p:nvPr/>
          </p:nvGrpSpPr>
          <p:grpSpPr>
            <a:xfrm>
              <a:off x="8113384" y="4875271"/>
              <a:ext cx="1568466" cy="1259366"/>
              <a:chOff x="1163789" y="2274621"/>
              <a:chExt cx="1436954" cy="1143954"/>
            </a:xfrm>
          </p:grpSpPr>
          <p:sp>
            <p:nvSpPr>
              <p:cNvPr id="51" name="îṩļiḍe">
                <a:extLst>
                  <a:ext uri="{FF2B5EF4-FFF2-40B4-BE49-F238E27FC236}">
                    <a16:creationId xmlns:a16="http://schemas.microsoft.com/office/drawing/2014/main" id="{018A8688-7D23-4CBB-ACB0-567F7C344618}"/>
                  </a:ext>
                </a:extLst>
              </p:cNvPr>
              <p:cNvSpPr/>
              <p:nvPr/>
            </p:nvSpPr>
            <p:spPr bwMode="auto">
              <a:xfrm>
                <a:off x="1163789" y="2716427"/>
                <a:ext cx="1436954" cy="702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 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52" name="íş1îḋé">
                <a:extLst>
                  <a:ext uri="{FF2B5EF4-FFF2-40B4-BE49-F238E27FC236}">
                    <a16:creationId xmlns:a16="http://schemas.microsoft.com/office/drawing/2014/main" id="{65DB2C45-76C4-45CA-9742-4F6C7AAEB98A}"/>
                  </a:ext>
                </a:extLst>
              </p:cNvPr>
              <p:cNvSpPr txBox="1"/>
              <p:nvPr/>
            </p:nvSpPr>
            <p:spPr bwMode="auto">
              <a:xfrm>
                <a:off x="1163789" y="2274621"/>
                <a:ext cx="143695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i="1" dirty="0"/>
                  <a:t>Text here</a:t>
                </a:r>
              </a:p>
            </p:txBody>
          </p:sp>
        </p:grpSp>
        <p:grpSp>
          <p:nvGrpSpPr>
            <p:cNvPr id="27" name="ïŝliḑe">
              <a:extLst>
                <a:ext uri="{FF2B5EF4-FFF2-40B4-BE49-F238E27FC236}">
                  <a16:creationId xmlns:a16="http://schemas.microsoft.com/office/drawing/2014/main" id="{8DB74D2A-14E4-448E-A6AC-317B9A4D1D66}"/>
                </a:ext>
              </a:extLst>
            </p:cNvPr>
            <p:cNvGrpSpPr/>
            <p:nvPr/>
          </p:nvGrpSpPr>
          <p:grpSpPr>
            <a:xfrm>
              <a:off x="9985359" y="4863946"/>
              <a:ext cx="1568466" cy="1259366"/>
              <a:chOff x="1163789" y="2274621"/>
              <a:chExt cx="1436954" cy="1143954"/>
            </a:xfrm>
          </p:grpSpPr>
          <p:sp>
            <p:nvSpPr>
              <p:cNvPr id="49" name="ïṣľíḋe">
                <a:extLst>
                  <a:ext uri="{FF2B5EF4-FFF2-40B4-BE49-F238E27FC236}">
                    <a16:creationId xmlns:a16="http://schemas.microsoft.com/office/drawing/2014/main" id="{AB42304F-0498-4706-AE45-072C048A8069}"/>
                  </a:ext>
                </a:extLst>
              </p:cNvPr>
              <p:cNvSpPr/>
              <p:nvPr/>
            </p:nvSpPr>
            <p:spPr bwMode="auto">
              <a:xfrm>
                <a:off x="1163789" y="2716427"/>
                <a:ext cx="1436954" cy="702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 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50" name="iṩľîďé">
                <a:extLst>
                  <a:ext uri="{FF2B5EF4-FFF2-40B4-BE49-F238E27FC236}">
                    <a16:creationId xmlns:a16="http://schemas.microsoft.com/office/drawing/2014/main" id="{DED9178E-8B87-45CE-8A7C-1F0D16BFD17C}"/>
                  </a:ext>
                </a:extLst>
              </p:cNvPr>
              <p:cNvSpPr txBox="1"/>
              <p:nvPr/>
            </p:nvSpPr>
            <p:spPr bwMode="auto">
              <a:xfrm>
                <a:off x="1163789" y="2274621"/>
                <a:ext cx="143695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i="1" dirty="0"/>
                  <a:t>Text here</a:t>
                </a:r>
              </a:p>
            </p:txBody>
          </p:sp>
        </p:grpSp>
        <p:grpSp>
          <p:nvGrpSpPr>
            <p:cNvPr id="28" name="îṥlïdê">
              <a:extLst>
                <a:ext uri="{FF2B5EF4-FFF2-40B4-BE49-F238E27FC236}">
                  <a16:creationId xmlns:a16="http://schemas.microsoft.com/office/drawing/2014/main" id="{A4230EDC-DF1E-460A-87FE-664153573668}"/>
                </a:ext>
              </a:extLst>
            </p:cNvPr>
            <p:cNvGrpSpPr/>
            <p:nvPr/>
          </p:nvGrpSpPr>
          <p:grpSpPr>
            <a:xfrm>
              <a:off x="625476" y="4875271"/>
              <a:ext cx="1568466" cy="1259366"/>
              <a:chOff x="1163789" y="2274621"/>
              <a:chExt cx="1436954" cy="1143954"/>
            </a:xfrm>
          </p:grpSpPr>
          <p:sp>
            <p:nvSpPr>
              <p:cNvPr id="47" name="íṡlîḋé">
                <a:extLst>
                  <a:ext uri="{FF2B5EF4-FFF2-40B4-BE49-F238E27FC236}">
                    <a16:creationId xmlns:a16="http://schemas.microsoft.com/office/drawing/2014/main" id="{C535AD9F-5850-41D3-991D-DBE8E85EBC4D}"/>
                  </a:ext>
                </a:extLst>
              </p:cNvPr>
              <p:cNvSpPr/>
              <p:nvPr/>
            </p:nvSpPr>
            <p:spPr bwMode="auto">
              <a:xfrm>
                <a:off x="1163789" y="2716427"/>
                <a:ext cx="1436954" cy="702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 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48" name="îṡḻiḓe">
                <a:extLst>
                  <a:ext uri="{FF2B5EF4-FFF2-40B4-BE49-F238E27FC236}">
                    <a16:creationId xmlns:a16="http://schemas.microsoft.com/office/drawing/2014/main" id="{D7AE2FF2-27C8-4811-8F1F-1E34EFE4DB89}"/>
                  </a:ext>
                </a:extLst>
              </p:cNvPr>
              <p:cNvSpPr txBox="1"/>
              <p:nvPr/>
            </p:nvSpPr>
            <p:spPr bwMode="auto">
              <a:xfrm>
                <a:off x="1163789" y="2274621"/>
                <a:ext cx="143695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i="1" dirty="0"/>
                  <a:t>Text here</a:t>
                </a:r>
              </a:p>
            </p:txBody>
          </p:sp>
        </p:grpSp>
        <p:grpSp>
          <p:nvGrpSpPr>
            <p:cNvPr id="29" name="íṧľîďê">
              <a:extLst>
                <a:ext uri="{FF2B5EF4-FFF2-40B4-BE49-F238E27FC236}">
                  <a16:creationId xmlns:a16="http://schemas.microsoft.com/office/drawing/2014/main" id="{6ADF3479-7B6B-4FB3-87B1-30ED7588BFA3}"/>
                </a:ext>
              </a:extLst>
            </p:cNvPr>
            <p:cNvGrpSpPr/>
            <p:nvPr/>
          </p:nvGrpSpPr>
          <p:grpSpPr>
            <a:xfrm>
              <a:off x="1025999" y="3936183"/>
              <a:ext cx="767418" cy="767418"/>
              <a:chOff x="1025999" y="1411000"/>
              <a:chExt cx="767418" cy="767418"/>
            </a:xfrm>
          </p:grpSpPr>
          <p:sp>
            <p:nvSpPr>
              <p:cNvPr id="45" name="îSļïḍé">
                <a:extLst>
                  <a:ext uri="{FF2B5EF4-FFF2-40B4-BE49-F238E27FC236}">
                    <a16:creationId xmlns:a16="http://schemas.microsoft.com/office/drawing/2014/main" id="{9C468D74-8BDA-4AB0-93B5-48BC62C809C5}"/>
                  </a:ext>
                </a:extLst>
              </p:cNvPr>
              <p:cNvSpPr/>
              <p:nvPr/>
            </p:nvSpPr>
            <p:spPr bwMode="auto">
              <a:xfrm>
                <a:off x="1025999" y="1411000"/>
                <a:ext cx="767418" cy="76741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bg1">
                    <a:lumMod val="75000"/>
                  </a:schemeClr>
                </a:solidFill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6" name="îṡ1îďé">
                <a:extLst>
                  <a:ext uri="{FF2B5EF4-FFF2-40B4-BE49-F238E27FC236}">
                    <a16:creationId xmlns:a16="http://schemas.microsoft.com/office/drawing/2014/main" id="{FC21075E-9FC7-4A19-BBB9-9A9A196945BE}"/>
                  </a:ext>
                </a:extLst>
              </p:cNvPr>
              <p:cNvSpPr/>
              <p:nvPr/>
            </p:nvSpPr>
            <p:spPr bwMode="auto">
              <a:xfrm>
                <a:off x="1203096" y="1592753"/>
                <a:ext cx="413225" cy="403914"/>
              </a:xfrm>
              <a:custGeom>
                <a:avLst/>
                <a:gdLst>
                  <a:gd name="connsiteX0" fmla="*/ 163904 w 607933"/>
                  <a:gd name="connsiteY0" fmla="*/ 368072 h 594235"/>
                  <a:gd name="connsiteX1" fmla="*/ 194698 w 607933"/>
                  <a:gd name="connsiteY1" fmla="*/ 416677 h 594235"/>
                  <a:gd name="connsiteX2" fmla="*/ 52648 w 607933"/>
                  <a:gd name="connsiteY2" fmla="*/ 475202 h 594235"/>
                  <a:gd name="connsiteX3" fmla="*/ 303966 w 607933"/>
                  <a:gd name="connsiteY3" fmla="*/ 542654 h 594235"/>
                  <a:gd name="connsiteX4" fmla="*/ 555285 w 607933"/>
                  <a:gd name="connsiteY4" fmla="*/ 475202 h 594235"/>
                  <a:gd name="connsiteX5" fmla="*/ 412242 w 607933"/>
                  <a:gd name="connsiteY5" fmla="*/ 416677 h 594235"/>
                  <a:gd name="connsiteX6" fmla="*/ 444030 w 607933"/>
                  <a:gd name="connsiteY6" fmla="*/ 368072 h 594235"/>
                  <a:gd name="connsiteX7" fmla="*/ 607933 w 607933"/>
                  <a:gd name="connsiteY7" fmla="*/ 475202 h 594235"/>
                  <a:gd name="connsiteX8" fmla="*/ 303966 w 607933"/>
                  <a:gd name="connsiteY8" fmla="*/ 594235 h 594235"/>
                  <a:gd name="connsiteX9" fmla="*/ 0 w 607933"/>
                  <a:gd name="connsiteY9" fmla="*/ 475202 h 594235"/>
                  <a:gd name="connsiteX10" fmla="*/ 163904 w 607933"/>
                  <a:gd name="connsiteY10" fmla="*/ 368072 h 594235"/>
                  <a:gd name="connsiteX11" fmla="*/ 304444 w 607933"/>
                  <a:gd name="connsiteY11" fmla="*/ 119134 h 594235"/>
                  <a:gd name="connsiteX12" fmla="*/ 368550 w 607933"/>
                  <a:gd name="connsiteY12" fmla="*/ 183559 h 594235"/>
                  <a:gd name="connsiteX13" fmla="*/ 304444 w 607933"/>
                  <a:gd name="connsiteY13" fmla="*/ 247984 h 594235"/>
                  <a:gd name="connsiteX14" fmla="*/ 240338 w 607933"/>
                  <a:gd name="connsiteY14" fmla="*/ 183559 h 594235"/>
                  <a:gd name="connsiteX15" fmla="*/ 304444 w 607933"/>
                  <a:gd name="connsiteY15" fmla="*/ 119134 h 594235"/>
                  <a:gd name="connsiteX16" fmla="*/ 304941 w 607933"/>
                  <a:gd name="connsiteY16" fmla="*/ 78375 h 594235"/>
                  <a:gd name="connsiteX17" fmla="*/ 198655 w 607933"/>
                  <a:gd name="connsiteY17" fmla="*/ 183536 h 594235"/>
                  <a:gd name="connsiteX18" fmla="*/ 304941 w 607933"/>
                  <a:gd name="connsiteY18" fmla="*/ 288698 h 594235"/>
                  <a:gd name="connsiteX19" fmla="*/ 410234 w 607933"/>
                  <a:gd name="connsiteY19" fmla="*/ 183536 h 594235"/>
                  <a:gd name="connsiteX20" fmla="*/ 304941 w 607933"/>
                  <a:gd name="connsiteY20" fmla="*/ 78375 h 594235"/>
                  <a:gd name="connsiteX21" fmla="*/ 304941 w 607933"/>
                  <a:gd name="connsiteY21" fmla="*/ 0 h 594235"/>
                  <a:gd name="connsiteX22" fmla="*/ 482747 w 607933"/>
                  <a:gd name="connsiteY22" fmla="*/ 178576 h 594235"/>
                  <a:gd name="connsiteX23" fmla="*/ 338714 w 607933"/>
                  <a:gd name="connsiteY23" fmla="*/ 454376 h 594235"/>
                  <a:gd name="connsiteX24" fmla="*/ 304941 w 607933"/>
                  <a:gd name="connsiteY24" fmla="*/ 472234 h 594235"/>
                  <a:gd name="connsiteX25" fmla="*/ 270175 w 607933"/>
                  <a:gd name="connsiteY25" fmla="*/ 454376 h 594235"/>
                  <a:gd name="connsiteX26" fmla="*/ 126142 w 607933"/>
                  <a:gd name="connsiteY26" fmla="*/ 178576 h 594235"/>
                  <a:gd name="connsiteX27" fmla="*/ 304941 w 607933"/>
                  <a:gd name="connsiteY27" fmla="*/ 0 h 59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07933" h="594235">
                    <a:moveTo>
                      <a:pt x="163904" y="368072"/>
                    </a:moveTo>
                    <a:cubicBezTo>
                      <a:pt x="173837" y="383943"/>
                      <a:pt x="183771" y="399814"/>
                      <a:pt x="194698" y="416677"/>
                    </a:cubicBezTo>
                    <a:cubicBezTo>
                      <a:pt x="100329" y="430564"/>
                      <a:pt x="52648" y="460323"/>
                      <a:pt x="52648" y="475202"/>
                    </a:cubicBezTo>
                    <a:cubicBezTo>
                      <a:pt x="52648" y="495041"/>
                      <a:pt x="138076" y="542654"/>
                      <a:pt x="303966" y="542654"/>
                    </a:cubicBezTo>
                    <a:cubicBezTo>
                      <a:pt x="469857" y="542654"/>
                      <a:pt x="555285" y="495041"/>
                      <a:pt x="555285" y="475202"/>
                    </a:cubicBezTo>
                    <a:cubicBezTo>
                      <a:pt x="555285" y="460323"/>
                      <a:pt x="506611" y="430564"/>
                      <a:pt x="412242" y="416677"/>
                    </a:cubicBezTo>
                    <a:cubicBezTo>
                      <a:pt x="424162" y="399814"/>
                      <a:pt x="434096" y="383943"/>
                      <a:pt x="444030" y="368072"/>
                    </a:cubicBezTo>
                    <a:cubicBezTo>
                      <a:pt x="536412" y="385927"/>
                      <a:pt x="607933" y="421637"/>
                      <a:pt x="607933" y="475202"/>
                    </a:cubicBezTo>
                    <a:cubicBezTo>
                      <a:pt x="607933" y="553565"/>
                      <a:pt x="454956" y="594235"/>
                      <a:pt x="303966" y="594235"/>
                    </a:cubicBezTo>
                    <a:cubicBezTo>
                      <a:pt x="152977" y="594235"/>
                      <a:pt x="0" y="553565"/>
                      <a:pt x="0" y="475202"/>
                    </a:cubicBezTo>
                    <a:cubicBezTo>
                      <a:pt x="0" y="421637"/>
                      <a:pt x="70528" y="385927"/>
                      <a:pt x="163904" y="368072"/>
                    </a:cubicBezTo>
                    <a:close/>
                    <a:moveTo>
                      <a:pt x="304444" y="119134"/>
                    </a:moveTo>
                    <a:cubicBezTo>
                      <a:pt x="339849" y="119134"/>
                      <a:pt x="368550" y="147978"/>
                      <a:pt x="368550" y="183559"/>
                    </a:cubicBezTo>
                    <a:cubicBezTo>
                      <a:pt x="368550" y="219140"/>
                      <a:pt x="339849" y="247984"/>
                      <a:pt x="304444" y="247984"/>
                    </a:cubicBezTo>
                    <a:cubicBezTo>
                      <a:pt x="269039" y="247984"/>
                      <a:pt x="240338" y="219140"/>
                      <a:pt x="240338" y="183559"/>
                    </a:cubicBezTo>
                    <a:cubicBezTo>
                      <a:pt x="240338" y="147978"/>
                      <a:pt x="269039" y="119134"/>
                      <a:pt x="304444" y="119134"/>
                    </a:cubicBezTo>
                    <a:close/>
                    <a:moveTo>
                      <a:pt x="304941" y="78375"/>
                    </a:moveTo>
                    <a:cubicBezTo>
                      <a:pt x="246335" y="78375"/>
                      <a:pt x="198655" y="125003"/>
                      <a:pt x="198655" y="183536"/>
                    </a:cubicBezTo>
                    <a:cubicBezTo>
                      <a:pt x="198655" y="242070"/>
                      <a:pt x="246335" y="288698"/>
                      <a:pt x="304941" y="288698"/>
                    </a:cubicBezTo>
                    <a:cubicBezTo>
                      <a:pt x="362554" y="288698"/>
                      <a:pt x="410234" y="242070"/>
                      <a:pt x="410234" y="183536"/>
                    </a:cubicBezTo>
                    <a:cubicBezTo>
                      <a:pt x="410234" y="125003"/>
                      <a:pt x="362554" y="78375"/>
                      <a:pt x="304941" y="78375"/>
                    </a:cubicBezTo>
                    <a:close/>
                    <a:moveTo>
                      <a:pt x="304941" y="0"/>
                    </a:moveTo>
                    <a:cubicBezTo>
                      <a:pt x="403281" y="0"/>
                      <a:pt x="482747" y="80359"/>
                      <a:pt x="482747" y="178576"/>
                    </a:cubicBezTo>
                    <a:cubicBezTo>
                      <a:pt x="482747" y="249014"/>
                      <a:pt x="391361" y="383938"/>
                      <a:pt x="338714" y="454376"/>
                    </a:cubicBezTo>
                    <a:cubicBezTo>
                      <a:pt x="330768" y="465289"/>
                      <a:pt x="317854" y="472234"/>
                      <a:pt x="304941" y="472234"/>
                    </a:cubicBezTo>
                    <a:cubicBezTo>
                      <a:pt x="291035" y="472234"/>
                      <a:pt x="278121" y="465289"/>
                      <a:pt x="270175" y="454376"/>
                    </a:cubicBezTo>
                    <a:cubicBezTo>
                      <a:pt x="217528" y="383938"/>
                      <a:pt x="126142" y="249014"/>
                      <a:pt x="126142" y="178576"/>
                    </a:cubicBezTo>
                    <a:cubicBezTo>
                      <a:pt x="126142" y="80359"/>
                      <a:pt x="205608" y="0"/>
                      <a:pt x="30494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</p:grpSp>
        <p:grpSp>
          <p:nvGrpSpPr>
            <p:cNvPr id="30" name="iŝľîde">
              <a:extLst>
                <a:ext uri="{FF2B5EF4-FFF2-40B4-BE49-F238E27FC236}">
                  <a16:creationId xmlns:a16="http://schemas.microsoft.com/office/drawing/2014/main" id="{ED10377D-9507-45EA-A8A1-B93CD4F7DED0}"/>
                </a:ext>
              </a:extLst>
            </p:cNvPr>
            <p:cNvGrpSpPr/>
            <p:nvPr/>
          </p:nvGrpSpPr>
          <p:grpSpPr>
            <a:xfrm>
              <a:off x="2897975" y="3936183"/>
              <a:ext cx="767418" cy="767418"/>
              <a:chOff x="1025999" y="1411000"/>
              <a:chExt cx="767418" cy="767418"/>
            </a:xfrm>
          </p:grpSpPr>
          <p:sp>
            <p:nvSpPr>
              <p:cNvPr id="43" name="îşļîḓe">
                <a:extLst>
                  <a:ext uri="{FF2B5EF4-FFF2-40B4-BE49-F238E27FC236}">
                    <a16:creationId xmlns:a16="http://schemas.microsoft.com/office/drawing/2014/main" id="{8A0FFDFA-6309-42EB-A5C8-4CA278FADFA5}"/>
                  </a:ext>
                </a:extLst>
              </p:cNvPr>
              <p:cNvSpPr/>
              <p:nvPr/>
            </p:nvSpPr>
            <p:spPr bwMode="auto">
              <a:xfrm>
                <a:off x="1025999" y="1411000"/>
                <a:ext cx="767418" cy="76741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bg1">
                    <a:lumMod val="75000"/>
                  </a:schemeClr>
                </a:solidFill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4" name="í$ļïďê">
                <a:extLst>
                  <a:ext uri="{FF2B5EF4-FFF2-40B4-BE49-F238E27FC236}">
                    <a16:creationId xmlns:a16="http://schemas.microsoft.com/office/drawing/2014/main" id="{4C9FBDB2-980E-4663-8C35-09DC9E017C99}"/>
                  </a:ext>
                </a:extLst>
              </p:cNvPr>
              <p:cNvSpPr/>
              <p:nvPr/>
            </p:nvSpPr>
            <p:spPr bwMode="auto">
              <a:xfrm>
                <a:off x="1203096" y="1592753"/>
                <a:ext cx="413225" cy="403914"/>
              </a:xfrm>
              <a:custGeom>
                <a:avLst/>
                <a:gdLst>
                  <a:gd name="connsiteX0" fmla="*/ 163904 w 607933"/>
                  <a:gd name="connsiteY0" fmla="*/ 368072 h 594235"/>
                  <a:gd name="connsiteX1" fmla="*/ 194698 w 607933"/>
                  <a:gd name="connsiteY1" fmla="*/ 416677 h 594235"/>
                  <a:gd name="connsiteX2" fmla="*/ 52648 w 607933"/>
                  <a:gd name="connsiteY2" fmla="*/ 475202 h 594235"/>
                  <a:gd name="connsiteX3" fmla="*/ 303966 w 607933"/>
                  <a:gd name="connsiteY3" fmla="*/ 542654 h 594235"/>
                  <a:gd name="connsiteX4" fmla="*/ 555285 w 607933"/>
                  <a:gd name="connsiteY4" fmla="*/ 475202 h 594235"/>
                  <a:gd name="connsiteX5" fmla="*/ 412242 w 607933"/>
                  <a:gd name="connsiteY5" fmla="*/ 416677 h 594235"/>
                  <a:gd name="connsiteX6" fmla="*/ 444030 w 607933"/>
                  <a:gd name="connsiteY6" fmla="*/ 368072 h 594235"/>
                  <a:gd name="connsiteX7" fmla="*/ 607933 w 607933"/>
                  <a:gd name="connsiteY7" fmla="*/ 475202 h 594235"/>
                  <a:gd name="connsiteX8" fmla="*/ 303966 w 607933"/>
                  <a:gd name="connsiteY8" fmla="*/ 594235 h 594235"/>
                  <a:gd name="connsiteX9" fmla="*/ 0 w 607933"/>
                  <a:gd name="connsiteY9" fmla="*/ 475202 h 594235"/>
                  <a:gd name="connsiteX10" fmla="*/ 163904 w 607933"/>
                  <a:gd name="connsiteY10" fmla="*/ 368072 h 594235"/>
                  <a:gd name="connsiteX11" fmla="*/ 304444 w 607933"/>
                  <a:gd name="connsiteY11" fmla="*/ 119134 h 594235"/>
                  <a:gd name="connsiteX12" fmla="*/ 368550 w 607933"/>
                  <a:gd name="connsiteY12" fmla="*/ 183559 h 594235"/>
                  <a:gd name="connsiteX13" fmla="*/ 304444 w 607933"/>
                  <a:gd name="connsiteY13" fmla="*/ 247984 h 594235"/>
                  <a:gd name="connsiteX14" fmla="*/ 240338 w 607933"/>
                  <a:gd name="connsiteY14" fmla="*/ 183559 h 594235"/>
                  <a:gd name="connsiteX15" fmla="*/ 304444 w 607933"/>
                  <a:gd name="connsiteY15" fmla="*/ 119134 h 594235"/>
                  <a:gd name="connsiteX16" fmla="*/ 304941 w 607933"/>
                  <a:gd name="connsiteY16" fmla="*/ 78375 h 594235"/>
                  <a:gd name="connsiteX17" fmla="*/ 198655 w 607933"/>
                  <a:gd name="connsiteY17" fmla="*/ 183536 h 594235"/>
                  <a:gd name="connsiteX18" fmla="*/ 304941 w 607933"/>
                  <a:gd name="connsiteY18" fmla="*/ 288698 h 594235"/>
                  <a:gd name="connsiteX19" fmla="*/ 410234 w 607933"/>
                  <a:gd name="connsiteY19" fmla="*/ 183536 h 594235"/>
                  <a:gd name="connsiteX20" fmla="*/ 304941 w 607933"/>
                  <a:gd name="connsiteY20" fmla="*/ 78375 h 594235"/>
                  <a:gd name="connsiteX21" fmla="*/ 304941 w 607933"/>
                  <a:gd name="connsiteY21" fmla="*/ 0 h 594235"/>
                  <a:gd name="connsiteX22" fmla="*/ 482747 w 607933"/>
                  <a:gd name="connsiteY22" fmla="*/ 178576 h 594235"/>
                  <a:gd name="connsiteX23" fmla="*/ 338714 w 607933"/>
                  <a:gd name="connsiteY23" fmla="*/ 454376 h 594235"/>
                  <a:gd name="connsiteX24" fmla="*/ 304941 w 607933"/>
                  <a:gd name="connsiteY24" fmla="*/ 472234 h 594235"/>
                  <a:gd name="connsiteX25" fmla="*/ 270175 w 607933"/>
                  <a:gd name="connsiteY25" fmla="*/ 454376 h 594235"/>
                  <a:gd name="connsiteX26" fmla="*/ 126142 w 607933"/>
                  <a:gd name="connsiteY26" fmla="*/ 178576 h 594235"/>
                  <a:gd name="connsiteX27" fmla="*/ 304941 w 607933"/>
                  <a:gd name="connsiteY27" fmla="*/ 0 h 59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07933" h="594235">
                    <a:moveTo>
                      <a:pt x="163904" y="368072"/>
                    </a:moveTo>
                    <a:cubicBezTo>
                      <a:pt x="173837" y="383943"/>
                      <a:pt x="183771" y="399814"/>
                      <a:pt x="194698" y="416677"/>
                    </a:cubicBezTo>
                    <a:cubicBezTo>
                      <a:pt x="100329" y="430564"/>
                      <a:pt x="52648" y="460323"/>
                      <a:pt x="52648" y="475202"/>
                    </a:cubicBezTo>
                    <a:cubicBezTo>
                      <a:pt x="52648" y="495041"/>
                      <a:pt x="138076" y="542654"/>
                      <a:pt x="303966" y="542654"/>
                    </a:cubicBezTo>
                    <a:cubicBezTo>
                      <a:pt x="469857" y="542654"/>
                      <a:pt x="555285" y="495041"/>
                      <a:pt x="555285" y="475202"/>
                    </a:cubicBezTo>
                    <a:cubicBezTo>
                      <a:pt x="555285" y="460323"/>
                      <a:pt x="506611" y="430564"/>
                      <a:pt x="412242" y="416677"/>
                    </a:cubicBezTo>
                    <a:cubicBezTo>
                      <a:pt x="424162" y="399814"/>
                      <a:pt x="434096" y="383943"/>
                      <a:pt x="444030" y="368072"/>
                    </a:cubicBezTo>
                    <a:cubicBezTo>
                      <a:pt x="536412" y="385927"/>
                      <a:pt x="607933" y="421637"/>
                      <a:pt x="607933" y="475202"/>
                    </a:cubicBezTo>
                    <a:cubicBezTo>
                      <a:pt x="607933" y="553565"/>
                      <a:pt x="454956" y="594235"/>
                      <a:pt x="303966" y="594235"/>
                    </a:cubicBezTo>
                    <a:cubicBezTo>
                      <a:pt x="152977" y="594235"/>
                      <a:pt x="0" y="553565"/>
                      <a:pt x="0" y="475202"/>
                    </a:cubicBezTo>
                    <a:cubicBezTo>
                      <a:pt x="0" y="421637"/>
                      <a:pt x="70528" y="385927"/>
                      <a:pt x="163904" y="368072"/>
                    </a:cubicBezTo>
                    <a:close/>
                    <a:moveTo>
                      <a:pt x="304444" y="119134"/>
                    </a:moveTo>
                    <a:cubicBezTo>
                      <a:pt x="339849" y="119134"/>
                      <a:pt x="368550" y="147978"/>
                      <a:pt x="368550" y="183559"/>
                    </a:cubicBezTo>
                    <a:cubicBezTo>
                      <a:pt x="368550" y="219140"/>
                      <a:pt x="339849" y="247984"/>
                      <a:pt x="304444" y="247984"/>
                    </a:cubicBezTo>
                    <a:cubicBezTo>
                      <a:pt x="269039" y="247984"/>
                      <a:pt x="240338" y="219140"/>
                      <a:pt x="240338" y="183559"/>
                    </a:cubicBezTo>
                    <a:cubicBezTo>
                      <a:pt x="240338" y="147978"/>
                      <a:pt x="269039" y="119134"/>
                      <a:pt x="304444" y="119134"/>
                    </a:cubicBezTo>
                    <a:close/>
                    <a:moveTo>
                      <a:pt x="304941" y="78375"/>
                    </a:moveTo>
                    <a:cubicBezTo>
                      <a:pt x="246335" y="78375"/>
                      <a:pt x="198655" y="125003"/>
                      <a:pt x="198655" y="183536"/>
                    </a:cubicBezTo>
                    <a:cubicBezTo>
                      <a:pt x="198655" y="242070"/>
                      <a:pt x="246335" y="288698"/>
                      <a:pt x="304941" y="288698"/>
                    </a:cubicBezTo>
                    <a:cubicBezTo>
                      <a:pt x="362554" y="288698"/>
                      <a:pt x="410234" y="242070"/>
                      <a:pt x="410234" y="183536"/>
                    </a:cubicBezTo>
                    <a:cubicBezTo>
                      <a:pt x="410234" y="125003"/>
                      <a:pt x="362554" y="78375"/>
                      <a:pt x="304941" y="78375"/>
                    </a:cubicBezTo>
                    <a:close/>
                    <a:moveTo>
                      <a:pt x="304941" y="0"/>
                    </a:moveTo>
                    <a:cubicBezTo>
                      <a:pt x="403281" y="0"/>
                      <a:pt x="482747" y="80359"/>
                      <a:pt x="482747" y="178576"/>
                    </a:cubicBezTo>
                    <a:cubicBezTo>
                      <a:pt x="482747" y="249014"/>
                      <a:pt x="391361" y="383938"/>
                      <a:pt x="338714" y="454376"/>
                    </a:cubicBezTo>
                    <a:cubicBezTo>
                      <a:pt x="330768" y="465289"/>
                      <a:pt x="317854" y="472234"/>
                      <a:pt x="304941" y="472234"/>
                    </a:cubicBezTo>
                    <a:cubicBezTo>
                      <a:pt x="291035" y="472234"/>
                      <a:pt x="278121" y="465289"/>
                      <a:pt x="270175" y="454376"/>
                    </a:cubicBezTo>
                    <a:cubicBezTo>
                      <a:pt x="217528" y="383938"/>
                      <a:pt x="126142" y="249014"/>
                      <a:pt x="126142" y="178576"/>
                    </a:cubicBezTo>
                    <a:cubicBezTo>
                      <a:pt x="126142" y="80359"/>
                      <a:pt x="205608" y="0"/>
                      <a:pt x="30494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</p:grpSp>
        <p:grpSp>
          <p:nvGrpSpPr>
            <p:cNvPr id="31" name="iṧ1iďe">
              <a:extLst>
                <a:ext uri="{FF2B5EF4-FFF2-40B4-BE49-F238E27FC236}">
                  <a16:creationId xmlns:a16="http://schemas.microsoft.com/office/drawing/2014/main" id="{500ED9DD-CD20-4D77-830A-9F4EA393DEDC}"/>
                </a:ext>
              </a:extLst>
            </p:cNvPr>
            <p:cNvGrpSpPr/>
            <p:nvPr/>
          </p:nvGrpSpPr>
          <p:grpSpPr>
            <a:xfrm>
              <a:off x="4769951" y="3936183"/>
              <a:ext cx="767418" cy="767418"/>
              <a:chOff x="1025999" y="1411000"/>
              <a:chExt cx="767418" cy="767418"/>
            </a:xfrm>
          </p:grpSpPr>
          <p:sp>
            <p:nvSpPr>
              <p:cNvPr id="41" name="ïšļîďê">
                <a:extLst>
                  <a:ext uri="{FF2B5EF4-FFF2-40B4-BE49-F238E27FC236}">
                    <a16:creationId xmlns:a16="http://schemas.microsoft.com/office/drawing/2014/main" id="{1C2E85EF-2934-4DE0-A6EE-5486E6ECA124}"/>
                  </a:ext>
                </a:extLst>
              </p:cNvPr>
              <p:cNvSpPr/>
              <p:nvPr/>
            </p:nvSpPr>
            <p:spPr bwMode="auto">
              <a:xfrm>
                <a:off x="1025999" y="1411000"/>
                <a:ext cx="767418" cy="76741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bg1">
                    <a:lumMod val="75000"/>
                  </a:schemeClr>
                </a:solidFill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2" name="îṧḷíḑè">
                <a:extLst>
                  <a:ext uri="{FF2B5EF4-FFF2-40B4-BE49-F238E27FC236}">
                    <a16:creationId xmlns:a16="http://schemas.microsoft.com/office/drawing/2014/main" id="{8F2D68E3-2A88-4FAA-8B60-B26FBAB6D711}"/>
                  </a:ext>
                </a:extLst>
              </p:cNvPr>
              <p:cNvSpPr/>
              <p:nvPr/>
            </p:nvSpPr>
            <p:spPr bwMode="auto">
              <a:xfrm>
                <a:off x="1203096" y="1592753"/>
                <a:ext cx="413225" cy="403914"/>
              </a:xfrm>
              <a:custGeom>
                <a:avLst/>
                <a:gdLst>
                  <a:gd name="connsiteX0" fmla="*/ 163904 w 607933"/>
                  <a:gd name="connsiteY0" fmla="*/ 368072 h 594235"/>
                  <a:gd name="connsiteX1" fmla="*/ 194698 w 607933"/>
                  <a:gd name="connsiteY1" fmla="*/ 416677 h 594235"/>
                  <a:gd name="connsiteX2" fmla="*/ 52648 w 607933"/>
                  <a:gd name="connsiteY2" fmla="*/ 475202 h 594235"/>
                  <a:gd name="connsiteX3" fmla="*/ 303966 w 607933"/>
                  <a:gd name="connsiteY3" fmla="*/ 542654 h 594235"/>
                  <a:gd name="connsiteX4" fmla="*/ 555285 w 607933"/>
                  <a:gd name="connsiteY4" fmla="*/ 475202 h 594235"/>
                  <a:gd name="connsiteX5" fmla="*/ 412242 w 607933"/>
                  <a:gd name="connsiteY5" fmla="*/ 416677 h 594235"/>
                  <a:gd name="connsiteX6" fmla="*/ 444030 w 607933"/>
                  <a:gd name="connsiteY6" fmla="*/ 368072 h 594235"/>
                  <a:gd name="connsiteX7" fmla="*/ 607933 w 607933"/>
                  <a:gd name="connsiteY7" fmla="*/ 475202 h 594235"/>
                  <a:gd name="connsiteX8" fmla="*/ 303966 w 607933"/>
                  <a:gd name="connsiteY8" fmla="*/ 594235 h 594235"/>
                  <a:gd name="connsiteX9" fmla="*/ 0 w 607933"/>
                  <a:gd name="connsiteY9" fmla="*/ 475202 h 594235"/>
                  <a:gd name="connsiteX10" fmla="*/ 163904 w 607933"/>
                  <a:gd name="connsiteY10" fmla="*/ 368072 h 594235"/>
                  <a:gd name="connsiteX11" fmla="*/ 304444 w 607933"/>
                  <a:gd name="connsiteY11" fmla="*/ 119134 h 594235"/>
                  <a:gd name="connsiteX12" fmla="*/ 368550 w 607933"/>
                  <a:gd name="connsiteY12" fmla="*/ 183559 h 594235"/>
                  <a:gd name="connsiteX13" fmla="*/ 304444 w 607933"/>
                  <a:gd name="connsiteY13" fmla="*/ 247984 h 594235"/>
                  <a:gd name="connsiteX14" fmla="*/ 240338 w 607933"/>
                  <a:gd name="connsiteY14" fmla="*/ 183559 h 594235"/>
                  <a:gd name="connsiteX15" fmla="*/ 304444 w 607933"/>
                  <a:gd name="connsiteY15" fmla="*/ 119134 h 594235"/>
                  <a:gd name="connsiteX16" fmla="*/ 304941 w 607933"/>
                  <a:gd name="connsiteY16" fmla="*/ 78375 h 594235"/>
                  <a:gd name="connsiteX17" fmla="*/ 198655 w 607933"/>
                  <a:gd name="connsiteY17" fmla="*/ 183536 h 594235"/>
                  <a:gd name="connsiteX18" fmla="*/ 304941 w 607933"/>
                  <a:gd name="connsiteY18" fmla="*/ 288698 h 594235"/>
                  <a:gd name="connsiteX19" fmla="*/ 410234 w 607933"/>
                  <a:gd name="connsiteY19" fmla="*/ 183536 h 594235"/>
                  <a:gd name="connsiteX20" fmla="*/ 304941 w 607933"/>
                  <a:gd name="connsiteY20" fmla="*/ 78375 h 594235"/>
                  <a:gd name="connsiteX21" fmla="*/ 304941 w 607933"/>
                  <a:gd name="connsiteY21" fmla="*/ 0 h 594235"/>
                  <a:gd name="connsiteX22" fmla="*/ 482747 w 607933"/>
                  <a:gd name="connsiteY22" fmla="*/ 178576 h 594235"/>
                  <a:gd name="connsiteX23" fmla="*/ 338714 w 607933"/>
                  <a:gd name="connsiteY23" fmla="*/ 454376 h 594235"/>
                  <a:gd name="connsiteX24" fmla="*/ 304941 w 607933"/>
                  <a:gd name="connsiteY24" fmla="*/ 472234 h 594235"/>
                  <a:gd name="connsiteX25" fmla="*/ 270175 w 607933"/>
                  <a:gd name="connsiteY25" fmla="*/ 454376 h 594235"/>
                  <a:gd name="connsiteX26" fmla="*/ 126142 w 607933"/>
                  <a:gd name="connsiteY26" fmla="*/ 178576 h 594235"/>
                  <a:gd name="connsiteX27" fmla="*/ 304941 w 607933"/>
                  <a:gd name="connsiteY27" fmla="*/ 0 h 59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07933" h="594235">
                    <a:moveTo>
                      <a:pt x="163904" y="368072"/>
                    </a:moveTo>
                    <a:cubicBezTo>
                      <a:pt x="173837" y="383943"/>
                      <a:pt x="183771" y="399814"/>
                      <a:pt x="194698" y="416677"/>
                    </a:cubicBezTo>
                    <a:cubicBezTo>
                      <a:pt x="100329" y="430564"/>
                      <a:pt x="52648" y="460323"/>
                      <a:pt x="52648" y="475202"/>
                    </a:cubicBezTo>
                    <a:cubicBezTo>
                      <a:pt x="52648" y="495041"/>
                      <a:pt x="138076" y="542654"/>
                      <a:pt x="303966" y="542654"/>
                    </a:cubicBezTo>
                    <a:cubicBezTo>
                      <a:pt x="469857" y="542654"/>
                      <a:pt x="555285" y="495041"/>
                      <a:pt x="555285" y="475202"/>
                    </a:cubicBezTo>
                    <a:cubicBezTo>
                      <a:pt x="555285" y="460323"/>
                      <a:pt x="506611" y="430564"/>
                      <a:pt x="412242" y="416677"/>
                    </a:cubicBezTo>
                    <a:cubicBezTo>
                      <a:pt x="424162" y="399814"/>
                      <a:pt x="434096" y="383943"/>
                      <a:pt x="444030" y="368072"/>
                    </a:cubicBezTo>
                    <a:cubicBezTo>
                      <a:pt x="536412" y="385927"/>
                      <a:pt x="607933" y="421637"/>
                      <a:pt x="607933" y="475202"/>
                    </a:cubicBezTo>
                    <a:cubicBezTo>
                      <a:pt x="607933" y="553565"/>
                      <a:pt x="454956" y="594235"/>
                      <a:pt x="303966" y="594235"/>
                    </a:cubicBezTo>
                    <a:cubicBezTo>
                      <a:pt x="152977" y="594235"/>
                      <a:pt x="0" y="553565"/>
                      <a:pt x="0" y="475202"/>
                    </a:cubicBezTo>
                    <a:cubicBezTo>
                      <a:pt x="0" y="421637"/>
                      <a:pt x="70528" y="385927"/>
                      <a:pt x="163904" y="368072"/>
                    </a:cubicBezTo>
                    <a:close/>
                    <a:moveTo>
                      <a:pt x="304444" y="119134"/>
                    </a:moveTo>
                    <a:cubicBezTo>
                      <a:pt x="339849" y="119134"/>
                      <a:pt x="368550" y="147978"/>
                      <a:pt x="368550" y="183559"/>
                    </a:cubicBezTo>
                    <a:cubicBezTo>
                      <a:pt x="368550" y="219140"/>
                      <a:pt x="339849" y="247984"/>
                      <a:pt x="304444" y="247984"/>
                    </a:cubicBezTo>
                    <a:cubicBezTo>
                      <a:pt x="269039" y="247984"/>
                      <a:pt x="240338" y="219140"/>
                      <a:pt x="240338" y="183559"/>
                    </a:cubicBezTo>
                    <a:cubicBezTo>
                      <a:pt x="240338" y="147978"/>
                      <a:pt x="269039" y="119134"/>
                      <a:pt x="304444" y="119134"/>
                    </a:cubicBezTo>
                    <a:close/>
                    <a:moveTo>
                      <a:pt x="304941" y="78375"/>
                    </a:moveTo>
                    <a:cubicBezTo>
                      <a:pt x="246335" y="78375"/>
                      <a:pt x="198655" y="125003"/>
                      <a:pt x="198655" y="183536"/>
                    </a:cubicBezTo>
                    <a:cubicBezTo>
                      <a:pt x="198655" y="242070"/>
                      <a:pt x="246335" y="288698"/>
                      <a:pt x="304941" y="288698"/>
                    </a:cubicBezTo>
                    <a:cubicBezTo>
                      <a:pt x="362554" y="288698"/>
                      <a:pt x="410234" y="242070"/>
                      <a:pt x="410234" y="183536"/>
                    </a:cubicBezTo>
                    <a:cubicBezTo>
                      <a:pt x="410234" y="125003"/>
                      <a:pt x="362554" y="78375"/>
                      <a:pt x="304941" y="78375"/>
                    </a:cubicBezTo>
                    <a:close/>
                    <a:moveTo>
                      <a:pt x="304941" y="0"/>
                    </a:moveTo>
                    <a:cubicBezTo>
                      <a:pt x="403281" y="0"/>
                      <a:pt x="482747" y="80359"/>
                      <a:pt x="482747" y="178576"/>
                    </a:cubicBezTo>
                    <a:cubicBezTo>
                      <a:pt x="482747" y="249014"/>
                      <a:pt x="391361" y="383938"/>
                      <a:pt x="338714" y="454376"/>
                    </a:cubicBezTo>
                    <a:cubicBezTo>
                      <a:pt x="330768" y="465289"/>
                      <a:pt x="317854" y="472234"/>
                      <a:pt x="304941" y="472234"/>
                    </a:cubicBezTo>
                    <a:cubicBezTo>
                      <a:pt x="291035" y="472234"/>
                      <a:pt x="278121" y="465289"/>
                      <a:pt x="270175" y="454376"/>
                    </a:cubicBezTo>
                    <a:cubicBezTo>
                      <a:pt x="217528" y="383938"/>
                      <a:pt x="126142" y="249014"/>
                      <a:pt x="126142" y="178576"/>
                    </a:cubicBezTo>
                    <a:cubicBezTo>
                      <a:pt x="126142" y="80359"/>
                      <a:pt x="205608" y="0"/>
                      <a:pt x="30494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</p:grpSp>
        <p:grpSp>
          <p:nvGrpSpPr>
            <p:cNvPr id="32" name="íṡļîḍê">
              <a:extLst>
                <a:ext uri="{FF2B5EF4-FFF2-40B4-BE49-F238E27FC236}">
                  <a16:creationId xmlns:a16="http://schemas.microsoft.com/office/drawing/2014/main" id="{9EF95B2B-BA23-4943-9407-6D5617ABDFEE}"/>
                </a:ext>
              </a:extLst>
            </p:cNvPr>
            <p:cNvGrpSpPr/>
            <p:nvPr/>
          </p:nvGrpSpPr>
          <p:grpSpPr>
            <a:xfrm>
              <a:off x="6641927" y="3936183"/>
              <a:ext cx="767418" cy="767418"/>
              <a:chOff x="1025999" y="1411000"/>
              <a:chExt cx="767418" cy="767418"/>
            </a:xfrm>
          </p:grpSpPr>
          <p:sp>
            <p:nvSpPr>
              <p:cNvPr id="39" name="îśḻîdè">
                <a:extLst>
                  <a:ext uri="{FF2B5EF4-FFF2-40B4-BE49-F238E27FC236}">
                    <a16:creationId xmlns:a16="http://schemas.microsoft.com/office/drawing/2014/main" id="{7C109D65-4E6B-4E4C-A0F1-4DC12E8E1DB6}"/>
                  </a:ext>
                </a:extLst>
              </p:cNvPr>
              <p:cNvSpPr/>
              <p:nvPr/>
            </p:nvSpPr>
            <p:spPr bwMode="auto">
              <a:xfrm>
                <a:off x="1025999" y="1411000"/>
                <a:ext cx="767418" cy="76741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bg1">
                    <a:lumMod val="75000"/>
                  </a:schemeClr>
                </a:solidFill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0" name="îŝľîḓè">
                <a:extLst>
                  <a:ext uri="{FF2B5EF4-FFF2-40B4-BE49-F238E27FC236}">
                    <a16:creationId xmlns:a16="http://schemas.microsoft.com/office/drawing/2014/main" id="{E9C07D9B-2106-45EB-863C-C51BFB07C6E2}"/>
                  </a:ext>
                </a:extLst>
              </p:cNvPr>
              <p:cNvSpPr/>
              <p:nvPr/>
            </p:nvSpPr>
            <p:spPr bwMode="auto">
              <a:xfrm>
                <a:off x="1203096" y="1592753"/>
                <a:ext cx="413225" cy="403914"/>
              </a:xfrm>
              <a:custGeom>
                <a:avLst/>
                <a:gdLst>
                  <a:gd name="connsiteX0" fmla="*/ 163904 w 607933"/>
                  <a:gd name="connsiteY0" fmla="*/ 368072 h 594235"/>
                  <a:gd name="connsiteX1" fmla="*/ 194698 w 607933"/>
                  <a:gd name="connsiteY1" fmla="*/ 416677 h 594235"/>
                  <a:gd name="connsiteX2" fmla="*/ 52648 w 607933"/>
                  <a:gd name="connsiteY2" fmla="*/ 475202 h 594235"/>
                  <a:gd name="connsiteX3" fmla="*/ 303966 w 607933"/>
                  <a:gd name="connsiteY3" fmla="*/ 542654 h 594235"/>
                  <a:gd name="connsiteX4" fmla="*/ 555285 w 607933"/>
                  <a:gd name="connsiteY4" fmla="*/ 475202 h 594235"/>
                  <a:gd name="connsiteX5" fmla="*/ 412242 w 607933"/>
                  <a:gd name="connsiteY5" fmla="*/ 416677 h 594235"/>
                  <a:gd name="connsiteX6" fmla="*/ 444030 w 607933"/>
                  <a:gd name="connsiteY6" fmla="*/ 368072 h 594235"/>
                  <a:gd name="connsiteX7" fmla="*/ 607933 w 607933"/>
                  <a:gd name="connsiteY7" fmla="*/ 475202 h 594235"/>
                  <a:gd name="connsiteX8" fmla="*/ 303966 w 607933"/>
                  <a:gd name="connsiteY8" fmla="*/ 594235 h 594235"/>
                  <a:gd name="connsiteX9" fmla="*/ 0 w 607933"/>
                  <a:gd name="connsiteY9" fmla="*/ 475202 h 594235"/>
                  <a:gd name="connsiteX10" fmla="*/ 163904 w 607933"/>
                  <a:gd name="connsiteY10" fmla="*/ 368072 h 594235"/>
                  <a:gd name="connsiteX11" fmla="*/ 304444 w 607933"/>
                  <a:gd name="connsiteY11" fmla="*/ 119134 h 594235"/>
                  <a:gd name="connsiteX12" fmla="*/ 368550 w 607933"/>
                  <a:gd name="connsiteY12" fmla="*/ 183559 h 594235"/>
                  <a:gd name="connsiteX13" fmla="*/ 304444 w 607933"/>
                  <a:gd name="connsiteY13" fmla="*/ 247984 h 594235"/>
                  <a:gd name="connsiteX14" fmla="*/ 240338 w 607933"/>
                  <a:gd name="connsiteY14" fmla="*/ 183559 h 594235"/>
                  <a:gd name="connsiteX15" fmla="*/ 304444 w 607933"/>
                  <a:gd name="connsiteY15" fmla="*/ 119134 h 594235"/>
                  <a:gd name="connsiteX16" fmla="*/ 304941 w 607933"/>
                  <a:gd name="connsiteY16" fmla="*/ 78375 h 594235"/>
                  <a:gd name="connsiteX17" fmla="*/ 198655 w 607933"/>
                  <a:gd name="connsiteY17" fmla="*/ 183536 h 594235"/>
                  <a:gd name="connsiteX18" fmla="*/ 304941 w 607933"/>
                  <a:gd name="connsiteY18" fmla="*/ 288698 h 594235"/>
                  <a:gd name="connsiteX19" fmla="*/ 410234 w 607933"/>
                  <a:gd name="connsiteY19" fmla="*/ 183536 h 594235"/>
                  <a:gd name="connsiteX20" fmla="*/ 304941 w 607933"/>
                  <a:gd name="connsiteY20" fmla="*/ 78375 h 594235"/>
                  <a:gd name="connsiteX21" fmla="*/ 304941 w 607933"/>
                  <a:gd name="connsiteY21" fmla="*/ 0 h 594235"/>
                  <a:gd name="connsiteX22" fmla="*/ 482747 w 607933"/>
                  <a:gd name="connsiteY22" fmla="*/ 178576 h 594235"/>
                  <a:gd name="connsiteX23" fmla="*/ 338714 w 607933"/>
                  <a:gd name="connsiteY23" fmla="*/ 454376 h 594235"/>
                  <a:gd name="connsiteX24" fmla="*/ 304941 w 607933"/>
                  <a:gd name="connsiteY24" fmla="*/ 472234 h 594235"/>
                  <a:gd name="connsiteX25" fmla="*/ 270175 w 607933"/>
                  <a:gd name="connsiteY25" fmla="*/ 454376 h 594235"/>
                  <a:gd name="connsiteX26" fmla="*/ 126142 w 607933"/>
                  <a:gd name="connsiteY26" fmla="*/ 178576 h 594235"/>
                  <a:gd name="connsiteX27" fmla="*/ 304941 w 607933"/>
                  <a:gd name="connsiteY27" fmla="*/ 0 h 59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07933" h="594235">
                    <a:moveTo>
                      <a:pt x="163904" y="368072"/>
                    </a:moveTo>
                    <a:cubicBezTo>
                      <a:pt x="173837" y="383943"/>
                      <a:pt x="183771" y="399814"/>
                      <a:pt x="194698" y="416677"/>
                    </a:cubicBezTo>
                    <a:cubicBezTo>
                      <a:pt x="100329" y="430564"/>
                      <a:pt x="52648" y="460323"/>
                      <a:pt x="52648" y="475202"/>
                    </a:cubicBezTo>
                    <a:cubicBezTo>
                      <a:pt x="52648" y="495041"/>
                      <a:pt x="138076" y="542654"/>
                      <a:pt x="303966" y="542654"/>
                    </a:cubicBezTo>
                    <a:cubicBezTo>
                      <a:pt x="469857" y="542654"/>
                      <a:pt x="555285" y="495041"/>
                      <a:pt x="555285" y="475202"/>
                    </a:cubicBezTo>
                    <a:cubicBezTo>
                      <a:pt x="555285" y="460323"/>
                      <a:pt x="506611" y="430564"/>
                      <a:pt x="412242" y="416677"/>
                    </a:cubicBezTo>
                    <a:cubicBezTo>
                      <a:pt x="424162" y="399814"/>
                      <a:pt x="434096" y="383943"/>
                      <a:pt x="444030" y="368072"/>
                    </a:cubicBezTo>
                    <a:cubicBezTo>
                      <a:pt x="536412" y="385927"/>
                      <a:pt x="607933" y="421637"/>
                      <a:pt x="607933" y="475202"/>
                    </a:cubicBezTo>
                    <a:cubicBezTo>
                      <a:pt x="607933" y="553565"/>
                      <a:pt x="454956" y="594235"/>
                      <a:pt x="303966" y="594235"/>
                    </a:cubicBezTo>
                    <a:cubicBezTo>
                      <a:pt x="152977" y="594235"/>
                      <a:pt x="0" y="553565"/>
                      <a:pt x="0" y="475202"/>
                    </a:cubicBezTo>
                    <a:cubicBezTo>
                      <a:pt x="0" y="421637"/>
                      <a:pt x="70528" y="385927"/>
                      <a:pt x="163904" y="368072"/>
                    </a:cubicBezTo>
                    <a:close/>
                    <a:moveTo>
                      <a:pt x="304444" y="119134"/>
                    </a:moveTo>
                    <a:cubicBezTo>
                      <a:pt x="339849" y="119134"/>
                      <a:pt x="368550" y="147978"/>
                      <a:pt x="368550" y="183559"/>
                    </a:cubicBezTo>
                    <a:cubicBezTo>
                      <a:pt x="368550" y="219140"/>
                      <a:pt x="339849" y="247984"/>
                      <a:pt x="304444" y="247984"/>
                    </a:cubicBezTo>
                    <a:cubicBezTo>
                      <a:pt x="269039" y="247984"/>
                      <a:pt x="240338" y="219140"/>
                      <a:pt x="240338" y="183559"/>
                    </a:cubicBezTo>
                    <a:cubicBezTo>
                      <a:pt x="240338" y="147978"/>
                      <a:pt x="269039" y="119134"/>
                      <a:pt x="304444" y="119134"/>
                    </a:cubicBezTo>
                    <a:close/>
                    <a:moveTo>
                      <a:pt x="304941" y="78375"/>
                    </a:moveTo>
                    <a:cubicBezTo>
                      <a:pt x="246335" y="78375"/>
                      <a:pt x="198655" y="125003"/>
                      <a:pt x="198655" y="183536"/>
                    </a:cubicBezTo>
                    <a:cubicBezTo>
                      <a:pt x="198655" y="242070"/>
                      <a:pt x="246335" y="288698"/>
                      <a:pt x="304941" y="288698"/>
                    </a:cubicBezTo>
                    <a:cubicBezTo>
                      <a:pt x="362554" y="288698"/>
                      <a:pt x="410234" y="242070"/>
                      <a:pt x="410234" y="183536"/>
                    </a:cubicBezTo>
                    <a:cubicBezTo>
                      <a:pt x="410234" y="125003"/>
                      <a:pt x="362554" y="78375"/>
                      <a:pt x="304941" y="78375"/>
                    </a:cubicBezTo>
                    <a:close/>
                    <a:moveTo>
                      <a:pt x="304941" y="0"/>
                    </a:moveTo>
                    <a:cubicBezTo>
                      <a:pt x="403281" y="0"/>
                      <a:pt x="482747" y="80359"/>
                      <a:pt x="482747" y="178576"/>
                    </a:cubicBezTo>
                    <a:cubicBezTo>
                      <a:pt x="482747" y="249014"/>
                      <a:pt x="391361" y="383938"/>
                      <a:pt x="338714" y="454376"/>
                    </a:cubicBezTo>
                    <a:cubicBezTo>
                      <a:pt x="330768" y="465289"/>
                      <a:pt x="317854" y="472234"/>
                      <a:pt x="304941" y="472234"/>
                    </a:cubicBezTo>
                    <a:cubicBezTo>
                      <a:pt x="291035" y="472234"/>
                      <a:pt x="278121" y="465289"/>
                      <a:pt x="270175" y="454376"/>
                    </a:cubicBezTo>
                    <a:cubicBezTo>
                      <a:pt x="217528" y="383938"/>
                      <a:pt x="126142" y="249014"/>
                      <a:pt x="126142" y="178576"/>
                    </a:cubicBezTo>
                    <a:cubicBezTo>
                      <a:pt x="126142" y="80359"/>
                      <a:pt x="205608" y="0"/>
                      <a:pt x="30494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</p:grpSp>
        <p:grpSp>
          <p:nvGrpSpPr>
            <p:cNvPr id="33" name="î$ľiḑè">
              <a:extLst>
                <a:ext uri="{FF2B5EF4-FFF2-40B4-BE49-F238E27FC236}">
                  <a16:creationId xmlns:a16="http://schemas.microsoft.com/office/drawing/2014/main" id="{C5DA73D1-7F10-4BFF-9447-997905CD59A9}"/>
                </a:ext>
              </a:extLst>
            </p:cNvPr>
            <p:cNvGrpSpPr/>
            <p:nvPr/>
          </p:nvGrpSpPr>
          <p:grpSpPr>
            <a:xfrm>
              <a:off x="8513903" y="3936183"/>
              <a:ext cx="767418" cy="767418"/>
              <a:chOff x="1025999" y="1411000"/>
              <a:chExt cx="767418" cy="767418"/>
            </a:xfrm>
          </p:grpSpPr>
          <p:sp>
            <p:nvSpPr>
              <p:cNvPr id="37" name="ï$ļïḓé">
                <a:extLst>
                  <a:ext uri="{FF2B5EF4-FFF2-40B4-BE49-F238E27FC236}">
                    <a16:creationId xmlns:a16="http://schemas.microsoft.com/office/drawing/2014/main" id="{290676E3-D039-47C8-A038-7C4BFE98FFB6}"/>
                  </a:ext>
                </a:extLst>
              </p:cNvPr>
              <p:cNvSpPr/>
              <p:nvPr/>
            </p:nvSpPr>
            <p:spPr bwMode="auto">
              <a:xfrm>
                <a:off x="1025999" y="1411000"/>
                <a:ext cx="767418" cy="76741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bg1">
                    <a:lumMod val="75000"/>
                  </a:schemeClr>
                </a:solidFill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8" name="îŝ1îdé">
                <a:extLst>
                  <a:ext uri="{FF2B5EF4-FFF2-40B4-BE49-F238E27FC236}">
                    <a16:creationId xmlns:a16="http://schemas.microsoft.com/office/drawing/2014/main" id="{8121D199-F879-4F8B-9749-C92BA8F5629B}"/>
                  </a:ext>
                </a:extLst>
              </p:cNvPr>
              <p:cNvSpPr/>
              <p:nvPr/>
            </p:nvSpPr>
            <p:spPr bwMode="auto">
              <a:xfrm>
                <a:off x="1203096" y="1592753"/>
                <a:ext cx="413225" cy="403914"/>
              </a:xfrm>
              <a:custGeom>
                <a:avLst/>
                <a:gdLst>
                  <a:gd name="connsiteX0" fmla="*/ 163904 w 607933"/>
                  <a:gd name="connsiteY0" fmla="*/ 368072 h 594235"/>
                  <a:gd name="connsiteX1" fmla="*/ 194698 w 607933"/>
                  <a:gd name="connsiteY1" fmla="*/ 416677 h 594235"/>
                  <a:gd name="connsiteX2" fmla="*/ 52648 w 607933"/>
                  <a:gd name="connsiteY2" fmla="*/ 475202 h 594235"/>
                  <a:gd name="connsiteX3" fmla="*/ 303966 w 607933"/>
                  <a:gd name="connsiteY3" fmla="*/ 542654 h 594235"/>
                  <a:gd name="connsiteX4" fmla="*/ 555285 w 607933"/>
                  <a:gd name="connsiteY4" fmla="*/ 475202 h 594235"/>
                  <a:gd name="connsiteX5" fmla="*/ 412242 w 607933"/>
                  <a:gd name="connsiteY5" fmla="*/ 416677 h 594235"/>
                  <a:gd name="connsiteX6" fmla="*/ 444030 w 607933"/>
                  <a:gd name="connsiteY6" fmla="*/ 368072 h 594235"/>
                  <a:gd name="connsiteX7" fmla="*/ 607933 w 607933"/>
                  <a:gd name="connsiteY7" fmla="*/ 475202 h 594235"/>
                  <a:gd name="connsiteX8" fmla="*/ 303966 w 607933"/>
                  <a:gd name="connsiteY8" fmla="*/ 594235 h 594235"/>
                  <a:gd name="connsiteX9" fmla="*/ 0 w 607933"/>
                  <a:gd name="connsiteY9" fmla="*/ 475202 h 594235"/>
                  <a:gd name="connsiteX10" fmla="*/ 163904 w 607933"/>
                  <a:gd name="connsiteY10" fmla="*/ 368072 h 594235"/>
                  <a:gd name="connsiteX11" fmla="*/ 304444 w 607933"/>
                  <a:gd name="connsiteY11" fmla="*/ 119134 h 594235"/>
                  <a:gd name="connsiteX12" fmla="*/ 368550 w 607933"/>
                  <a:gd name="connsiteY12" fmla="*/ 183559 h 594235"/>
                  <a:gd name="connsiteX13" fmla="*/ 304444 w 607933"/>
                  <a:gd name="connsiteY13" fmla="*/ 247984 h 594235"/>
                  <a:gd name="connsiteX14" fmla="*/ 240338 w 607933"/>
                  <a:gd name="connsiteY14" fmla="*/ 183559 h 594235"/>
                  <a:gd name="connsiteX15" fmla="*/ 304444 w 607933"/>
                  <a:gd name="connsiteY15" fmla="*/ 119134 h 594235"/>
                  <a:gd name="connsiteX16" fmla="*/ 304941 w 607933"/>
                  <a:gd name="connsiteY16" fmla="*/ 78375 h 594235"/>
                  <a:gd name="connsiteX17" fmla="*/ 198655 w 607933"/>
                  <a:gd name="connsiteY17" fmla="*/ 183536 h 594235"/>
                  <a:gd name="connsiteX18" fmla="*/ 304941 w 607933"/>
                  <a:gd name="connsiteY18" fmla="*/ 288698 h 594235"/>
                  <a:gd name="connsiteX19" fmla="*/ 410234 w 607933"/>
                  <a:gd name="connsiteY19" fmla="*/ 183536 h 594235"/>
                  <a:gd name="connsiteX20" fmla="*/ 304941 w 607933"/>
                  <a:gd name="connsiteY20" fmla="*/ 78375 h 594235"/>
                  <a:gd name="connsiteX21" fmla="*/ 304941 w 607933"/>
                  <a:gd name="connsiteY21" fmla="*/ 0 h 594235"/>
                  <a:gd name="connsiteX22" fmla="*/ 482747 w 607933"/>
                  <a:gd name="connsiteY22" fmla="*/ 178576 h 594235"/>
                  <a:gd name="connsiteX23" fmla="*/ 338714 w 607933"/>
                  <a:gd name="connsiteY23" fmla="*/ 454376 h 594235"/>
                  <a:gd name="connsiteX24" fmla="*/ 304941 w 607933"/>
                  <a:gd name="connsiteY24" fmla="*/ 472234 h 594235"/>
                  <a:gd name="connsiteX25" fmla="*/ 270175 w 607933"/>
                  <a:gd name="connsiteY25" fmla="*/ 454376 h 594235"/>
                  <a:gd name="connsiteX26" fmla="*/ 126142 w 607933"/>
                  <a:gd name="connsiteY26" fmla="*/ 178576 h 594235"/>
                  <a:gd name="connsiteX27" fmla="*/ 304941 w 607933"/>
                  <a:gd name="connsiteY27" fmla="*/ 0 h 59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07933" h="594235">
                    <a:moveTo>
                      <a:pt x="163904" y="368072"/>
                    </a:moveTo>
                    <a:cubicBezTo>
                      <a:pt x="173837" y="383943"/>
                      <a:pt x="183771" y="399814"/>
                      <a:pt x="194698" y="416677"/>
                    </a:cubicBezTo>
                    <a:cubicBezTo>
                      <a:pt x="100329" y="430564"/>
                      <a:pt x="52648" y="460323"/>
                      <a:pt x="52648" y="475202"/>
                    </a:cubicBezTo>
                    <a:cubicBezTo>
                      <a:pt x="52648" y="495041"/>
                      <a:pt x="138076" y="542654"/>
                      <a:pt x="303966" y="542654"/>
                    </a:cubicBezTo>
                    <a:cubicBezTo>
                      <a:pt x="469857" y="542654"/>
                      <a:pt x="555285" y="495041"/>
                      <a:pt x="555285" y="475202"/>
                    </a:cubicBezTo>
                    <a:cubicBezTo>
                      <a:pt x="555285" y="460323"/>
                      <a:pt x="506611" y="430564"/>
                      <a:pt x="412242" y="416677"/>
                    </a:cubicBezTo>
                    <a:cubicBezTo>
                      <a:pt x="424162" y="399814"/>
                      <a:pt x="434096" y="383943"/>
                      <a:pt x="444030" y="368072"/>
                    </a:cubicBezTo>
                    <a:cubicBezTo>
                      <a:pt x="536412" y="385927"/>
                      <a:pt x="607933" y="421637"/>
                      <a:pt x="607933" y="475202"/>
                    </a:cubicBezTo>
                    <a:cubicBezTo>
                      <a:pt x="607933" y="553565"/>
                      <a:pt x="454956" y="594235"/>
                      <a:pt x="303966" y="594235"/>
                    </a:cubicBezTo>
                    <a:cubicBezTo>
                      <a:pt x="152977" y="594235"/>
                      <a:pt x="0" y="553565"/>
                      <a:pt x="0" y="475202"/>
                    </a:cubicBezTo>
                    <a:cubicBezTo>
                      <a:pt x="0" y="421637"/>
                      <a:pt x="70528" y="385927"/>
                      <a:pt x="163904" y="368072"/>
                    </a:cubicBezTo>
                    <a:close/>
                    <a:moveTo>
                      <a:pt x="304444" y="119134"/>
                    </a:moveTo>
                    <a:cubicBezTo>
                      <a:pt x="339849" y="119134"/>
                      <a:pt x="368550" y="147978"/>
                      <a:pt x="368550" y="183559"/>
                    </a:cubicBezTo>
                    <a:cubicBezTo>
                      <a:pt x="368550" y="219140"/>
                      <a:pt x="339849" y="247984"/>
                      <a:pt x="304444" y="247984"/>
                    </a:cubicBezTo>
                    <a:cubicBezTo>
                      <a:pt x="269039" y="247984"/>
                      <a:pt x="240338" y="219140"/>
                      <a:pt x="240338" y="183559"/>
                    </a:cubicBezTo>
                    <a:cubicBezTo>
                      <a:pt x="240338" y="147978"/>
                      <a:pt x="269039" y="119134"/>
                      <a:pt x="304444" y="119134"/>
                    </a:cubicBezTo>
                    <a:close/>
                    <a:moveTo>
                      <a:pt x="304941" y="78375"/>
                    </a:moveTo>
                    <a:cubicBezTo>
                      <a:pt x="246335" y="78375"/>
                      <a:pt x="198655" y="125003"/>
                      <a:pt x="198655" y="183536"/>
                    </a:cubicBezTo>
                    <a:cubicBezTo>
                      <a:pt x="198655" y="242070"/>
                      <a:pt x="246335" y="288698"/>
                      <a:pt x="304941" y="288698"/>
                    </a:cubicBezTo>
                    <a:cubicBezTo>
                      <a:pt x="362554" y="288698"/>
                      <a:pt x="410234" y="242070"/>
                      <a:pt x="410234" y="183536"/>
                    </a:cubicBezTo>
                    <a:cubicBezTo>
                      <a:pt x="410234" y="125003"/>
                      <a:pt x="362554" y="78375"/>
                      <a:pt x="304941" y="78375"/>
                    </a:cubicBezTo>
                    <a:close/>
                    <a:moveTo>
                      <a:pt x="304941" y="0"/>
                    </a:moveTo>
                    <a:cubicBezTo>
                      <a:pt x="403281" y="0"/>
                      <a:pt x="482747" y="80359"/>
                      <a:pt x="482747" y="178576"/>
                    </a:cubicBezTo>
                    <a:cubicBezTo>
                      <a:pt x="482747" y="249014"/>
                      <a:pt x="391361" y="383938"/>
                      <a:pt x="338714" y="454376"/>
                    </a:cubicBezTo>
                    <a:cubicBezTo>
                      <a:pt x="330768" y="465289"/>
                      <a:pt x="317854" y="472234"/>
                      <a:pt x="304941" y="472234"/>
                    </a:cubicBezTo>
                    <a:cubicBezTo>
                      <a:pt x="291035" y="472234"/>
                      <a:pt x="278121" y="465289"/>
                      <a:pt x="270175" y="454376"/>
                    </a:cubicBezTo>
                    <a:cubicBezTo>
                      <a:pt x="217528" y="383938"/>
                      <a:pt x="126142" y="249014"/>
                      <a:pt x="126142" y="178576"/>
                    </a:cubicBezTo>
                    <a:cubicBezTo>
                      <a:pt x="126142" y="80359"/>
                      <a:pt x="205608" y="0"/>
                      <a:pt x="30494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</p:grpSp>
        <p:grpSp>
          <p:nvGrpSpPr>
            <p:cNvPr id="34" name="î$ḷíďê">
              <a:extLst>
                <a:ext uri="{FF2B5EF4-FFF2-40B4-BE49-F238E27FC236}">
                  <a16:creationId xmlns:a16="http://schemas.microsoft.com/office/drawing/2014/main" id="{F2D0C4C2-0247-4C37-82CA-96F26FDA4E2F}"/>
                </a:ext>
              </a:extLst>
            </p:cNvPr>
            <p:cNvGrpSpPr/>
            <p:nvPr/>
          </p:nvGrpSpPr>
          <p:grpSpPr>
            <a:xfrm>
              <a:off x="10385881" y="3936183"/>
              <a:ext cx="767418" cy="767418"/>
              <a:chOff x="1025999" y="1411000"/>
              <a:chExt cx="767418" cy="767418"/>
            </a:xfrm>
          </p:grpSpPr>
          <p:sp>
            <p:nvSpPr>
              <p:cNvPr id="35" name="iSľiḓe">
                <a:extLst>
                  <a:ext uri="{FF2B5EF4-FFF2-40B4-BE49-F238E27FC236}">
                    <a16:creationId xmlns:a16="http://schemas.microsoft.com/office/drawing/2014/main" id="{E058864D-3DB5-4327-A7CD-E7A499651574}"/>
                  </a:ext>
                </a:extLst>
              </p:cNvPr>
              <p:cNvSpPr/>
              <p:nvPr/>
            </p:nvSpPr>
            <p:spPr bwMode="auto">
              <a:xfrm>
                <a:off x="1025999" y="1411000"/>
                <a:ext cx="767418" cy="76741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bg1">
                    <a:lumMod val="75000"/>
                  </a:schemeClr>
                </a:solidFill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6" name="ïśľíďè">
                <a:extLst>
                  <a:ext uri="{FF2B5EF4-FFF2-40B4-BE49-F238E27FC236}">
                    <a16:creationId xmlns:a16="http://schemas.microsoft.com/office/drawing/2014/main" id="{37CC9385-7A3A-4B91-8397-64B9621AC6FA}"/>
                  </a:ext>
                </a:extLst>
              </p:cNvPr>
              <p:cNvSpPr/>
              <p:nvPr/>
            </p:nvSpPr>
            <p:spPr bwMode="auto">
              <a:xfrm>
                <a:off x="1203096" y="1592753"/>
                <a:ext cx="413225" cy="403914"/>
              </a:xfrm>
              <a:custGeom>
                <a:avLst/>
                <a:gdLst>
                  <a:gd name="connsiteX0" fmla="*/ 163904 w 607933"/>
                  <a:gd name="connsiteY0" fmla="*/ 368072 h 594235"/>
                  <a:gd name="connsiteX1" fmla="*/ 194698 w 607933"/>
                  <a:gd name="connsiteY1" fmla="*/ 416677 h 594235"/>
                  <a:gd name="connsiteX2" fmla="*/ 52648 w 607933"/>
                  <a:gd name="connsiteY2" fmla="*/ 475202 h 594235"/>
                  <a:gd name="connsiteX3" fmla="*/ 303966 w 607933"/>
                  <a:gd name="connsiteY3" fmla="*/ 542654 h 594235"/>
                  <a:gd name="connsiteX4" fmla="*/ 555285 w 607933"/>
                  <a:gd name="connsiteY4" fmla="*/ 475202 h 594235"/>
                  <a:gd name="connsiteX5" fmla="*/ 412242 w 607933"/>
                  <a:gd name="connsiteY5" fmla="*/ 416677 h 594235"/>
                  <a:gd name="connsiteX6" fmla="*/ 444030 w 607933"/>
                  <a:gd name="connsiteY6" fmla="*/ 368072 h 594235"/>
                  <a:gd name="connsiteX7" fmla="*/ 607933 w 607933"/>
                  <a:gd name="connsiteY7" fmla="*/ 475202 h 594235"/>
                  <a:gd name="connsiteX8" fmla="*/ 303966 w 607933"/>
                  <a:gd name="connsiteY8" fmla="*/ 594235 h 594235"/>
                  <a:gd name="connsiteX9" fmla="*/ 0 w 607933"/>
                  <a:gd name="connsiteY9" fmla="*/ 475202 h 594235"/>
                  <a:gd name="connsiteX10" fmla="*/ 163904 w 607933"/>
                  <a:gd name="connsiteY10" fmla="*/ 368072 h 594235"/>
                  <a:gd name="connsiteX11" fmla="*/ 304444 w 607933"/>
                  <a:gd name="connsiteY11" fmla="*/ 119134 h 594235"/>
                  <a:gd name="connsiteX12" fmla="*/ 368550 w 607933"/>
                  <a:gd name="connsiteY12" fmla="*/ 183559 h 594235"/>
                  <a:gd name="connsiteX13" fmla="*/ 304444 w 607933"/>
                  <a:gd name="connsiteY13" fmla="*/ 247984 h 594235"/>
                  <a:gd name="connsiteX14" fmla="*/ 240338 w 607933"/>
                  <a:gd name="connsiteY14" fmla="*/ 183559 h 594235"/>
                  <a:gd name="connsiteX15" fmla="*/ 304444 w 607933"/>
                  <a:gd name="connsiteY15" fmla="*/ 119134 h 594235"/>
                  <a:gd name="connsiteX16" fmla="*/ 304941 w 607933"/>
                  <a:gd name="connsiteY16" fmla="*/ 78375 h 594235"/>
                  <a:gd name="connsiteX17" fmla="*/ 198655 w 607933"/>
                  <a:gd name="connsiteY17" fmla="*/ 183536 h 594235"/>
                  <a:gd name="connsiteX18" fmla="*/ 304941 w 607933"/>
                  <a:gd name="connsiteY18" fmla="*/ 288698 h 594235"/>
                  <a:gd name="connsiteX19" fmla="*/ 410234 w 607933"/>
                  <a:gd name="connsiteY19" fmla="*/ 183536 h 594235"/>
                  <a:gd name="connsiteX20" fmla="*/ 304941 w 607933"/>
                  <a:gd name="connsiteY20" fmla="*/ 78375 h 594235"/>
                  <a:gd name="connsiteX21" fmla="*/ 304941 w 607933"/>
                  <a:gd name="connsiteY21" fmla="*/ 0 h 594235"/>
                  <a:gd name="connsiteX22" fmla="*/ 482747 w 607933"/>
                  <a:gd name="connsiteY22" fmla="*/ 178576 h 594235"/>
                  <a:gd name="connsiteX23" fmla="*/ 338714 w 607933"/>
                  <a:gd name="connsiteY23" fmla="*/ 454376 h 594235"/>
                  <a:gd name="connsiteX24" fmla="*/ 304941 w 607933"/>
                  <a:gd name="connsiteY24" fmla="*/ 472234 h 594235"/>
                  <a:gd name="connsiteX25" fmla="*/ 270175 w 607933"/>
                  <a:gd name="connsiteY25" fmla="*/ 454376 h 594235"/>
                  <a:gd name="connsiteX26" fmla="*/ 126142 w 607933"/>
                  <a:gd name="connsiteY26" fmla="*/ 178576 h 594235"/>
                  <a:gd name="connsiteX27" fmla="*/ 304941 w 607933"/>
                  <a:gd name="connsiteY27" fmla="*/ 0 h 59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07933" h="594235">
                    <a:moveTo>
                      <a:pt x="163904" y="368072"/>
                    </a:moveTo>
                    <a:cubicBezTo>
                      <a:pt x="173837" y="383943"/>
                      <a:pt x="183771" y="399814"/>
                      <a:pt x="194698" y="416677"/>
                    </a:cubicBezTo>
                    <a:cubicBezTo>
                      <a:pt x="100329" y="430564"/>
                      <a:pt x="52648" y="460323"/>
                      <a:pt x="52648" y="475202"/>
                    </a:cubicBezTo>
                    <a:cubicBezTo>
                      <a:pt x="52648" y="495041"/>
                      <a:pt x="138076" y="542654"/>
                      <a:pt x="303966" y="542654"/>
                    </a:cubicBezTo>
                    <a:cubicBezTo>
                      <a:pt x="469857" y="542654"/>
                      <a:pt x="555285" y="495041"/>
                      <a:pt x="555285" y="475202"/>
                    </a:cubicBezTo>
                    <a:cubicBezTo>
                      <a:pt x="555285" y="460323"/>
                      <a:pt x="506611" y="430564"/>
                      <a:pt x="412242" y="416677"/>
                    </a:cubicBezTo>
                    <a:cubicBezTo>
                      <a:pt x="424162" y="399814"/>
                      <a:pt x="434096" y="383943"/>
                      <a:pt x="444030" y="368072"/>
                    </a:cubicBezTo>
                    <a:cubicBezTo>
                      <a:pt x="536412" y="385927"/>
                      <a:pt x="607933" y="421637"/>
                      <a:pt x="607933" y="475202"/>
                    </a:cubicBezTo>
                    <a:cubicBezTo>
                      <a:pt x="607933" y="553565"/>
                      <a:pt x="454956" y="594235"/>
                      <a:pt x="303966" y="594235"/>
                    </a:cubicBezTo>
                    <a:cubicBezTo>
                      <a:pt x="152977" y="594235"/>
                      <a:pt x="0" y="553565"/>
                      <a:pt x="0" y="475202"/>
                    </a:cubicBezTo>
                    <a:cubicBezTo>
                      <a:pt x="0" y="421637"/>
                      <a:pt x="70528" y="385927"/>
                      <a:pt x="163904" y="368072"/>
                    </a:cubicBezTo>
                    <a:close/>
                    <a:moveTo>
                      <a:pt x="304444" y="119134"/>
                    </a:moveTo>
                    <a:cubicBezTo>
                      <a:pt x="339849" y="119134"/>
                      <a:pt x="368550" y="147978"/>
                      <a:pt x="368550" y="183559"/>
                    </a:cubicBezTo>
                    <a:cubicBezTo>
                      <a:pt x="368550" y="219140"/>
                      <a:pt x="339849" y="247984"/>
                      <a:pt x="304444" y="247984"/>
                    </a:cubicBezTo>
                    <a:cubicBezTo>
                      <a:pt x="269039" y="247984"/>
                      <a:pt x="240338" y="219140"/>
                      <a:pt x="240338" y="183559"/>
                    </a:cubicBezTo>
                    <a:cubicBezTo>
                      <a:pt x="240338" y="147978"/>
                      <a:pt x="269039" y="119134"/>
                      <a:pt x="304444" y="119134"/>
                    </a:cubicBezTo>
                    <a:close/>
                    <a:moveTo>
                      <a:pt x="304941" y="78375"/>
                    </a:moveTo>
                    <a:cubicBezTo>
                      <a:pt x="246335" y="78375"/>
                      <a:pt x="198655" y="125003"/>
                      <a:pt x="198655" y="183536"/>
                    </a:cubicBezTo>
                    <a:cubicBezTo>
                      <a:pt x="198655" y="242070"/>
                      <a:pt x="246335" y="288698"/>
                      <a:pt x="304941" y="288698"/>
                    </a:cubicBezTo>
                    <a:cubicBezTo>
                      <a:pt x="362554" y="288698"/>
                      <a:pt x="410234" y="242070"/>
                      <a:pt x="410234" y="183536"/>
                    </a:cubicBezTo>
                    <a:cubicBezTo>
                      <a:pt x="410234" y="125003"/>
                      <a:pt x="362554" y="78375"/>
                      <a:pt x="304941" y="78375"/>
                    </a:cubicBezTo>
                    <a:close/>
                    <a:moveTo>
                      <a:pt x="304941" y="0"/>
                    </a:moveTo>
                    <a:cubicBezTo>
                      <a:pt x="403281" y="0"/>
                      <a:pt x="482747" y="80359"/>
                      <a:pt x="482747" y="178576"/>
                    </a:cubicBezTo>
                    <a:cubicBezTo>
                      <a:pt x="482747" y="249014"/>
                      <a:pt x="391361" y="383938"/>
                      <a:pt x="338714" y="454376"/>
                    </a:cubicBezTo>
                    <a:cubicBezTo>
                      <a:pt x="330768" y="465289"/>
                      <a:pt x="317854" y="472234"/>
                      <a:pt x="304941" y="472234"/>
                    </a:cubicBezTo>
                    <a:cubicBezTo>
                      <a:pt x="291035" y="472234"/>
                      <a:pt x="278121" y="465289"/>
                      <a:pt x="270175" y="454376"/>
                    </a:cubicBezTo>
                    <a:cubicBezTo>
                      <a:pt x="217528" y="383938"/>
                      <a:pt x="126142" y="249014"/>
                      <a:pt x="126142" y="178576"/>
                    </a:cubicBezTo>
                    <a:cubicBezTo>
                      <a:pt x="126142" y="80359"/>
                      <a:pt x="205608" y="0"/>
                      <a:pt x="30494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93547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18</a:t>
            </a:fld>
            <a:endParaRPr lang="zh-CN" altLang="en-US"/>
          </a:p>
        </p:txBody>
      </p:sp>
      <p:grpSp>
        <p:nvGrpSpPr>
          <p:cNvPr id="5" name="114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1477237"/>
            <a:ext cx="10858500" cy="4079400"/>
            <a:chOff x="660400" y="1477237"/>
            <a:chExt cx="10858500" cy="4079400"/>
          </a:xfrm>
        </p:grpSpPr>
        <p:sp>
          <p:nvSpPr>
            <p:cNvPr id="6" name="îṩľiďê"/>
            <p:cNvSpPr/>
            <p:nvPr/>
          </p:nvSpPr>
          <p:spPr>
            <a:xfrm>
              <a:off x="660400" y="3122550"/>
              <a:ext cx="10858500" cy="532498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  <a:effectLst>
              <a:outerShdw dist="38100" dir="5400000" algn="t" rotWithShape="0">
                <a:schemeClr val="accent1">
                  <a:alpha val="16000"/>
                </a:schemeClr>
              </a:outerShdw>
            </a:effectLst>
          </p:spPr>
          <p:txBody>
            <a:bodyPr wrap="square" lIns="91440" tIns="45720" rIns="91440" bIns="45720" anchor="ctr">
              <a:normAutofit/>
            </a:bodyPr>
            <a:lstStyle/>
            <a:p>
              <a:pPr algn="r"/>
              <a:r>
                <a:rPr lang="en-US" altLang="zh-CN" i="1" dirty="0">
                  <a:solidFill>
                    <a:schemeClr val="bg1"/>
                  </a:solidFill>
                </a:rPr>
                <a:t>Text</a:t>
              </a:r>
              <a:endParaRPr i="1" dirty="0">
                <a:solidFill>
                  <a:schemeClr val="bg1"/>
                </a:solidFill>
              </a:endParaRPr>
            </a:p>
          </p:txBody>
        </p:sp>
        <p:sp>
          <p:nvSpPr>
            <p:cNvPr id="7" name="i$ļiďê"/>
            <p:cNvSpPr/>
            <p:nvPr/>
          </p:nvSpPr>
          <p:spPr>
            <a:xfrm>
              <a:off x="702884" y="3306911"/>
              <a:ext cx="166232" cy="16623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8" name="ïṡļiḑê"/>
            <p:cNvSpPr/>
            <p:nvPr/>
          </p:nvSpPr>
          <p:spPr>
            <a:xfrm>
              <a:off x="2453559" y="3306911"/>
              <a:ext cx="166232" cy="16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9" name="işlîdé"/>
            <p:cNvSpPr/>
            <p:nvPr/>
          </p:nvSpPr>
          <p:spPr>
            <a:xfrm>
              <a:off x="1745226" y="3355861"/>
              <a:ext cx="68334" cy="6833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0" name="í$1iḋê"/>
            <p:cNvSpPr/>
            <p:nvPr/>
          </p:nvSpPr>
          <p:spPr>
            <a:xfrm>
              <a:off x="1273004" y="3355861"/>
              <a:ext cx="68334" cy="6833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1" name="íŝḻiḑè"/>
            <p:cNvSpPr/>
            <p:nvPr/>
          </p:nvSpPr>
          <p:spPr>
            <a:xfrm>
              <a:off x="2217448" y="3355861"/>
              <a:ext cx="68334" cy="6833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grpSp>
          <p:nvGrpSpPr>
            <p:cNvPr id="12" name="ïşliďé">
              <a:extLst>
                <a:ext uri="{FF2B5EF4-FFF2-40B4-BE49-F238E27FC236}">
                  <a16:creationId xmlns:a16="http://schemas.microsoft.com/office/drawing/2014/main" id="{050369C1-DC67-4F17-A65D-5F90D1E2812F}"/>
                </a:ext>
              </a:extLst>
            </p:cNvPr>
            <p:cNvGrpSpPr/>
            <p:nvPr/>
          </p:nvGrpSpPr>
          <p:grpSpPr>
            <a:xfrm>
              <a:off x="786000" y="1944960"/>
              <a:ext cx="1972525" cy="1084997"/>
              <a:chOff x="976656" y="1944960"/>
              <a:chExt cx="1972525" cy="1084997"/>
            </a:xfrm>
          </p:grpSpPr>
          <p:sp>
            <p:nvSpPr>
              <p:cNvPr id="65" name="îśľîḑè">
                <a:extLst>
                  <a:ext uri="{FF2B5EF4-FFF2-40B4-BE49-F238E27FC236}">
                    <a16:creationId xmlns:a16="http://schemas.microsoft.com/office/drawing/2014/main" id="{87AE1513-FA5A-4011-A59E-A214851A45B0}"/>
                  </a:ext>
                </a:extLst>
              </p:cNvPr>
              <p:cNvSpPr/>
              <p:nvPr/>
            </p:nvSpPr>
            <p:spPr bwMode="auto">
              <a:xfrm flipH="1">
                <a:off x="976656" y="1944960"/>
                <a:ext cx="1972525" cy="1084997"/>
              </a:xfrm>
              <a:custGeom>
                <a:avLst/>
                <a:gdLst>
                  <a:gd name="T0" fmla="*/ 657 w 3635"/>
                  <a:gd name="T1" fmla="*/ 0 h 2001"/>
                  <a:gd name="T2" fmla="*/ 590 w 3635"/>
                  <a:gd name="T3" fmla="*/ 3 h 2001"/>
                  <a:gd name="T4" fmla="*/ 493 w 3635"/>
                  <a:gd name="T5" fmla="*/ 19 h 2001"/>
                  <a:gd name="T6" fmla="*/ 401 w 3635"/>
                  <a:gd name="T7" fmla="*/ 50 h 2001"/>
                  <a:gd name="T8" fmla="*/ 316 w 3635"/>
                  <a:gd name="T9" fmla="*/ 94 h 2001"/>
                  <a:gd name="T10" fmla="*/ 240 w 3635"/>
                  <a:gd name="T11" fmla="*/ 150 h 2001"/>
                  <a:gd name="T12" fmla="*/ 171 w 3635"/>
                  <a:gd name="T13" fmla="*/ 215 h 2001"/>
                  <a:gd name="T14" fmla="*/ 113 w 3635"/>
                  <a:gd name="T15" fmla="*/ 288 h 2001"/>
                  <a:gd name="T16" fmla="*/ 65 w 3635"/>
                  <a:gd name="T17" fmla="*/ 372 h 2001"/>
                  <a:gd name="T18" fmla="*/ 31 w 3635"/>
                  <a:gd name="T19" fmla="*/ 461 h 2001"/>
                  <a:gd name="T20" fmla="*/ 8 w 3635"/>
                  <a:gd name="T21" fmla="*/ 556 h 2001"/>
                  <a:gd name="T22" fmla="*/ 0 w 3635"/>
                  <a:gd name="T23" fmla="*/ 655 h 2001"/>
                  <a:gd name="T24" fmla="*/ 5 w 3635"/>
                  <a:gd name="T25" fmla="*/ 724 h 2001"/>
                  <a:gd name="T26" fmla="*/ 21 w 3635"/>
                  <a:gd name="T27" fmla="*/ 820 h 2001"/>
                  <a:gd name="T28" fmla="*/ 52 w 3635"/>
                  <a:gd name="T29" fmla="*/ 911 h 2001"/>
                  <a:gd name="T30" fmla="*/ 96 w 3635"/>
                  <a:gd name="T31" fmla="*/ 996 h 2001"/>
                  <a:gd name="T32" fmla="*/ 150 w 3635"/>
                  <a:gd name="T33" fmla="*/ 1075 h 2001"/>
                  <a:gd name="T34" fmla="*/ 215 w 3635"/>
                  <a:gd name="T35" fmla="*/ 1141 h 2001"/>
                  <a:gd name="T36" fmla="*/ 290 w 3635"/>
                  <a:gd name="T37" fmla="*/ 1200 h 2001"/>
                  <a:gd name="T38" fmla="*/ 373 w 3635"/>
                  <a:gd name="T39" fmla="*/ 1247 h 2001"/>
                  <a:gd name="T40" fmla="*/ 462 w 3635"/>
                  <a:gd name="T41" fmla="*/ 1283 h 2001"/>
                  <a:gd name="T42" fmla="*/ 558 w 3635"/>
                  <a:gd name="T43" fmla="*/ 1305 h 2001"/>
                  <a:gd name="T44" fmla="*/ 657 w 3635"/>
                  <a:gd name="T45" fmla="*/ 1313 h 2001"/>
                  <a:gd name="T46" fmla="*/ 2984 w 3635"/>
                  <a:gd name="T47" fmla="*/ 1314 h 2001"/>
                  <a:gd name="T48" fmla="*/ 3087 w 3635"/>
                  <a:gd name="T49" fmla="*/ 1327 h 2001"/>
                  <a:gd name="T50" fmla="*/ 3185 w 3635"/>
                  <a:gd name="T51" fmla="*/ 1355 h 2001"/>
                  <a:gd name="T52" fmla="*/ 3276 w 3635"/>
                  <a:gd name="T53" fmla="*/ 1396 h 2001"/>
                  <a:gd name="T54" fmla="*/ 3360 w 3635"/>
                  <a:gd name="T55" fmla="*/ 1450 h 2001"/>
                  <a:gd name="T56" fmla="*/ 3435 w 3635"/>
                  <a:gd name="T57" fmla="*/ 1515 h 2001"/>
                  <a:gd name="T58" fmla="*/ 3500 w 3635"/>
                  <a:gd name="T59" fmla="*/ 1588 h 2001"/>
                  <a:gd name="T60" fmla="*/ 3554 w 3635"/>
                  <a:gd name="T61" fmla="*/ 1673 h 2001"/>
                  <a:gd name="T62" fmla="*/ 3594 w 3635"/>
                  <a:gd name="T63" fmla="*/ 1764 h 2001"/>
                  <a:gd name="T64" fmla="*/ 3622 w 3635"/>
                  <a:gd name="T65" fmla="*/ 1862 h 2001"/>
                  <a:gd name="T66" fmla="*/ 3635 w 3635"/>
                  <a:gd name="T67" fmla="*/ 1965 h 2001"/>
                  <a:gd name="T68" fmla="*/ 3635 w 3635"/>
                  <a:gd name="T69" fmla="*/ 655 h 2001"/>
                  <a:gd name="T70" fmla="*/ 3632 w 3635"/>
                  <a:gd name="T71" fmla="*/ 588 h 2001"/>
                  <a:gd name="T72" fmla="*/ 3616 w 3635"/>
                  <a:gd name="T73" fmla="*/ 492 h 2001"/>
                  <a:gd name="T74" fmla="*/ 3585 w 3635"/>
                  <a:gd name="T75" fmla="*/ 401 h 2001"/>
                  <a:gd name="T76" fmla="*/ 3541 w 3635"/>
                  <a:gd name="T77" fmla="*/ 316 h 2001"/>
                  <a:gd name="T78" fmla="*/ 3485 w 3635"/>
                  <a:gd name="T79" fmla="*/ 238 h 2001"/>
                  <a:gd name="T80" fmla="*/ 3420 w 3635"/>
                  <a:gd name="T81" fmla="*/ 169 h 2001"/>
                  <a:gd name="T82" fmla="*/ 3346 w 3635"/>
                  <a:gd name="T83" fmla="*/ 112 h 2001"/>
                  <a:gd name="T84" fmla="*/ 3263 w 3635"/>
                  <a:gd name="T85" fmla="*/ 63 h 2001"/>
                  <a:gd name="T86" fmla="*/ 3174 w 3635"/>
                  <a:gd name="T87" fmla="*/ 29 h 2001"/>
                  <a:gd name="T88" fmla="*/ 3079 w 3635"/>
                  <a:gd name="T89" fmla="*/ 6 h 2001"/>
                  <a:gd name="T90" fmla="*/ 2980 w 3635"/>
                  <a:gd name="T91" fmla="*/ 0 h 2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635" h="2001">
                    <a:moveTo>
                      <a:pt x="2980" y="0"/>
                    </a:moveTo>
                    <a:lnTo>
                      <a:pt x="2980" y="0"/>
                    </a:lnTo>
                    <a:lnTo>
                      <a:pt x="657" y="0"/>
                    </a:lnTo>
                    <a:lnTo>
                      <a:pt x="657" y="0"/>
                    </a:lnTo>
                    <a:lnTo>
                      <a:pt x="623" y="0"/>
                    </a:lnTo>
                    <a:lnTo>
                      <a:pt x="590" y="3"/>
                    </a:lnTo>
                    <a:lnTo>
                      <a:pt x="558" y="6"/>
                    </a:lnTo>
                    <a:lnTo>
                      <a:pt x="525" y="13"/>
                    </a:lnTo>
                    <a:lnTo>
                      <a:pt x="493" y="19"/>
                    </a:lnTo>
                    <a:lnTo>
                      <a:pt x="462" y="29"/>
                    </a:lnTo>
                    <a:lnTo>
                      <a:pt x="432" y="39"/>
                    </a:lnTo>
                    <a:lnTo>
                      <a:pt x="401" y="50"/>
                    </a:lnTo>
                    <a:lnTo>
                      <a:pt x="373" y="63"/>
                    </a:lnTo>
                    <a:lnTo>
                      <a:pt x="344" y="78"/>
                    </a:lnTo>
                    <a:lnTo>
                      <a:pt x="316" y="94"/>
                    </a:lnTo>
                    <a:lnTo>
                      <a:pt x="290" y="112"/>
                    </a:lnTo>
                    <a:lnTo>
                      <a:pt x="264" y="130"/>
                    </a:lnTo>
                    <a:lnTo>
                      <a:pt x="240" y="150"/>
                    </a:lnTo>
                    <a:lnTo>
                      <a:pt x="215" y="169"/>
                    </a:lnTo>
                    <a:lnTo>
                      <a:pt x="192" y="192"/>
                    </a:lnTo>
                    <a:lnTo>
                      <a:pt x="171" y="215"/>
                    </a:lnTo>
                    <a:lnTo>
                      <a:pt x="150" y="238"/>
                    </a:lnTo>
                    <a:lnTo>
                      <a:pt x="130" y="264"/>
                    </a:lnTo>
                    <a:lnTo>
                      <a:pt x="113" y="288"/>
                    </a:lnTo>
                    <a:lnTo>
                      <a:pt x="96" y="316"/>
                    </a:lnTo>
                    <a:lnTo>
                      <a:pt x="80" y="342"/>
                    </a:lnTo>
                    <a:lnTo>
                      <a:pt x="65" y="372"/>
                    </a:lnTo>
                    <a:lnTo>
                      <a:pt x="52" y="401"/>
                    </a:lnTo>
                    <a:lnTo>
                      <a:pt x="41" y="430"/>
                    </a:lnTo>
                    <a:lnTo>
                      <a:pt x="31" y="461"/>
                    </a:lnTo>
                    <a:lnTo>
                      <a:pt x="21" y="492"/>
                    </a:lnTo>
                    <a:lnTo>
                      <a:pt x="15" y="523"/>
                    </a:lnTo>
                    <a:lnTo>
                      <a:pt x="8" y="556"/>
                    </a:lnTo>
                    <a:lnTo>
                      <a:pt x="5" y="588"/>
                    </a:lnTo>
                    <a:lnTo>
                      <a:pt x="2" y="623"/>
                    </a:lnTo>
                    <a:lnTo>
                      <a:pt x="0" y="655"/>
                    </a:lnTo>
                    <a:lnTo>
                      <a:pt x="0" y="655"/>
                    </a:lnTo>
                    <a:lnTo>
                      <a:pt x="2" y="690"/>
                    </a:lnTo>
                    <a:lnTo>
                      <a:pt x="5" y="724"/>
                    </a:lnTo>
                    <a:lnTo>
                      <a:pt x="8" y="756"/>
                    </a:lnTo>
                    <a:lnTo>
                      <a:pt x="15" y="789"/>
                    </a:lnTo>
                    <a:lnTo>
                      <a:pt x="21" y="820"/>
                    </a:lnTo>
                    <a:lnTo>
                      <a:pt x="31" y="851"/>
                    </a:lnTo>
                    <a:lnTo>
                      <a:pt x="41" y="882"/>
                    </a:lnTo>
                    <a:lnTo>
                      <a:pt x="52" y="911"/>
                    </a:lnTo>
                    <a:lnTo>
                      <a:pt x="65" y="941"/>
                    </a:lnTo>
                    <a:lnTo>
                      <a:pt x="80" y="969"/>
                    </a:lnTo>
                    <a:lnTo>
                      <a:pt x="96" y="996"/>
                    </a:lnTo>
                    <a:lnTo>
                      <a:pt x="113" y="1024"/>
                    </a:lnTo>
                    <a:lnTo>
                      <a:pt x="130" y="1048"/>
                    </a:lnTo>
                    <a:lnTo>
                      <a:pt x="150" y="1075"/>
                    </a:lnTo>
                    <a:lnTo>
                      <a:pt x="171" y="1097"/>
                    </a:lnTo>
                    <a:lnTo>
                      <a:pt x="192" y="1120"/>
                    </a:lnTo>
                    <a:lnTo>
                      <a:pt x="215" y="1141"/>
                    </a:lnTo>
                    <a:lnTo>
                      <a:pt x="240" y="1163"/>
                    </a:lnTo>
                    <a:lnTo>
                      <a:pt x="264" y="1182"/>
                    </a:lnTo>
                    <a:lnTo>
                      <a:pt x="290" y="1200"/>
                    </a:lnTo>
                    <a:lnTo>
                      <a:pt x="316" y="1218"/>
                    </a:lnTo>
                    <a:lnTo>
                      <a:pt x="344" y="1233"/>
                    </a:lnTo>
                    <a:lnTo>
                      <a:pt x="373" y="1247"/>
                    </a:lnTo>
                    <a:lnTo>
                      <a:pt x="401" y="1260"/>
                    </a:lnTo>
                    <a:lnTo>
                      <a:pt x="432" y="1274"/>
                    </a:lnTo>
                    <a:lnTo>
                      <a:pt x="462" y="1283"/>
                    </a:lnTo>
                    <a:lnTo>
                      <a:pt x="493" y="1291"/>
                    </a:lnTo>
                    <a:lnTo>
                      <a:pt x="525" y="1300"/>
                    </a:lnTo>
                    <a:lnTo>
                      <a:pt x="558" y="1305"/>
                    </a:lnTo>
                    <a:lnTo>
                      <a:pt x="590" y="1309"/>
                    </a:lnTo>
                    <a:lnTo>
                      <a:pt x="623" y="1313"/>
                    </a:lnTo>
                    <a:lnTo>
                      <a:pt x="657" y="1313"/>
                    </a:lnTo>
                    <a:lnTo>
                      <a:pt x="2949" y="1313"/>
                    </a:lnTo>
                    <a:lnTo>
                      <a:pt x="2949" y="1313"/>
                    </a:lnTo>
                    <a:lnTo>
                      <a:pt x="2984" y="1314"/>
                    </a:lnTo>
                    <a:lnTo>
                      <a:pt x="3019" y="1316"/>
                    </a:lnTo>
                    <a:lnTo>
                      <a:pt x="3053" y="1321"/>
                    </a:lnTo>
                    <a:lnTo>
                      <a:pt x="3087" y="1327"/>
                    </a:lnTo>
                    <a:lnTo>
                      <a:pt x="3120" y="1334"/>
                    </a:lnTo>
                    <a:lnTo>
                      <a:pt x="3152" y="1344"/>
                    </a:lnTo>
                    <a:lnTo>
                      <a:pt x="3185" y="1355"/>
                    </a:lnTo>
                    <a:lnTo>
                      <a:pt x="3216" y="1367"/>
                    </a:lnTo>
                    <a:lnTo>
                      <a:pt x="3247" y="1381"/>
                    </a:lnTo>
                    <a:lnTo>
                      <a:pt x="3276" y="1396"/>
                    </a:lnTo>
                    <a:lnTo>
                      <a:pt x="3304" y="1412"/>
                    </a:lnTo>
                    <a:lnTo>
                      <a:pt x="3333" y="1430"/>
                    </a:lnTo>
                    <a:lnTo>
                      <a:pt x="3360" y="1450"/>
                    </a:lnTo>
                    <a:lnTo>
                      <a:pt x="3386" y="1469"/>
                    </a:lnTo>
                    <a:lnTo>
                      <a:pt x="3410" y="1492"/>
                    </a:lnTo>
                    <a:lnTo>
                      <a:pt x="3435" y="1515"/>
                    </a:lnTo>
                    <a:lnTo>
                      <a:pt x="3457" y="1538"/>
                    </a:lnTo>
                    <a:lnTo>
                      <a:pt x="3479" y="1564"/>
                    </a:lnTo>
                    <a:lnTo>
                      <a:pt x="3500" y="1588"/>
                    </a:lnTo>
                    <a:lnTo>
                      <a:pt x="3518" y="1616"/>
                    </a:lnTo>
                    <a:lnTo>
                      <a:pt x="3536" y="1644"/>
                    </a:lnTo>
                    <a:lnTo>
                      <a:pt x="3554" y="1673"/>
                    </a:lnTo>
                    <a:lnTo>
                      <a:pt x="3568" y="1703"/>
                    </a:lnTo>
                    <a:lnTo>
                      <a:pt x="3581" y="1733"/>
                    </a:lnTo>
                    <a:lnTo>
                      <a:pt x="3594" y="1764"/>
                    </a:lnTo>
                    <a:lnTo>
                      <a:pt x="3604" y="1795"/>
                    </a:lnTo>
                    <a:lnTo>
                      <a:pt x="3614" y="1828"/>
                    </a:lnTo>
                    <a:lnTo>
                      <a:pt x="3622" y="1862"/>
                    </a:lnTo>
                    <a:lnTo>
                      <a:pt x="3629" y="1895"/>
                    </a:lnTo>
                    <a:lnTo>
                      <a:pt x="3632" y="1931"/>
                    </a:lnTo>
                    <a:lnTo>
                      <a:pt x="3635" y="1965"/>
                    </a:lnTo>
                    <a:lnTo>
                      <a:pt x="3635" y="2001"/>
                    </a:lnTo>
                    <a:lnTo>
                      <a:pt x="3635" y="1313"/>
                    </a:lnTo>
                    <a:lnTo>
                      <a:pt x="3635" y="655"/>
                    </a:lnTo>
                    <a:lnTo>
                      <a:pt x="3635" y="655"/>
                    </a:lnTo>
                    <a:lnTo>
                      <a:pt x="3635" y="623"/>
                    </a:lnTo>
                    <a:lnTo>
                      <a:pt x="3632" y="588"/>
                    </a:lnTo>
                    <a:lnTo>
                      <a:pt x="3629" y="556"/>
                    </a:lnTo>
                    <a:lnTo>
                      <a:pt x="3622" y="523"/>
                    </a:lnTo>
                    <a:lnTo>
                      <a:pt x="3616" y="492"/>
                    </a:lnTo>
                    <a:lnTo>
                      <a:pt x="3606" y="461"/>
                    </a:lnTo>
                    <a:lnTo>
                      <a:pt x="3596" y="430"/>
                    </a:lnTo>
                    <a:lnTo>
                      <a:pt x="3585" y="401"/>
                    </a:lnTo>
                    <a:lnTo>
                      <a:pt x="3572" y="372"/>
                    </a:lnTo>
                    <a:lnTo>
                      <a:pt x="3557" y="342"/>
                    </a:lnTo>
                    <a:lnTo>
                      <a:pt x="3541" y="316"/>
                    </a:lnTo>
                    <a:lnTo>
                      <a:pt x="3524" y="288"/>
                    </a:lnTo>
                    <a:lnTo>
                      <a:pt x="3505" y="264"/>
                    </a:lnTo>
                    <a:lnTo>
                      <a:pt x="3485" y="238"/>
                    </a:lnTo>
                    <a:lnTo>
                      <a:pt x="3466" y="215"/>
                    </a:lnTo>
                    <a:lnTo>
                      <a:pt x="3443" y="192"/>
                    </a:lnTo>
                    <a:lnTo>
                      <a:pt x="3420" y="169"/>
                    </a:lnTo>
                    <a:lnTo>
                      <a:pt x="3397" y="150"/>
                    </a:lnTo>
                    <a:lnTo>
                      <a:pt x="3373" y="130"/>
                    </a:lnTo>
                    <a:lnTo>
                      <a:pt x="3346" y="112"/>
                    </a:lnTo>
                    <a:lnTo>
                      <a:pt x="3320" y="94"/>
                    </a:lnTo>
                    <a:lnTo>
                      <a:pt x="3293" y="78"/>
                    </a:lnTo>
                    <a:lnTo>
                      <a:pt x="3263" y="63"/>
                    </a:lnTo>
                    <a:lnTo>
                      <a:pt x="3234" y="50"/>
                    </a:lnTo>
                    <a:lnTo>
                      <a:pt x="3205" y="39"/>
                    </a:lnTo>
                    <a:lnTo>
                      <a:pt x="3174" y="29"/>
                    </a:lnTo>
                    <a:lnTo>
                      <a:pt x="3143" y="19"/>
                    </a:lnTo>
                    <a:lnTo>
                      <a:pt x="3112" y="13"/>
                    </a:lnTo>
                    <a:lnTo>
                      <a:pt x="3079" y="6"/>
                    </a:lnTo>
                    <a:lnTo>
                      <a:pt x="3046" y="3"/>
                    </a:lnTo>
                    <a:lnTo>
                      <a:pt x="3012" y="0"/>
                    </a:lnTo>
                    <a:lnTo>
                      <a:pt x="2980" y="0"/>
                    </a:lnTo>
                    <a:lnTo>
                      <a:pt x="298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175">
                <a:gradFill>
                  <a:gsLst>
                    <a:gs pos="20000">
                      <a:schemeClr val="accent1">
                        <a:tint val="66000"/>
                        <a:satMod val="160000"/>
                        <a:alpha val="0"/>
                      </a:schemeClr>
                    </a:gs>
                    <a:gs pos="54000">
                      <a:schemeClr val="bg1"/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lin ang="5400000" scaled="0"/>
                </a:gradFill>
              </a:ln>
              <a:effectLst>
                <a:outerShdw dist="38100" dir="5400000" sx="101000" sy="101000" algn="t" rotWithShape="0">
                  <a:prstClr val="black">
                    <a:alpha val="10000"/>
                  </a:prstClr>
                </a:outerShdw>
              </a:effectLst>
            </p:spPr>
            <p:txBody>
              <a:bodyPr vert="horz" wrap="square" lIns="91440" tIns="45720" rIns="91440" bIns="45720" anchor="t" anchorCtr="1" compatLnSpc="1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endParaRPr lang="zh-CN" altLang="en-US" sz="1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6" name="íṡlîdè">
                <a:extLst>
                  <a:ext uri="{FF2B5EF4-FFF2-40B4-BE49-F238E27FC236}">
                    <a16:creationId xmlns:a16="http://schemas.microsoft.com/office/drawing/2014/main" id="{9873972D-5B17-41D6-B2DD-A0C33DE89CF8}"/>
                  </a:ext>
                </a:extLst>
              </p:cNvPr>
              <p:cNvSpPr/>
              <p:nvPr/>
            </p:nvSpPr>
            <p:spPr>
              <a:xfrm>
                <a:off x="976656" y="2078206"/>
                <a:ext cx="1972525" cy="585794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here.……</a:t>
                </a:r>
              </a:p>
            </p:txBody>
          </p:sp>
        </p:grpSp>
        <p:grpSp>
          <p:nvGrpSpPr>
            <p:cNvPr id="13" name="išļïďè">
              <a:extLst>
                <a:ext uri="{FF2B5EF4-FFF2-40B4-BE49-F238E27FC236}">
                  <a16:creationId xmlns:a16="http://schemas.microsoft.com/office/drawing/2014/main" id="{630AC490-97F1-4798-A1D3-A6E546B48A50}"/>
                </a:ext>
              </a:extLst>
            </p:cNvPr>
            <p:cNvGrpSpPr/>
            <p:nvPr/>
          </p:nvGrpSpPr>
          <p:grpSpPr>
            <a:xfrm>
              <a:off x="2538075" y="3947265"/>
              <a:ext cx="1972525" cy="1084997"/>
              <a:chOff x="976656" y="1944960"/>
              <a:chExt cx="1972525" cy="1084997"/>
            </a:xfrm>
          </p:grpSpPr>
          <p:sp>
            <p:nvSpPr>
              <p:cNvPr id="63" name="îṡļïḋê">
                <a:extLst>
                  <a:ext uri="{FF2B5EF4-FFF2-40B4-BE49-F238E27FC236}">
                    <a16:creationId xmlns:a16="http://schemas.microsoft.com/office/drawing/2014/main" id="{1509AB6E-F717-4427-9ADF-25D55B0CDD66}"/>
                  </a:ext>
                </a:extLst>
              </p:cNvPr>
              <p:cNvSpPr/>
              <p:nvPr/>
            </p:nvSpPr>
            <p:spPr bwMode="auto">
              <a:xfrm flipH="1" flipV="1">
                <a:off x="976656" y="1944960"/>
                <a:ext cx="1972525" cy="1084997"/>
              </a:xfrm>
              <a:custGeom>
                <a:avLst/>
                <a:gdLst>
                  <a:gd name="T0" fmla="*/ 657 w 3635"/>
                  <a:gd name="T1" fmla="*/ 0 h 2001"/>
                  <a:gd name="T2" fmla="*/ 590 w 3635"/>
                  <a:gd name="T3" fmla="*/ 3 h 2001"/>
                  <a:gd name="T4" fmla="*/ 493 w 3635"/>
                  <a:gd name="T5" fmla="*/ 19 h 2001"/>
                  <a:gd name="T6" fmla="*/ 401 w 3635"/>
                  <a:gd name="T7" fmla="*/ 50 h 2001"/>
                  <a:gd name="T8" fmla="*/ 316 w 3635"/>
                  <a:gd name="T9" fmla="*/ 94 h 2001"/>
                  <a:gd name="T10" fmla="*/ 240 w 3635"/>
                  <a:gd name="T11" fmla="*/ 150 h 2001"/>
                  <a:gd name="T12" fmla="*/ 171 w 3635"/>
                  <a:gd name="T13" fmla="*/ 215 h 2001"/>
                  <a:gd name="T14" fmla="*/ 113 w 3635"/>
                  <a:gd name="T15" fmla="*/ 288 h 2001"/>
                  <a:gd name="T16" fmla="*/ 65 w 3635"/>
                  <a:gd name="T17" fmla="*/ 372 h 2001"/>
                  <a:gd name="T18" fmla="*/ 31 w 3635"/>
                  <a:gd name="T19" fmla="*/ 461 h 2001"/>
                  <a:gd name="T20" fmla="*/ 8 w 3635"/>
                  <a:gd name="T21" fmla="*/ 556 h 2001"/>
                  <a:gd name="T22" fmla="*/ 0 w 3635"/>
                  <a:gd name="T23" fmla="*/ 655 h 2001"/>
                  <a:gd name="T24" fmla="*/ 5 w 3635"/>
                  <a:gd name="T25" fmla="*/ 724 h 2001"/>
                  <a:gd name="T26" fmla="*/ 21 w 3635"/>
                  <a:gd name="T27" fmla="*/ 820 h 2001"/>
                  <a:gd name="T28" fmla="*/ 52 w 3635"/>
                  <a:gd name="T29" fmla="*/ 911 h 2001"/>
                  <a:gd name="T30" fmla="*/ 96 w 3635"/>
                  <a:gd name="T31" fmla="*/ 996 h 2001"/>
                  <a:gd name="T32" fmla="*/ 150 w 3635"/>
                  <a:gd name="T33" fmla="*/ 1075 h 2001"/>
                  <a:gd name="T34" fmla="*/ 215 w 3635"/>
                  <a:gd name="T35" fmla="*/ 1141 h 2001"/>
                  <a:gd name="T36" fmla="*/ 290 w 3635"/>
                  <a:gd name="T37" fmla="*/ 1200 h 2001"/>
                  <a:gd name="T38" fmla="*/ 373 w 3635"/>
                  <a:gd name="T39" fmla="*/ 1247 h 2001"/>
                  <a:gd name="T40" fmla="*/ 462 w 3635"/>
                  <a:gd name="T41" fmla="*/ 1283 h 2001"/>
                  <a:gd name="T42" fmla="*/ 558 w 3635"/>
                  <a:gd name="T43" fmla="*/ 1305 h 2001"/>
                  <a:gd name="T44" fmla="*/ 657 w 3635"/>
                  <a:gd name="T45" fmla="*/ 1313 h 2001"/>
                  <a:gd name="T46" fmla="*/ 2984 w 3635"/>
                  <a:gd name="T47" fmla="*/ 1314 h 2001"/>
                  <a:gd name="T48" fmla="*/ 3087 w 3635"/>
                  <a:gd name="T49" fmla="*/ 1327 h 2001"/>
                  <a:gd name="T50" fmla="*/ 3185 w 3635"/>
                  <a:gd name="T51" fmla="*/ 1355 h 2001"/>
                  <a:gd name="T52" fmla="*/ 3276 w 3635"/>
                  <a:gd name="T53" fmla="*/ 1396 h 2001"/>
                  <a:gd name="T54" fmla="*/ 3360 w 3635"/>
                  <a:gd name="T55" fmla="*/ 1450 h 2001"/>
                  <a:gd name="T56" fmla="*/ 3435 w 3635"/>
                  <a:gd name="T57" fmla="*/ 1515 h 2001"/>
                  <a:gd name="T58" fmla="*/ 3500 w 3635"/>
                  <a:gd name="T59" fmla="*/ 1588 h 2001"/>
                  <a:gd name="T60" fmla="*/ 3554 w 3635"/>
                  <a:gd name="T61" fmla="*/ 1673 h 2001"/>
                  <a:gd name="T62" fmla="*/ 3594 w 3635"/>
                  <a:gd name="T63" fmla="*/ 1764 h 2001"/>
                  <a:gd name="T64" fmla="*/ 3622 w 3635"/>
                  <a:gd name="T65" fmla="*/ 1862 h 2001"/>
                  <a:gd name="T66" fmla="*/ 3635 w 3635"/>
                  <a:gd name="T67" fmla="*/ 1965 h 2001"/>
                  <a:gd name="T68" fmla="*/ 3635 w 3635"/>
                  <a:gd name="T69" fmla="*/ 655 h 2001"/>
                  <a:gd name="T70" fmla="*/ 3632 w 3635"/>
                  <a:gd name="T71" fmla="*/ 588 h 2001"/>
                  <a:gd name="T72" fmla="*/ 3616 w 3635"/>
                  <a:gd name="T73" fmla="*/ 492 h 2001"/>
                  <a:gd name="T74" fmla="*/ 3585 w 3635"/>
                  <a:gd name="T75" fmla="*/ 401 h 2001"/>
                  <a:gd name="T76" fmla="*/ 3541 w 3635"/>
                  <a:gd name="T77" fmla="*/ 316 h 2001"/>
                  <a:gd name="T78" fmla="*/ 3485 w 3635"/>
                  <a:gd name="T79" fmla="*/ 238 h 2001"/>
                  <a:gd name="T80" fmla="*/ 3420 w 3635"/>
                  <a:gd name="T81" fmla="*/ 169 h 2001"/>
                  <a:gd name="T82" fmla="*/ 3346 w 3635"/>
                  <a:gd name="T83" fmla="*/ 112 h 2001"/>
                  <a:gd name="T84" fmla="*/ 3263 w 3635"/>
                  <a:gd name="T85" fmla="*/ 63 h 2001"/>
                  <a:gd name="T86" fmla="*/ 3174 w 3635"/>
                  <a:gd name="T87" fmla="*/ 29 h 2001"/>
                  <a:gd name="T88" fmla="*/ 3079 w 3635"/>
                  <a:gd name="T89" fmla="*/ 6 h 2001"/>
                  <a:gd name="T90" fmla="*/ 2980 w 3635"/>
                  <a:gd name="T91" fmla="*/ 0 h 2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635" h="2001">
                    <a:moveTo>
                      <a:pt x="2980" y="0"/>
                    </a:moveTo>
                    <a:lnTo>
                      <a:pt x="2980" y="0"/>
                    </a:lnTo>
                    <a:lnTo>
                      <a:pt x="657" y="0"/>
                    </a:lnTo>
                    <a:lnTo>
                      <a:pt x="657" y="0"/>
                    </a:lnTo>
                    <a:lnTo>
                      <a:pt x="623" y="0"/>
                    </a:lnTo>
                    <a:lnTo>
                      <a:pt x="590" y="3"/>
                    </a:lnTo>
                    <a:lnTo>
                      <a:pt x="558" y="6"/>
                    </a:lnTo>
                    <a:lnTo>
                      <a:pt x="525" y="13"/>
                    </a:lnTo>
                    <a:lnTo>
                      <a:pt x="493" y="19"/>
                    </a:lnTo>
                    <a:lnTo>
                      <a:pt x="462" y="29"/>
                    </a:lnTo>
                    <a:lnTo>
                      <a:pt x="432" y="39"/>
                    </a:lnTo>
                    <a:lnTo>
                      <a:pt x="401" y="50"/>
                    </a:lnTo>
                    <a:lnTo>
                      <a:pt x="373" y="63"/>
                    </a:lnTo>
                    <a:lnTo>
                      <a:pt x="344" y="78"/>
                    </a:lnTo>
                    <a:lnTo>
                      <a:pt x="316" y="94"/>
                    </a:lnTo>
                    <a:lnTo>
                      <a:pt x="290" y="112"/>
                    </a:lnTo>
                    <a:lnTo>
                      <a:pt x="264" y="130"/>
                    </a:lnTo>
                    <a:lnTo>
                      <a:pt x="240" y="150"/>
                    </a:lnTo>
                    <a:lnTo>
                      <a:pt x="215" y="169"/>
                    </a:lnTo>
                    <a:lnTo>
                      <a:pt x="192" y="192"/>
                    </a:lnTo>
                    <a:lnTo>
                      <a:pt x="171" y="215"/>
                    </a:lnTo>
                    <a:lnTo>
                      <a:pt x="150" y="238"/>
                    </a:lnTo>
                    <a:lnTo>
                      <a:pt x="130" y="264"/>
                    </a:lnTo>
                    <a:lnTo>
                      <a:pt x="113" y="288"/>
                    </a:lnTo>
                    <a:lnTo>
                      <a:pt x="96" y="316"/>
                    </a:lnTo>
                    <a:lnTo>
                      <a:pt x="80" y="342"/>
                    </a:lnTo>
                    <a:lnTo>
                      <a:pt x="65" y="372"/>
                    </a:lnTo>
                    <a:lnTo>
                      <a:pt x="52" y="401"/>
                    </a:lnTo>
                    <a:lnTo>
                      <a:pt x="41" y="430"/>
                    </a:lnTo>
                    <a:lnTo>
                      <a:pt x="31" y="461"/>
                    </a:lnTo>
                    <a:lnTo>
                      <a:pt x="21" y="492"/>
                    </a:lnTo>
                    <a:lnTo>
                      <a:pt x="15" y="523"/>
                    </a:lnTo>
                    <a:lnTo>
                      <a:pt x="8" y="556"/>
                    </a:lnTo>
                    <a:lnTo>
                      <a:pt x="5" y="588"/>
                    </a:lnTo>
                    <a:lnTo>
                      <a:pt x="2" y="623"/>
                    </a:lnTo>
                    <a:lnTo>
                      <a:pt x="0" y="655"/>
                    </a:lnTo>
                    <a:lnTo>
                      <a:pt x="0" y="655"/>
                    </a:lnTo>
                    <a:lnTo>
                      <a:pt x="2" y="690"/>
                    </a:lnTo>
                    <a:lnTo>
                      <a:pt x="5" y="724"/>
                    </a:lnTo>
                    <a:lnTo>
                      <a:pt x="8" y="756"/>
                    </a:lnTo>
                    <a:lnTo>
                      <a:pt x="15" y="789"/>
                    </a:lnTo>
                    <a:lnTo>
                      <a:pt x="21" y="820"/>
                    </a:lnTo>
                    <a:lnTo>
                      <a:pt x="31" y="851"/>
                    </a:lnTo>
                    <a:lnTo>
                      <a:pt x="41" y="882"/>
                    </a:lnTo>
                    <a:lnTo>
                      <a:pt x="52" y="911"/>
                    </a:lnTo>
                    <a:lnTo>
                      <a:pt x="65" y="941"/>
                    </a:lnTo>
                    <a:lnTo>
                      <a:pt x="80" y="969"/>
                    </a:lnTo>
                    <a:lnTo>
                      <a:pt x="96" y="996"/>
                    </a:lnTo>
                    <a:lnTo>
                      <a:pt x="113" y="1024"/>
                    </a:lnTo>
                    <a:lnTo>
                      <a:pt x="130" y="1048"/>
                    </a:lnTo>
                    <a:lnTo>
                      <a:pt x="150" y="1075"/>
                    </a:lnTo>
                    <a:lnTo>
                      <a:pt x="171" y="1097"/>
                    </a:lnTo>
                    <a:lnTo>
                      <a:pt x="192" y="1120"/>
                    </a:lnTo>
                    <a:lnTo>
                      <a:pt x="215" y="1141"/>
                    </a:lnTo>
                    <a:lnTo>
                      <a:pt x="240" y="1163"/>
                    </a:lnTo>
                    <a:lnTo>
                      <a:pt x="264" y="1182"/>
                    </a:lnTo>
                    <a:lnTo>
                      <a:pt x="290" y="1200"/>
                    </a:lnTo>
                    <a:lnTo>
                      <a:pt x="316" y="1218"/>
                    </a:lnTo>
                    <a:lnTo>
                      <a:pt x="344" y="1233"/>
                    </a:lnTo>
                    <a:lnTo>
                      <a:pt x="373" y="1247"/>
                    </a:lnTo>
                    <a:lnTo>
                      <a:pt x="401" y="1260"/>
                    </a:lnTo>
                    <a:lnTo>
                      <a:pt x="432" y="1274"/>
                    </a:lnTo>
                    <a:lnTo>
                      <a:pt x="462" y="1283"/>
                    </a:lnTo>
                    <a:lnTo>
                      <a:pt x="493" y="1291"/>
                    </a:lnTo>
                    <a:lnTo>
                      <a:pt x="525" y="1300"/>
                    </a:lnTo>
                    <a:lnTo>
                      <a:pt x="558" y="1305"/>
                    </a:lnTo>
                    <a:lnTo>
                      <a:pt x="590" y="1309"/>
                    </a:lnTo>
                    <a:lnTo>
                      <a:pt x="623" y="1313"/>
                    </a:lnTo>
                    <a:lnTo>
                      <a:pt x="657" y="1313"/>
                    </a:lnTo>
                    <a:lnTo>
                      <a:pt x="2949" y="1313"/>
                    </a:lnTo>
                    <a:lnTo>
                      <a:pt x="2949" y="1313"/>
                    </a:lnTo>
                    <a:lnTo>
                      <a:pt x="2984" y="1314"/>
                    </a:lnTo>
                    <a:lnTo>
                      <a:pt x="3019" y="1316"/>
                    </a:lnTo>
                    <a:lnTo>
                      <a:pt x="3053" y="1321"/>
                    </a:lnTo>
                    <a:lnTo>
                      <a:pt x="3087" y="1327"/>
                    </a:lnTo>
                    <a:lnTo>
                      <a:pt x="3120" y="1334"/>
                    </a:lnTo>
                    <a:lnTo>
                      <a:pt x="3152" y="1344"/>
                    </a:lnTo>
                    <a:lnTo>
                      <a:pt x="3185" y="1355"/>
                    </a:lnTo>
                    <a:lnTo>
                      <a:pt x="3216" y="1367"/>
                    </a:lnTo>
                    <a:lnTo>
                      <a:pt x="3247" y="1381"/>
                    </a:lnTo>
                    <a:lnTo>
                      <a:pt x="3276" y="1396"/>
                    </a:lnTo>
                    <a:lnTo>
                      <a:pt x="3304" y="1412"/>
                    </a:lnTo>
                    <a:lnTo>
                      <a:pt x="3333" y="1430"/>
                    </a:lnTo>
                    <a:lnTo>
                      <a:pt x="3360" y="1450"/>
                    </a:lnTo>
                    <a:lnTo>
                      <a:pt x="3386" y="1469"/>
                    </a:lnTo>
                    <a:lnTo>
                      <a:pt x="3410" y="1492"/>
                    </a:lnTo>
                    <a:lnTo>
                      <a:pt x="3435" y="1515"/>
                    </a:lnTo>
                    <a:lnTo>
                      <a:pt x="3457" y="1538"/>
                    </a:lnTo>
                    <a:lnTo>
                      <a:pt x="3479" y="1564"/>
                    </a:lnTo>
                    <a:lnTo>
                      <a:pt x="3500" y="1588"/>
                    </a:lnTo>
                    <a:lnTo>
                      <a:pt x="3518" y="1616"/>
                    </a:lnTo>
                    <a:lnTo>
                      <a:pt x="3536" y="1644"/>
                    </a:lnTo>
                    <a:lnTo>
                      <a:pt x="3554" y="1673"/>
                    </a:lnTo>
                    <a:lnTo>
                      <a:pt x="3568" y="1703"/>
                    </a:lnTo>
                    <a:lnTo>
                      <a:pt x="3581" y="1733"/>
                    </a:lnTo>
                    <a:lnTo>
                      <a:pt x="3594" y="1764"/>
                    </a:lnTo>
                    <a:lnTo>
                      <a:pt x="3604" y="1795"/>
                    </a:lnTo>
                    <a:lnTo>
                      <a:pt x="3614" y="1828"/>
                    </a:lnTo>
                    <a:lnTo>
                      <a:pt x="3622" y="1862"/>
                    </a:lnTo>
                    <a:lnTo>
                      <a:pt x="3629" y="1895"/>
                    </a:lnTo>
                    <a:lnTo>
                      <a:pt x="3632" y="1931"/>
                    </a:lnTo>
                    <a:lnTo>
                      <a:pt x="3635" y="1965"/>
                    </a:lnTo>
                    <a:lnTo>
                      <a:pt x="3635" y="2001"/>
                    </a:lnTo>
                    <a:lnTo>
                      <a:pt x="3635" y="1313"/>
                    </a:lnTo>
                    <a:lnTo>
                      <a:pt x="3635" y="655"/>
                    </a:lnTo>
                    <a:lnTo>
                      <a:pt x="3635" y="655"/>
                    </a:lnTo>
                    <a:lnTo>
                      <a:pt x="3635" y="623"/>
                    </a:lnTo>
                    <a:lnTo>
                      <a:pt x="3632" y="588"/>
                    </a:lnTo>
                    <a:lnTo>
                      <a:pt x="3629" y="556"/>
                    </a:lnTo>
                    <a:lnTo>
                      <a:pt x="3622" y="523"/>
                    </a:lnTo>
                    <a:lnTo>
                      <a:pt x="3616" y="492"/>
                    </a:lnTo>
                    <a:lnTo>
                      <a:pt x="3606" y="461"/>
                    </a:lnTo>
                    <a:lnTo>
                      <a:pt x="3596" y="430"/>
                    </a:lnTo>
                    <a:lnTo>
                      <a:pt x="3585" y="401"/>
                    </a:lnTo>
                    <a:lnTo>
                      <a:pt x="3572" y="372"/>
                    </a:lnTo>
                    <a:lnTo>
                      <a:pt x="3557" y="342"/>
                    </a:lnTo>
                    <a:lnTo>
                      <a:pt x="3541" y="316"/>
                    </a:lnTo>
                    <a:lnTo>
                      <a:pt x="3524" y="288"/>
                    </a:lnTo>
                    <a:lnTo>
                      <a:pt x="3505" y="264"/>
                    </a:lnTo>
                    <a:lnTo>
                      <a:pt x="3485" y="238"/>
                    </a:lnTo>
                    <a:lnTo>
                      <a:pt x="3466" y="215"/>
                    </a:lnTo>
                    <a:lnTo>
                      <a:pt x="3443" y="192"/>
                    </a:lnTo>
                    <a:lnTo>
                      <a:pt x="3420" y="169"/>
                    </a:lnTo>
                    <a:lnTo>
                      <a:pt x="3397" y="150"/>
                    </a:lnTo>
                    <a:lnTo>
                      <a:pt x="3373" y="130"/>
                    </a:lnTo>
                    <a:lnTo>
                      <a:pt x="3346" y="112"/>
                    </a:lnTo>
                    <a:lnTo>
                      <a:pt x="3320" y="94"/>
                    </a:lnTo>
                    <a:lnTo>
                      <a:pt x="3293" y="78"/>
                    </a:lnTo>
                    <a:lnTo>
                      <a:pt x="3263" y="63"/>
                    </a:lnTo>
                    <a:lnTo>
                      <a:pt x="3234" y="50"/>
                    </a:lnTo>
                    <a:lnTo>
                      <a:pt x="3205" y="39"/>
                    </a:lnTo>
                    <a:lnTo>
                      <a:pt x="3174" y="29"/>
                    </a:lnTo>
                    <a:lnTo>
                      <a:pt x="3143" y="19"/>
                    </a:lnTo>
                    <a:lnTo>
                      <a:pt x="3112" y="13"/>
                    </a:lnTo>
                    <a:lnTo>
                      <a:pt x="3079" y="6"/>
                    </a:lnTo>
                    <a:lnTo>
                      <a:pt x="3046" y="3"/>
                    </a:lnTo>
                    <a:lnTo>
                      <a:pt x="3012" y="0"/>
                    </a:lnTo>
                    <a:lnTo>
                      <a:pt x="2980" y="0"/>
                    </a:lnTo>
                    <a:lnTo>
                      <a:pt x="298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175">
                <a:gradFill>
                  <a:gsLst>
                    <a:gs pos="20000">
                      <a:schemeClr val="accent1">
                        <a:tint val="66000"/>
                        <a:satMod val="160000"/>
                        <a:alpha val="0"/>
                      </a:schemeClr>
                    </a:gs>
                    <a:gs pos="54000">
                      <a:schemeClr val="bg1"/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lin ang="5400000" scaled="0"/>
                </a:gradFill>
              </a:ln>
              <a:effectLst>
                <a:outerShdw dist="38100" dir="5400000" sx="101000" sy="101000" algn="t" rotWithShape="0">
                  <a:prstClr val="black">
                    <a:alpha val="10000"/>
                  </a:prstClr>
                </a:outerShdw>
              </a:effectLst>
            </p:spPr>
            <p:txBody>
              <a:bodyPr vert="horz" wrap="square" lIns="91440" tIns="45720" rIns="91440" bIns="45720" anchor="t" anchorCtr="1" compatLnSpc="1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endParaRPr lang="zh-CN" altLang="en-US" sz="1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4" name="îšľïḑê">
                <a:extLst>
                  <a:ext uri="{FF2B5EF4-FFF2-40B4-BE49-F238E27FC236}">
                    <a16:creationId xmlns:a16="http://schemas.microsoft.com/office/drawing/2014/main" id="{E0358C5E-DDA8-40BA-85D2-169E32674AA5}"/>
                  </a:ext>
                </a:extLst>
              </p:cNvPr>
              <p:cNvSpPr/>
              <p:nvPr/>
            </p:nvSpPr>
            <p:spPr>
              <a:xfrm>
                <a:off x="976656" y="2371695"/>
                <a:ext cx="1972525" cy="585794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here.……</a:t>
                </a:r>
              </a:p>
            </p:txBody>
          </p:sp>
        </p:grpSp>
        <p:grpSp>
          <p:nvGrpSpPr>
            <p:cNvPr id="14" name="išḷïďe">
              <a:extLst>
                <a:ext uri="{FF2B5EF4-FFF2-40B4-BE49-F238E27FC236}">
                  <a16:creationId xmlns:a16="http://schemas.microsoft.com/office/drawing/2014/main" id="{31B8C725-AEA8-4938-82D8-B2E452CA614A}"/>
                </a:ext>
              </a:extLst>
            </p:cNvPr>
            <p:cNvGrpSpPr/>
            <p:nvPr/>
          </p:nvGrpSpPr>
          <p:grpSpPr>
            <a:xfrm>
              <a:off x="4290150" y="1944960"/>
              <a:ext cx="1972525" cy="1084997"/>
              <a:chOff x="976656" y="1944960"/>
              <a:chExt cx="1972525" cy="1084997"/>
            </a:xfrm>
          </p:grpSpPr>
          <p:sp>
            <p:nvSpPr>
              <p:cNvPr id="61" name="ïš1îḓè">
                <a:extLst>
                  <a:ext uri="{FF2B5EF4-FFF2-40B4-BE49-F238E27FC236}">
                    <a16:creationId xmlns:a16="http://schemas.microsoft.com/office/drawing/2014/main" id="{D1DC1371-CCC6-4711-8561-E06D89558C4D}"/>
                  </a:ext>
                </a:extLst>
              </p:cNvPr>
              <p:cNvSpPr/>
              <p:nvPr/>
            </p:nvSpPr>
            <p:spPr bwMode="auto">
              <a:xfrm flipH="1">
                <a:off x="976656" y="1944960"/>
                <a:ext cx="1972525" cy="1084997"/>
              </a:xfrm>
              <a:custGeom>
                <a:avLst/>
                <a:gdLst>
                  <a:gd name="T0" fmla="*/ 657 w 3635"/>
                  <a:gd name="T1" fmla="*/ 0 h 2001"/>
                  <a:gd name="T2" fmla="*/ 590 w 3635"/>
                  <a:gd name="T3" fmla="*/ 3 h 2001"/>
                  <a:gd name="T4" fmla="*/ 493 w 3635"/>
                  <a:gd name="T5" fmla="*/ 19 h 2001"/>
                  <a:gd name="T6" fmla="*/ 401 w 3635"/>
                  <a:gd name="T7" fmla="*/ 50 h 2001"/>
                  <a:gd name="T8" fmla="*/ 316 w 3635"/>
                  <a:gd name="T9" fmla="*/ 94 h 2001"/>
                  <a:gd name="T10" fmla="*/ 240 w 3635"/>
                  <a:gd name="T11" fmla="*/ 150 h 2001"/>
                  <a:gd name="T12" fmla="*/ 171 w 3635"/>
                  <a:gd name="T13" fmla="*/ 215 h 2001"/>
                  <a:gd name="T14" fmla="*/ 113 w 3635"/>
                  <a:gd name="T15" fmla="*/ 288 h 2001"/>
                  <a:gd name="T16" fmla="*/ 65 w 3635"/>
                  <a:gd name="T17" fmla="*/ 372 h 2001"/>
                  <a:gd name="T18" fmla="*/ 31 w 3635"/>
                  <a:gd name="T19" fmla="*/ 461 h 2001"/>
                  <a:gd name="T20" fmla="*/ 8 w 3635"/>
                  <a:gd name="T21" fmla="*/ 556 h 2001"/>
                  <a:gd name="T22" fmla="*/ 0 w 3635"/>
                  <a:gd name="T23" fmla="*/ 655 h 2001"/>
                  <a:gd name="T24" fmla="*/ 5 w 3635"/>
                  <a:gd name="T25" fmla="*/ 724 h 2001"/>
                  <a:gd name="T26" fmla="*/ 21 w 3635"/>
                  <a:gd name="T27" fmla="*/ 820 h 2001"/>
                  <a:gd name="T28" fmla="*/ 52 w 3635"/>
                  <a:gd name="T29" fmla="*/ 911 h 2001"/>
                  <a:gd name="T30" fmla="*/ 96 w 3635"/>
                  <a:gd name="T31" fmla="*/ 996 h 2001"/>
                  <a:gd name="T32" fmla="*/ 150 w 3635"/>
                  <a:gd name="T33" fmla="*/ 1075 h 2001"/>
                  <a:gd name="T34" fmla="*/ 215 w 3635"/>
                  <a:gd name="T35" fmla="*/ 1141 h 2001"/>
                  <a:gd name="T36" fmla="*/ 290 w 3635"/>
                  <a:gd name="T37" fmla="*/ 1200 h 2001"/>
                  <a:gd name="T38" fmla="*/ 373 w 3635"/>
                  <a:gd name="T39" fmla="*/ 1247 h 2001"/>
                  <a:gd name="T40" fmla="*/ 462 w 3635"/>
                  <a:gd name="T41" fmla="*/ 1283 h 2001"/>
                  <a:gd name="T42" fmla="*/ 558 w 3635"/>
                  <a:gd name="T43" fmla="*/ 1305 h 2001"/>
                  <a:gd name="T44" fmla="*/ 657 w 3635"/>
                  <a:gd name="T45" fmla="*/ 1313 h 2001"/>
                  <a:gd name="T46" fmla="*/ 2984 w 3635"/>
                  <a:gd name="T47" fmla="*/ 1314 h 2001"/>
                  <a:gd name="T48" fmla="*/ 3087 w 3635"/>
                  <a:gd name="T49" fmla="*/ 1327 h 2001"/>
                  <a:gd name="T50" fmla="*/ 3185 w 3635"/>
                  <a:gd name="T51" fmla="*/ 1355 h 2001"/>
                  <a:gd name="T52" fmla="*/ 3276 w 3635"/>
                  <a:gd name="T53" fmla="*/ 1396 h 2001"/>
                  <a:gd name="T54" fmla="*/ 3360 w 3635"/>
                  <a:gd name="T55" fmla="*/ 1450 h 2001"/>
                  <a:gd name="T56" fmla="*/ 3435 w 3635"/>
                  <a:gd name="T57" fmla="*/ 1515 h 2001"/>
                  <a:gd name="T58" fmla="*/ 3500 w 3635"/>
                  <a:gd name="T59" fmla="*/ 1588 h 2001"/>
                  <a:gd name="T60" fmla="*/ 3554 w 3635"/>
                  <a:gd name="T61" fmla="*/ 1673 h 2001"/>
                  <a:gd name="T62" fmla="*/ 3594 w 3635"/>
                  <a:gd name="T63" fmla="*/ 1764 h 2001"/>
                  <a:gd name="T64" fmla="*/ 3622 w 3635"/>
                  <a:gd name="T65" fmla="*/ 1862 h 2001"/>
                  <a:gd name="T66" fmla="*/ 3635 w 3635"/>
                  <a:gd name="T67" fmla="*/ 1965 h 2001"/>
                  <a:gd name="T68" fmla="*/ 3635 w 3635"/>
                  <a:gd name="T69" fmla="*/ 655 h 2001"/>
                  <a:gd name="T70" fmla="*/ 3632 w 3635"/>
                  <a:gd name="T71" fmla="*/ 588 h 2001"/>
                  <a:gd name="T72" fmla="*/ 3616 w 3635"/>
                  <a:gd name="T73" fmla="*/ 492 h 2001"/>
                  <a:gd name="T74" fmla="*/ 3585 w 3635"/>
                  <a:gd name="T75" fmla="*/ 401 h 2001"/>
                  <a:gd name="T76" fmla="*/ 3541 w 3635"/>
                  <a:gd name="T77" fmla="*/ 316 h 2001"/>
                  <a:gd name="T78" fmla="*/ 3485 w 3635"/>
                  <a:gd name="T79" fmla="*/ 238 h 2001"/>
                  <a:gd name="T80" fmla="*/ 3420 w 3635"/>
                  <a:gd name="T81" fmla="*/ 169 h 2001"/>
                  <a:gd name="T82" fmla="*/ 3346 w 3635"/>
                  <a:gd name="T83" fmla="*/ 112 h 2001"/>
                  <a:gd name="T84" fmla="*/ 3263 w 3635"/>
                  <a:gd name="T85" fmla="*/ 63 h 2001"/>
                  <a:gd name="T86" fmla="*/ 3174 w 3635"/>
                  <a:gd name="T87" fmla="*/ 29 h 2001"/>
                  <a:gd name="T88" fmla="*/ 3079 w 3635"/>
                  <a:gd name="T89" fmla="*/ 6 h 2001"/>
                  <a:gd name="T90" fmla="*/ 2980 w 3635"/>
                  <a:gd name="T91" fmla="*/ 0 h 2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635" h="2001">
                    <a:moveTo>
                      <a:pt x="2980" y="0"/>
                    </a:moveTo>
                    <a:lnTo>
                      <a:pt x="2980" y="0"/>
                    </a:lnTo>
                    <a:lnTo>
                      <a:pt x="657" y="0"/>
                    </a:lnTo>
                    <a:lnTo>
                      <a:pt x="657" y="0"/>
                    </a:lnTo>
                    <a:lnTo>
                      <a:pt x="623" y="0"/>
                    </a:lnTo>
                    <a:lnTo>
                      <a:pt x="590" y="3"/>
                    </a:lnTo>
                    <a:lnTo>
                      <a:pt x="558" y="6"/>
                    </a:lnTo>
                    <a:lnTo>
                      <a:pt x="525" y="13"/>
                    </a:lnTo>
                    <a:lnTo>
                      <a:pt x="493" y="19"/>
                    </a:lnTo>
                    <a:lnTo>
                      <a:pt x="462" y="29"/>
                    </a:lnTo>
                    <a:lnTo>
                      <a:pt x="432" y="39"/>
                    </a:lnTo>
                    <a:lnTo>
                      <a:pt x="401" y="50"/>
                    </a:lnTo>
                    <a:lnTo>
                      <a:pt x="373" y="63"/>
                    </a:lnTo>
                    <a:lnTo>
                      <a:pt x="344" y="78"/>
                    </a:lnTo>
                    <a:lnTo>
                      <a:pt x="316" y="94"/>
                    </a:lnTo>
                    <a:lnTo>
                      <a:pt x="290" y="112"/>
                    </a:lnTo>
                    <a:lnTo>
                      <a:pt x="264" y="130"/>
                    </a:lnTo>
                    <a:lnTo>
                      <a:pt x="240" y="150"/>
                    </a:lnTo>
                    <a:lnTo>
                      <a:pt x="215" y="169"/>
                    </a:lnTo>
                    <a:lnTo>
                      <a:pt x="192" y="192"/>
                    </a:lnTo>
                    <a:lnTo>
                      <a:pt x="171" y="215"/>
                    </a:lnTo>
                    <a:lnTo>
                      <a:pt x="150" y="238"/>
                    </a:lnTo>
                    <a:lnTo>
                      <a:pt x="130" y="264"/>
                    </a:lnTo>
                    <a:lnTo>
                      <a:pt x="113" y="288"/>
                    </a:lnTo>
                    <a:lnTo>
                      <a:pt x="96" y="316"/>
                    </a:lnTo>
                    <a:lnTo>
                      <a:pt x="80" y="342"/>
                    </a:lnTo>
                    <a:lnTo>
                      <a:pt x="65" y="372"/>
                    </a:lnTo>
                    <a:lnTo>
                      <a:pt x="52" y="401"/>
                    </a:lnTo>
                    <a:lnTo>
                      <a:pt x="41" y="430"/>
                    </a:lnTo>
                    <a:lnTo>
                      <a:pt x="31" y="461"/>
                    </a:lnTo>
                    <a:lnTo>
                      <a:pt x="21" y="492"/>
                    </a:lnTo>
                    <a:lnTo>
                      <a:pt x="15" y="523"/>
                    </a:lnTo>
                    <a:lnTo>
                      <a:pt x="8" y="556"/>
                    </a:lnTo>
                    <a:lnTo>
                      <a:pt x="5" y="588"/>
                    </a:lnTo>
                    <a:lnTo>
                      <a:pt x="2" y="623"/>
                    </a:lnTo>
                    <a:lnTo>
                      <a:pt x="0" y="655"/>
                    </a:lnTo>
                    <a:lnTo>
                      <a:pt x="0" y="655"/>
                    </a:lnTo>
                    <a:lnTo>
                      <a:pt x="2" y="690"/>
                    </a:lnTo>
                    <a:lnTo>
                      <a:pt x="5" y="724"/>
                    </a:lnTo>
                    <a:lnTo>
                      <a:pt x="8" y="756"/>
                    </a:lnTo>
                    <a:lnTo>
                      <a:pt x="15" y="789"/>
                    </a:lnTo>
                    <a:lnTo>
                      <a:pt x="21" y="820"/>
                    </a:lnTo>
                    <a:lnTo>
                      <a:pt x="31" y="851"/>
                    </a:lnTo>
                    <a:lnTo>
                      <a:pt x="41" y="882"/>
                    </a:lnTo>
                    <a:lnTo>
                      <a:pt x="52" y="911"/>
                    </a:lnTo>
                    <a:lnTo>
                      <a:pt x="65" y="941"/>
                    </a:lnTo>
                    <a:lnTo>
                      <a:pt x="80" y="969"/>
                    </a:lnTo>
                    <a:lnTo>
                      <a:pt x="96" y="996"/>
                    </a:lnTo>
                    <a:lnTo>
                      <a:pt x="113" y="1024"/>
                    </a:lnTo>
                    <a:lnTo>
                      <a:pt x="130" y="1048"/>
                    </a:lnTo>
                    <a:lnTo>
                      <a:pt x="150" y="1075"/>
                    </a:lnTo>
                    <a:lnTo>
                      <a:pt x="171" y="1097"/>
                    </a:lnTo>
                    <a:lnTo>
                      <a:pt x="192" y="1120"/>
                    </a:lnTo>
                    <a:lnTo>
                      <a:pt x="215" y="1141"/>
                    </a:lnTo>
                    <a:lnTo>
                      <a:pt x="240" y="1163"/>
                    </a:lnTo>
                    <a:lnTo>
                      <a:pt x="264" y="1182"/>
                    </a:lnTo>
                    <a:lnTo>
                      <a:pt x="290" y="1200"/>
                    </a:lnTo>
                    <a:lnTo>
                      <a:pt x="316" y="1218"/>
                    </a:lnTo>
                    <a:lnTo>
                      <a:pt x="344" y="1233"/>
                    </a:lnTo>
                    <a:lnTo>
                      <a:pt x="373" y="1247"/>
                    </a:lnTo>
                    <a:lnTo>
                      <a:pt x="401" y="1260"/>
                    </a:lnTo>
                    <a:lnTo>
                      <a:pt x="432" y="1274"/>
                    </a:lnTo>
                    <a:lnTo>
                      <a:pt x="462" y="1283"/>
                    </a:lnTo>
                    <a:lnTo>
                      <a:pt x="493" y="1291"/>
                    </a:lnTo>
                    <a:lnTo>
                      <a:pt x="525" y="1300"/>
                    </a:lnTo>
                    <a:lnTo>
                      <a:pt x="558" y="1305"/>
                    </a:lnTo>
                    <a:lnTo>
                      <a:pt x="590" y="1309"/>
                    </a:lnTo>
                    <a:lnTo>
                      <a:pt x="623" y="1313"/>
                    </a:lnTo>
                    <a:lnTo>
                      <a:pt x="657" y="1313"/>
                    </a:lnTo>
                    <a:lnTo>
                      <a:pt x="2949" y="1313"/>
                    </a:lnTo>
                    <a:lnTo>
                      <a:pt x="2949" y="1313"/>
                    </a:lnTo>
                    <a:lnTo>
                      <a:pt x="2984" y="1314"/>
                    </a:lnTo>
                    <a:lnTo>
                      <a:pt x="3019" y="1316"/>
                    </a:lnTo>
                    <a:lnTo>
                      <a:pt x="3053" y="1321"/>
                    </a:lnTo>
                    <a:lnTo>
                      <a:pt x="3087" y="1327"/>
                    </a:lnTo>
                    <a:lnTo>
                      <a:pt x="3120" y="1334"/>
                    </a:lnTo>
                    <a:lnTo>
                      <a:pt x="3152" y="1344"/>
                    </a:lnTo>
                    <a:lnTo>
                      <a:pt x="3185" y="1355"/>
                    </a:lnTo>
                    <a:lnTo>
                      <a:pt x="3216" y="1367"/>
                    </a:lnTo>
                    <a:lnTo>
                      <a:pt x="3247" y="1381"/>
                    </a:lnTo>
                    <a:lnTo>
                      <a:pt x="3276" y="1396"/>
                    </a:lnTo>
                    <a:lnTo>
                      <a:pt x="3304" y="1412"/>
                    </a:lnTo>
                    <a:lnTo>
                      <a:pt x="3333" y="1430"/>
                    </a:lnTo>
                    <a:lnTo>
                      <a:pt x="3360" y="1450"/>
                    </a:lnTo>
                    <a:lnTo>
                      <a:pt x="3386" y="1469"/>
                    </a:lnTo>
                    <a:lnTo>
                      <a:pt x="3410" y="1492"/>
                    </a:lnTo>
                    <a:lnTo>
                      <a:pt x="3435" y="1515"/>
                    </a:lnTo>
                    <a:lnTo>
                      <a:pt x="3457" y="1538"/>
                    </a:lnTo>
                    <a:lnTo>
                      <a:pt x="3479" y="1564"/>
                    </a:lnTo>
                    <a:lnTo>
                      <a:pt x="3500" y="1588"/>
                    </a:lnTo>
                    <a:lnTo>
                      <a:pt x="3518" y="1616"/>
                    </a:lnTo>
                    <a:lnTo>
                      <a:pt x="3536" y="1644"/>
                    </a:lnTo>
                    <a:lnTo>
                      <a:pt x="3554" y="1673"/>
                    </a:lnTo>
                    <a:lnTo>
                      <a:pt x="3568" y="1703"/>
                    </a:lnTo>
                    <a:lnTo>
                      <a:pt x="3581" y="1733"/>
                    </a:lnTo>
                    <a:lnTo>
                      <a:pt x="3594" y="1764"/>
                    </a:lnTo>
                    <a:lnTo>
                      <a:pt x="3604" y="1795"/>
                    </a:lnTo>
                    <a:lnTo>
                      <a:pt x="3614" y="1828"/>
                    </a:lnTo>
                    <a:lnTo>
                      <a:pt x="3622" y="1862"/>
                    </a:lnTo>
                    <a:lnTo>
                      <a:pt x="3629" y="1895"/>
                    </a:lnTo>
                    <a:lnTo>
                      <a:pt x="3632" y="1931"/>
                    </a:lnTo>
                    <a:lnTo>
                      <a:pt x="3635" y="1965"/>
                    </a:lnTo>
                    <a:lnTo>
                      <a:pt x="3635" y="2001"/>
                    </a:lnTo>
                    <a:lnTo>
                      <a:pt x="3635" y="1313"/>
                    </a:lnTo>
                    <a:lnTo>
                      <a:pt x="3635" y="655"/>
                    </a:lnTo>
                    <a:lnTo>
                      <a:pt x="3635" y="655"/>
                    </a:lnTo>
                    <a:lnTo>
                      <a:pt x="3635" y="623"/>
                    </a:lnTo>
                    <a:lnTo>
                      <a:pt x="3632" y="588"/>
                    </a:lnTo>
                    <a:lnTo>
                      <a:pt x="3629" y="556"/>
                    </a:lnTo>
                    <a:lnTo>
                      <a:pt x="3622" y="523"/>
                    </a:lnTo>
                    <a:lnTo>
                      <a:pt x="3616" y="492"/>
                    </a:lnTo>
                    <a:lnTo>
                      <a:pt x="3606" y="461"/>
                    </a:lnTo>
                    <a:lnTo>
                      <a:pt x="3596" y="430"/>
                    </a:lnTo>
                    <a:lnTo>
                      <a:pt x="3585" y="401"/>
                    </a:lnTo>
                    <a:lnTo>
                      <a:pt x="3572" y="372"/>
                    </a:lnTo>
                    <a:lnTo>
                      <a:pt x="3557" y="342"/>
                    </a:lnTo>
                    <a:lnTo>
                      <a:pt x="3541" y="316"/>
                    </a:lnTo>
                    <a:lnTo>
                      <a:pt x="3524" y="288"/>
                    </a:lnTo>
                    <a:lnTo>
                      <a:pt x="3505" y="264"/>
                    </a:lnTo>
                    <a:lnTo>
                      <a:pt x="3485" y="238"/>
                    </a:lnTo>
                    <a:lnTo>
                      <a:pt x="3466" y="215"/>
                    </a:lnTo>
                    <a:lnTo>
                      <a:pt x="3443" y="192"/>
                    </a:lnTo>
                    <a:lnTo>
                      <a:pt x="3420" y="169"/>
                    </a:lnTo>
                    <a:lnTo>
                      <a:pt x="3397" y="150"/>
                    </a:lnTo>
                    <a:lnTo>
                      <a:pt x="3373" y="130"/>
                    </a:lnTo>
                    <a:lnTo>
                      <a:pt x="3346" y="112"/>
                    </a:lnTo>
                    <a:lnTo>
                      <a:pt x="3320" y="94"/>
                    </a:lnTo>
                    <a:lnTo>
                      <a:pt x="3293" y="78"/>
                    </a:lnTo>
                    <a:lnTo>
                      <a:pt x="3263" y="63"/>
                    </a:lnTo>
                    <a:lnTo>
                      <a:pt x="3234" y="50"/>
                    </a:lnTo>
                    <a:lnTo>
                      <a:pt x="3205" y="39"/>
                    </a:lnTo>
                    <a:lnTo>
                      <a:pt x="3174" y="29"/>
                    </a:lnTo>
                    <a:lnTo>
                      <a:pt x="3143" y="19"/>
                    </a:lnTo>
                    <a:lnTo>
                      <a:pt x="3112" y="13"/>
                    </a:lnTo>
                    <a:lnTo>
                      <a:pt x="3079" y="6"/>
                    </a:lnTo>
                    <a:lnTo>
                      <a:pt x="3046" y="3"/>
                    </a:lnTo>
                    <a:lnTo>
                      <a:pt x="3012" y="0"/>
                    </a:lnTo>
                    <a:lnTo>
                      <a:pt x="2980" y="0"/>
                    </a:lnTo>
                    <a:lnTo>
                      <a:pt x="298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175">
                <a:gradFill>
                  <a:gsLst>
                    <a:gs pos="20000">
                      <a:schemeClr val="accent1">
                        <a:tint val="66000"/>
                        <a:satMod val="160000"/>
                        <a:alpha val="0"/>
                      </a:schemeClr>
                    </a:gs>
                    <a:gs pos="54000">
                      <a:schemeClr val="bg1"/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lin ang="5400000" scaled="0"/>
                </a:gradFill>
              </a:ln>
              <a:effectLst>
                <a:outerShdw dist="38100" dir="5400000" sx="101000" sy="101000" algn="t" rotWithShape="0">
                  <a:prstClr val="black">
                    <a:alpha val="10000"/>
                  </a:prstClr>
                </a:outerShdw>
              </a:effectLst>
            </p:spPr>
            <p:txBody>
              <a:bodyPr vert="horz" wrap="square" lIns="91440" tIns="45720" rIns="91440" bIns="45720" anchor="t" anchorCtr="1" compatLnSpc="1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endParaRPr lang="zh-CN" altLang="en-US" sz="1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2" name="ïŝḷiḑè">
                <a:extLst>
                  <a:ext uri="{FF2B5EF4-FFF2-40B4-BE49-F238E27FC236}">
                    <a16:creationId xmlns:a16="http://schemas.microsoft.com/office/drawing/2014/main" id="{CE821DE0-9F79-4913-B523-1F83922E4190}"/>
                  </a:ext>
                </a:extLst>
              </p:cNvPr>
              <p:cNvSpPr/>
              <p:nvPr/>
            </p:nvSpPr>
            <p:spPr>
              <a:xfrm>
                <a:off x="976656" y="2078206"/>
                <a:ext cx="1972525" cy="585794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here.……</a:t>
                </a:r>
              </a:p>
            </p:txBody>
          </p:sp>
        </p:grpSp>
        <p:grpSp>
          <p:nvGrpSpPr>
            <p:cNvPr id="15" name="ïŝḻîḍè">
              <a:extLst>
                <a:ext uri="{FF2B5EF4-FFF2-40B4-BE49-F238E27FC236}">
                  <a16:creationId xmlns:a16="http://schemas.microsoft.com/office/drawing/2014/main" id="{9351E0DC-219B-41A7-B06A-854DAD1569DB}"/>
                </a:ext>
              </a:extLst>
            </p:cNvPr>
            <p:cNvGrpSpPr/>
            <p:nvPr/>
          </p:nvGrpSpPr>
          <p:grpSpPr>
            <a:xfrm>
              <a:off x="6042225" y="3947265"/>
              <a:ext cx="1972525" cy="1084997"/>
              <a:chOff x="976656" y="1944960"/>
              <a:chExt cx="1972525" cy="1084997"/>
            </a:xfrm>
          </p:grpSpPr>
          <p:sp>
            <p:nvSpPr>
              <p:cNvPr id="59" name="íṣľiḋé">
                <a:extLst>
                  <a:ext uri="{FF2B5EF4-FFF2-40B4-BE49-F238E27FC236}">
                    <a16:creationId xmlns:a16="http://schemas.microsoft.com/office/drawing/2014/main" id="{107EAF52-7CE6-4664-BACB-A44E5E67F3B4}"/>
                  </a:ext>
                </a:extLst>
              </p:cNvPr>
              <p:cNvSpPr/>
              <p:nvPr/>
            </p:nvSpPr>
            <p:spPr bwMode="auto">
              <a:xfrm flipH="1" flipV="1">
                <a:off x="976656" y="1944960"/>
                <a:ext cx="1972525" cy="1084997"/>
              </a:xfrm>
              <a:custGeom>
                <a:avLst/>
                <a:gdLst>
                  <a:gd name="T0" fmla="*/ 657 w 3635"/>
                  <a:gd name="T1" fmla="*/ 0 h 2001"/>
                  <a:gd name="T2" fmla="*/ 590 w 3635"/>
                  <a:gd name="T3" fmla="*/ 3 h 2001"/>
                  <a:gd name="T4" fmla="*/ 493 w 3635"/>
                  <a:gd name="T5" fmla="*/ 19 h 2001"/>
                  <a:gd name="T6" fmla="*/ 401 w 3635"/>
                  <a:gd name="T7" fmla="*/ 50 h 2001"/>
                  <a:gd name="T8" fmla="*/ 316 w 3635"/>
                  <a:gd name="T9" fmla="*/ 94 h 2001"/>
                  <a:gd name="T10" fmla="*/ 240 w 3635"/>
                  <a:gd name="T11" fmla="*/ 150 h 2001"/>
                  <a:gd name="T12" fmla="*/ 171 w 3635"/>
                  <a:gd name="T13" fmla="*/ 215 h 2001"/>
                  <a:gd name="T14" fmla="*/ 113 w 3635"/>
                  <a:gd name="T15" fmla="*/ 288 h 2001"/>
                  <a:gd name="T16" fmla="*/ 65 w 3635"/>
                  <a:gd name="T17" fmla="*/ 372 h 2001"/>
                  <a:gd name="T18" fmla="*/ 31 w 3635"/>
                  <a:gd name="T19" fmla="*/ 461 h 2001"/>
                  <a:gd name="T20" fmla="*/ 8 w 3635"/>
                  <a:gd name="T21" fmla="*/ 556 h 2001"/>
                  <a:gd name="T22" fmla="*/ 0 w 3635"/>
                  <a:gd name="T23" fmla="*/ 655 h 2001"/>
                  <a:gd name="T24" fmla="*/ 5 w 3635"/>
                  <a:gd name="T25" fmla="*/ 724 h 2001"/>
                  <a:gd name="T26" fmla="*/ 21 w 3635"/>
                  <a:gd name="T27" fmla="*/ 820 h 2001"/>
                  <a:gd name="T28" fmla="*/ 52 w 3635"/>
                  <a:gd name="T29" fmla="*/ 911 h 2001"/>
                  <a:gd name="T30" fmla="*/ 96 w 3635"/>
                  <a:gd name="T31" fmla="*/ 996 h 2001"/>
                  <a:gd name="T32" fmla="*/ 150 w 3635"/>
                  <a:gd name="T33" fmla="*/ 1075 h 2001"/>
                  <a:gd name="T34" fmla="*/ 215 w 3635"/>
                  <a:gd name="T35" fmla="*/ 1141 h 2001"/>
                  <a:gd name="T36" fmla="*/ 290 w 3635"/>
                  <a:gd name="T37" fmla="*/ 1200 h 2001"/>
                  <a:gd name="T38" fmla="*/ 373 w 3635"/>
                  <a:gd name="T39" fmla="*/ 1247 h 2001"/>
                  <a:gd name="T40" fmla="*/ 462 w 3635"/>
                  <a:gd name="T41" fmla="*/ 1283 h 2001"/>
                  <a:gd name="T42" fmla="*/ 558 w 3635"/>
                  <a:gd name="T43" fmla="*/ 1305 h 2001"/>
                  <a:gd name="T44" fmla="*/ 657 w 3635"/>
                  <a:gd name="T45" fmla="*/ 1313 h 2001"/>
                  <a:gd name="T46" fmla="*/ 2984 w 3635"/>
                  <a:gd name="T47" fmla="*/ 1314 h 2001"/>
                  <a:gd name="T48" fmla="*/ 3087 w 3635"/>
                  <a:gd name="T49" fmla="*/ 1327 h 2001"/>
                  <a:gd name="T50" fmla="*/ 3185 w 3635"/>
                  <a:gd name="T51" fmla="*/ 1355 h 2001"/>
                  <a:gd name="T52" fmla="*/ 3276 w 3635"/>
                  <a:gd name="T53" fmla="*/ 1396 h 2001"/>
                  <a:gd name="T54" fmla="*/ 3360 w 3635"/>
                  <a:gd name="T55" fmla="*/ 1450 h 2001"/>
                  <a:gd name="T56" fmla="*/ 3435 w 3635"/>
                  <a:gd name="T57" fmla="*/ 1515 h 2001"/>
                  <a:gd name="T58" fmla="*/ 3500 w 3635"/>
                  <a:gd name="T59" fmla="*/ 1588 h 2001"/>
                  <a:gd name="T60" fmla="*/ 3554 w 3635"/>
                  <a:gd name="T61" fmla="*/ 1673 h 2001"/>
                  <a:gd name="T62" fmla="*/ 3594 w 3635"/>
                  <a:gd name="T63" fmla="*/ 1764 h 2001"/>
                  <a:gd name="T64" fmla="*/ 3622 w 3635"/>
                  <a:gd name="T65" fmla="*/ 1862 h 2001"/>
                  <a:gd name="T66" fmla="*/ 3635 w 3635"/>
                  <a:gd name="T67" fmla="*/ 1965 h 2001"/>
                  <a:gd name="T68" fmla="*/ 3635 w 3635"/>
                  <a:gd name="T69" fmla="*/ 655 h 2001"/>
                  <a:gd name="T70" fmla="*/ 3632 w 3635"/>
                  <a:gd name="T71" fmla="*/ 588 h 2001"/>
                  <a:gd name="T72" fmla="*/ 3616 w 3635"/>
                  <a:gd name="T73" fmla="*/ 492 h 2001"/>
                  <a:gd name="T74" fmla="*/ 3585 w 3635"/>
                  <a:gd name="T75" fmla="*/ 401 h 2001"/>
                  <a:gd name="T76" fmla="*/ 3541 w 3635"/>
                  <a:gd name="T77" fmla="*/ 316 h 2001"/>
                  <a:gd name="T78" fmla="*/ 3485 w 3635"/>
                  <a:gd name="T79" fmla="*/ 238 h 2001"/>
                  <a:gd name="T80" fmla="*/ 3420 w 3635"/>
                  <a:gd name="T81" fmla="*/ 169 h 2001"/>
                  <a:gd name="T82" fmla="*/ 3346 w 3635"/>
                  <a:gd name="T83" fmla="*/ 112 h 2001"/>
                  <a:gd name="T84" fmla="*/ 3263 w 3635"/>
                  <a:gd name="T85" fmla="*/ 63 h 2001"/>
                  <a:gd name="T86" fmla="*/ 3174 w 3635"/>
                  <a:gd name="T87" fmla="*/ 29 h 2001"/>
                  <a:gd name="T88" fmla="*/ 3079 w 3635"/>
                  <a:gd name="T89" fmla="*/ 6 h 2001"/>
                  <a:gd name="T90" fmla="*/ 2980 w 3635"/>
                  <a:gd name="T91" fmla="*/ 0 h 2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635" h="2001">
                    <a:moveTo>
                      <a:pt x="2980" y="0"/>
                    </a:moveTo>
                    <a:lnTo>
                      <a:pt x="2980" y="0"/>
                    </a:lnTo>
                    <a:lnTo>
                      <a:pt x="657" y="0"/>
                    </a:lnTo>
                    <a:lnTo>
                      <a:pt x="657" y="0"/>
                    </a:lnTo>
                    <a:lnTo>
                      <a:pt x="623" y="0"/>
                    </a:lnTo>
                    <a:lnTo>
                      <a:pt x="590" y="3"/>
                    </a:lnTo>
                    <a:lnTo>
                      <a:pt x="558" y="6"/>
                    </a:lnTo>
                    <a:lnTo>
                      <a:pt x="525" y="13"/>
                    </a:lnTo>
                    <a:lnTo>
                      <a:pt x="493" y="19"/>
                    </a:lnTo>
                    <a:lnTo>
                      <a:pt x="462" y="29"/>
                    </a:lnTo>
                    <a:lnTo>
                      <a:pt x="432" y="39"/>
                    </a:lnTo>
                    <a:lnTo>
                      <a:pt x="401" y="50"/>
                    </a:lnTo>
                    <a:lnTo>
                      <a:pt x="373" y="63"/>
                    </a:lnTo>
                    <a:lnTo>
                      <a:pt x="344" y="78"/>
                    </a:lnTo>
                    <a:lnTo>
                      <a:pt x="316" y="94"/>
                    </a:lnTo>
                    <a:lnTo>
                      <a:pt x="290" y="112"/>
                    </a:lnTo>
                    <a:lnTo>
                      <a:pt x="264" y="130"/>
                    </a:lnTo>
                    <a:lnTo>
                      <a:pt x="240" y="150"/>
                    </a:lnTo>
                    <a:lnTo>
                      <a:pt x="215" y="169"/>
                    </a:lnTo>
                    <a:lnTo>
                      <a:pt x="192" y="192"/>
                    </a:lnTo>
                    <a:lnTo>
                      <a:pt x="171" y="215"/>
                    </a:lnTo>
                    <a:lnTo>
                      <a:pt x="150" y="238"/>
                    </a:lnTo>
                    <a:lnTo>
                      <a:pt x="130" y="264"/>
                    </a:lnTo>
                    <a:lnTo>
                      <a:pt x="113" y="288"/>
                    </a:lnTo>
                    <a:lnTo>
                      <a:pt x="96" y="316"/>
                    </a:lnTo>
                    <a:lnTo>
                      <a:pt x="80" y="342"/>
                    </a:lnTo>
                    <a:lnTo>
                      <a:pt x="65" y="372"/>
                    </a:lnTo>
                    <a:lnTo>
                      <a:pt x="52" y="401"/>
                    </a:lnTo>
                    <a:lnTo>
                      <a:pt x="41" y="430"/>
                    </a:lnTo>
                    <a:lnTo>
                      <a:pt x="31" y="461"/>
                    </a:lnTo>
                    <a:lnTo>
                      <a:pt x="21" y="492"/>
                    </a:lnTo>
                    <a:lnTo>
                      <a:pt x="15" y="523"/>
                    </a:lnTo>
                    <a:lnTo>
                      <a:pt x="8" y="556"/>
                    </a:lnTo>
                    <a:lnTo>
                      <a:pt x="5" y="588"/>
                    </a:lnTo>
                    <a:lnTo>
                      <a:pt x="2" y="623"/>
                    </a:lnTo>
                    <a:lnTo>
                      <a:pt x="0" y="655"/>
                    </a:lnTo>
                    <a:lnTo>
                      <a:pt x="0" y="655"/>
                    </a:lnTo>
                    <a:lnTo>
                      <a:pt x="2" y="690"/>
                    </a:lnTo>
                    <a:lnTo>
                      <a:pt x="5" y="724"/>
                    </a:lnTo>
                    <a:lnTo>
                      <a:pt x="8" y="756"/>
                    </a:lnTo>
                    <a:lnTo>
                      <a:pt x="15" y="789"/>
                    </a:lnTo>
                    <a:lnTo>
                      <a:pt x="21" y="820"/>
                    </a:lnTo>
                    <a:lnTo>
                      <a:pt x="31" y="851"/>
                    </a:lnTo>
                    <a:lnTo>
                      <a:pt x="41" y="882"/>
                    </a:lnTo>
                    <a:lnTo>
                      <a:pt x="52" y="911"/>
                    </a:lnTo>
                    <a:lnTo>
                      <a:pt x="65" y="941"/>
                    </a:lnTo>
                    <a:lnTo>
                      <a:pt x="80" y="969"/>
                    </a:lnTo>
                    <a:lnTo>
                      <a:pt x="96" y="996"/>
                    </a:lnTo>
                    <a:lnTo>
                      <a:pt x="113" y="1024"/>
                    </a:lnTo>
                    <a:lnTo>
                      <a:pt x="130" y="1048"/>
                    </a:lnTo>
                    <a:lnTo>
                      <a:pt x="150" y="1075"/>
                    </a:lnTo>
                    <a:lnTo>
                      <a:pt x="171" y="1097"/>
                    </a:lnTo>
                    <a:lnTo>
                      <a:pt x="192" y="1120"/>
                    </a:lnTo>
                    <a:lnTo>
                      <a:pt x="215" y="1141"/>
                    </a:lnTo>
                    <a:lnTo>
                      <a:pt x="240" y="1163"/>
                    </a:lnTo>
                    <a:lnTo>
                      <a:pt x="264" y="1182"/>
                    </a:lnTo>
                    <a:lnTo>
                      <a:pt x="290" y="1200"/>
                    </a:lnTo>
                    <a:lnTo>
                      <a:pt x="316" y="1218"/>
                    </a:lnTo>
                    <a:lnTo>
                      <a:pt x="344" y="1233"/>
                    </a:lnTo>
                    <a:lnTo>
                      <a:pt x="373" y="1247"/>
                    </a:lnTo>
                    <a:lnTo>
                      <a:pt x="401" y="1260"/>
                    </a:lnTo>
                    <a:lnTo>
                      <a:pt x="432" y="1274"/>
                    </a:lnTo>
                    <a:lnTo>
                      <a:pt x="462" y="1283"/>
                    </a:lnTo>
                    <a:lnTo>
                      <a:pt x="493" y="1291"/>
                    </a:lnTo>
                    <a:lnTo>
                      <a:pt x="525" y="1300"/>
                    </a:lnTo>
                    <a:lnTo>
                      <a:pt x="558" y="1305"/>
                    </a:lnTo>
                    <a:lnTo>
                      <a:pt x="590" y="1309"/>
                    </a:lnTo>
                    <a:lnTo>
                      <a:pt x="623" y="1313"/>
                    </a:lnTo>
                    <a:lnTo>
                      <a:pt x="657" y="1313"/>
                    </a:lnTo>
                    <a:lnTo>
                      <a:pt x="2949" y="1313"/>
                    </a:lnTo>
                    <a:lnTo>
                      <a:pt x="2949" y="1313"/>
                    </a:lnTo>
                    <a:lnTo>
                      <a:pt x="2984" y="1314"/>
                    </a:lnTo>
                    <a:lnTo>
                      <a:pt x="3019" y="1316"/>
                    </a:lnTo>
                    <a:lnTo>
                      <a:pt x="3053" y="1321"/>
                    </a:lnTo>
                    <a:lnTo>
                      <a:pt x="3087" y="1327"/>
                    </a:lnTo>
                    <a:lnTo>
                      <a:pt x="3120" y="1334"/>
                    </a:lnTo>
                    <a:lnTo>
                      <a:pt x="3152" y="1344"/>
                    </a:lnTo>
                    <a:lnTo>
                      <a:pt x="3185" y="1355"/>
                    </a:lnTo>
                    <a:lnTo>
                      <a:pt x="3216" y="1367"/>
                    </a:lnTo>
                    <a:lnTo>
                      <a:pt x="3247" y="1381"/>
                    </a:lnTo>
                    <a:lnTo>
                      <a:pt x="3276" y="1396"/>
                    </a:lnTo>
                    <a:lnTo>
                      <a:pt x="3304" y="1412"/>
                    </a:lnTo>
                    <a:lnTo>
                      <a:pt x="3333" y="1430"/>
                    </a:lnTo>
                    <a:lnTo>
                      <a:pt x="3360" y="1450"/>
                    </a:lnTo>
                    <a:lnTo>
                      <a:pt x="3386" y="1469"/>
                    </a:lnTo>
                    <a:lnTo>
                      <a:pt x="3410" y="1492"/>
                    </a:lnTo>
                    <a:lnTo>
                      <a:pt x="3435" y="1515"/>
                    </a:lnTo>
                    <a:lnTo>
                      <a:pt x="3457" y="1538"/>
                    </a:lnTo>
                    <a:lnTo>
                      <a:pt x="3479" y="1564"/>
                    </a:lnTo>
                    <a:lnTo>
                      <a:pt x="3500" y="1588"/>
                    </a:lnTo>
                    <a:lnTo>
                      <a:pt x="3518" y="1616"/>
                    </a:lnTo>
                    <a:lnTo>
                      <a:pt x="3536" y="1644"/>
                    </a:lnTo>
                    <a:lnTo>
                      <a:pt x="3554" y="1673"/>
                    </a:lnTo>
                    <a:lnTo>
                      <a:pt x="3568" y="1703"/>
                    </a:lnTo>
                    <a:lnTo>
                      <a:pt x="3581" y="1733"/>
                    </a:lnTo>
                    <a:lnTo>
                      <a:pt x="3594" y="1764"/>
                    </a:lnTo>
                    <a:lnTo>
                      <a:pt x="3604" y="1795"/>
                    </a:lnTo>
                    <a:lnTo>
                      <a:pt x="3614" y="1828"/>
                    </a:lnTo>
                    <a:lnTo>
                      <a:pt x="3622" y="1862"/>
                    </a:lnTo>
                    <a:lnTo>
                      <a:pt x="3629" y="1895"/>
                    </a:lnTo>
                    <a:lnTo>
                      <a:pt x="3632" y="1931"/>
                    </a:lnTo>
                    <a:lnTo>
                      <a:pt x="3635" y="1965"/>
                    </a:lnTo>
                    <a:lnTo>
                      <a:pt x="3635" y="2001"/>
                    </a:lnTo>
                    <a:lnTo>
                      <a:pt x="3635" y="1313"/>
                    </a:lnTo>
                    <a:lnTo>
                      <a:pt x="3635" y="655"/>
                    </a:lnTo>
                    <a:lnTo>
                      <a:pt x="3635" y="655"/>
                    </a:lnTo>
                    <a:lnTo>
                      <a:pt x="3635" y="623"/>
                    </a:lnTo>
                    <a:lnTo>
                      <a:pt x="3632" y="588"/>
                    </a:lnTo>
                    <a:lnTo>
                      <a:pt x="3629" y="556"/>
                    </a:lnTo>
                    <a:lnTo>
                      <a:pt x="3622" y="523"/>
                    </a:lnTo>
                    <a:lnTo>
                      <a:pt x="3616" y="492"/>
                    </a:lnTo>
                    <a:lnTo>
                      <a:pt x="3606" y="461"/>
                    </a:lnTo>
                    <a:lnTo>
                      <a:pt x="3596" y="430"/>
                    </a:lnTo>
                    <a:lnTo>
                      <a:pt x="3585" y="401"/>
                    </a:lnTo>
                    <a:lnTo>
                      <a:pt x="3572" y="372"/>
                    </a:lnTo>
                    <a:lnTo>
                      <a:pt x="3557" y="342"/>
                    </a:lnTo>
                    <a:lnTo>
                      <a:pt x="3541" y="316"/>
                    </a:lnTo>
                    <a:lnTo>
                      <a:pt x="3524" y="288"/>
                    </a:lnTo>
                    <a:lnTo>
                      <a:pt x="3505" y="264"/>
                    </a:lnTo>
                    <a:lnTo>
                      <a:pt x="3485" y="238"/>
                    </a:lnTo>
                    <a:lnTo>
                      <a:pt x="3466" y="215"/>
                    </a:lnTo>
                    <a:lnTo>
                      <a:pt x="3443" y="192"/>
                    </a:lnTo>
                    <a:lnTo>
                      <a:pt x="3420" y="169"/>
                    </a:lnTo>
                    <a:lnTo>
                      <a:pt x="3397" y="150"/>
                    </a:lnTo>
                    <a:lnTo>
                      <a:pt x="3373" y="130"/>
                    </a:lnTo>
                    <a:lnTo>
                      <a:pt x="3346" y="112"/>
                    </a:lnTo>
                    <a:lnTo>
                      <a:pt x="3320" y="94"/>
                    </a:lnTo>
                    <a:lnTo>
                      <a:pt x="3293" y="78"/>
                    </a:lnTo>
                    <a:lnTo>
                      <a:pt x="3263" y="63"/>
                    </a:lnTo>
                    <a:lnTo>
                      <a:pt x="3234" y="50"/>
                    </a:lnTo>
                    <a:lnTo>
                      <a:pt x="3205" y="39"/>
                    </a:lnTo>
                    <a:lnTo>
                      <a:pt x="3174" y="29"/>
                    </a:lnTo>
                    <a:lnTo>
                      <a:pt x="3143" y="19"/>
                    </a:lnTo>
                    <a:lnTo>
                      <a:pt x="3112" y="13"/>
                    </a:lnTo>
                    <a:lnTo>
                      <a:pt x="3079" y="6"/>
                    </a:lnTo>
                    <a:lnTo>
                      <a:pt x="3046" y="3"/>
                    </a:lnTo>
                    <a:lnTo>
                      <a:pt x="3012" y="0"/>
                    </a:lnTo>
                    <a:lnTo>
                      <a:pt x="2980" y="0"/>
                    </a:lnTo>
                    <a:lnTo>
                      <a:pt x="298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175">
                <a:gradFill>
                  <a:gsLst>
                    <a:gs pos="20000">
                      <a:schemeClr val="accent1">
                        <a:tint val="66000"/>
                        <a:satMod val="160000"/>
                        <a:alpha val="0"/>
                      </a:schemeClr>
                    </a:gs>
                    <a:gs pos="54000">
                      <a:schemeClr val="bg1"/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lin ang="5400000" scaled="0"/>
                </a:gradFill>
              </a:ln>
              <a:effectLst>
                <a:outerShdw dist="38100" dir="5400000" sx="101000" sy="101000" algn="t" rotWithShape="0">
                  <a:prstClr val="black">
                    <a:alpha val="10000"/>
                  </a:prstClr>
                </a:outerShdw>
              </a:effectLst>
            </p:spPr>
            <p:txBody>
              <a:bodyPr vert="horz" wrap="square" lIns="91440" tIns="45720" rIns="91440" bIns="45720" anchor="t" anchorCtr="1" compatLnSpc="1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endParaRPr lang="zh-CN" altLang="en-US" sz="1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íšlïḍê">
                <a:extLst>
                  <a:ext uri="{FF2B5EF4-FFF2-40B4-BE49-F238E27FC236}">
                    <a16:creationId xmlns:a16="http://schemas.microsoft.com/office/drawing/2014/main" id="{511687F7-E070-4584-9579-65AE64D47885}"/>
                  </a:ext>
                </a:extLst>
              </p:cNvPr>
              <p:cNvSpPr/>
              <p:nvPr/>
            </p:nvSpPr>
            <p:spPr>
              <a:xfrm>
                <a:off x="976656" y="2371695"/>
                <a:ext cx="1972525" cy="585794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here.……</a:t>
                </a:r>
              </a:p>
            </p:txBody>
          </p:sp>
        </p:grpSp>
        <p:grpSp>
          <p:nvGrpSpPr>
            <p:cNvPr id="16" name="iṡļïďê">
              <a:extLst>
                <a:ext uri="{FF2B5EF4-FFF2-40B4-BE49-F238E27FC236}">
                  <a16:creationId xmlns:a16="http://schemas.microsoft.com/office/drawing/2014/main" id="{EEE6A2B1-156C-4A13-9C49-C5CDDACAA6E7}"/>
                </a:ext>
              </a:extLst>
            </p:cNvPr>
            <p:cNvGrpSpPr/>
            <p:nvPr/>
          </p:nvGrpSpPr>
          <p:grpSpPr>
            <a:xfrm>
              <a:off x="7794300" y="1944960"/>
              <a:ext cx="1972525" cy="1084997"/>
              <a:chOff x="976656" y="1944960"/>
              <a:chExt cx="1972525" cy="1084997"/>
            </a:xfrm>
          </p:grpSpPr>
          <p:sp>
            <p:nvSpPr>
              <p:cNvPr id="57" name="íṩľïḓé">
                <a:extLst>
                  <a:ext uri="{FF2B5EF4-FFF2-40B4-BE49-F238E27FC236}">
                    <a16:creationId xmlns:a16="http://schemas.microsoft.com/office/drawing/2014/main" id="{86331276-6299-427C-804F-6DFCF7022009}"/>
                  </a:ext>
                </a:extLst>
              </p:cNvPr>
              <p:cNvSpPr/>
              <p:nvPr/>
            </p:nvSpPr>
            <p:spPr bwMode="auto">
              <a:xfrm flipH="1">
                <a:off x="976656" y="1944960"/>
                <a:ext cx="1972525" cy="1084997"/>
              </a:xfrm>
              <a:custGeom>
                <a:avLst/>
                <a:gdLst>
                  <a:gd name="T0" fmla="*/ 657 w 3635"/>
                  <a:gd name="T1" fmla="*/ 0 h 2001"/>
                  <a:gd name="T2" fmla="*/ 590 w 3635"/>
                  <a:gd name="T3" fmla="*/ 3 h 2001"/>
                  <a:gd name="T4" fmla="*/ 493 w 3635"/>
                  <a:gd name="T5" fmla="*/ 19 h 2001"/>
                  <a:gd name="T6" fmla="*/ 401 w 3635"/>
                  <a:gd name="T7" fmla="*/ 50 h 2001"/>
                  <a:gd name="T8" fmla="*/ 316 w 3635"/>
                  <a:gd name="T9" fmla="*/ 94 h 2001"/>
                  <a:gd name="T10" fmla="*/ 240 w 3635"/>
                  <a:gd name="T11" fmla="*/ 150 h 2001"/>
                  <a:gd name="T12" fmla="*/ 171 w 3635"/>
                  <a:gd name="T13" fmla="*/ 215 h 2001"/>
                  <a:gd name="T14" fmla="*/ 113 w 3635"/>
                  <a:gd name="T15" fmla="*/ 288 h 2001"/>
                  <a:gd name="T16" fmla="*/ 65 w 3635"/>
                  <a:gd name="T17" fmla="*/ 372 h 2001"/>
                  <a:gd name="T18" fmla="*/ 31 w 3635"/>
                  <a:gd name="T19" fmla="*/ 461 h 2001"/>
                  <a:gd name="T20" fmla="*/ 8 w 3635"/>
                  <a:gd name="T21" fmla="*/ 556 h 2001"/>
                  <a:gd name="T22" fmla="*/ 0 w 3635"/>
                  <a:gd name="T23" fmla="*/ 655 h 2001"/>
                  <a:gd name="T24" fmla="*/ 5 w 3635"/>
                  <a:gd name="T25" fmla="*/ 724 h 2001"/>
                  <a:gd name="T26" fmla="*/ 21 w 3635"/>
                  <a:gd name="T27" fmla="*/ 820 h 2001"/>
                  <a:gd name="T28" fmla="*/ 52 w 3635"/>
                  <a:gd name="T29" fmla="*/ 911 h 2001"/>
                  <a:gd name="T30" fmla="*/ 96 w 3635"/>
                  <a:gd name="T31" fmla="*/ 996 h 2001"/>
                  <a:gd name="T32" fmla="*/ 150 w 3635"/>
                  <a:gd name="T33" fmla="*/ 1075 h 2001"/>
                  <a:gd name="T34" fmla="*/ 215 w 3635"/>
                  <a:gd name="T35" fmla="*/ 1141 h 2001"/>
                  <a:gd name="T36" fmla="*/ 290 w 3635"/>
                  <a:gd name="T37" fmla="*/ 1200 h 2001"/>
                  <a:gd name="T38" fmla="*/ 373 w 3635"/>
                  <a:gd name="T39" fmla="*/ 1247 h 2001"/>
                  <a:gd name="T40" fmla="*/ 462 w 3635"/>
                  <a:gd name="T41" fmla="*/ 1283 h 2001"/>
                  <a:gd name="T42" fmla="*/ 558 w 3635"/>
                  <a:gd name="T43" fmla="*/ 1305 h 2001"/>
                  <a:gd name="T44" fmla="*/ 657 w 3635"/>
                  <a:gd name="T45" fmla="*/ 1313 h 2001"/>
                  <a:gd name="T46" fmla="*/ 2984 w 3635"/>
                  <a:gd name="T47" fmla="*/ 1314 h 2001"/>
                  <a:gd name="T48" fmla="*/ 3087 w 3635"/>
                  <a:gd name="T49" fmla="*/ 1327 h 2001"/>
                  <a:gd name="T50" fmla="*/ 3185 w 3635"/>
                  <a:gd name="T51" fmla="*/ 1355 h 2001"/>
                  <a:gd name="T52" fmla="*/ 3276 w 3635"/>
                  <a:gd name="T53" fmla="*/ 1396 h 2001"/>
                  <a:gd name="T54" fmla="*/ 3360 w 3635"/>
                  <a:gd name="T55" fmla="*/ 1450 h 2001"/>
                  <a:gd name="T56" fmla="*/ 3435 w 3635"/>
                  <a:gd name="T57" fmla="*/ 1515 h 2001"/>
                  <a:gd name="T58" fmla="*/ 3500 w 3635"/>
                  <a:gd name="T59" fmla="*/ 1588 h 2001"/>
                  <a:gd name="T60" fmla="*/ 3554 w 3635"/>
                  <a:gd name="T61" fmla="*/ 1673 h 2001"/>
                  <a:gd name="T62" fmla="*/ 3594 w 3635"/>
                  <a:gd name="T63" fmla="*/ 1764 h 2001"/>
                  <a:gd name="T64" fmla="*/ 3622 w 3635"/>
                  <a:gd name="T65" fmla="*/ 1862 h 2001"/>
                  <a:gd name="T66" fmla="*/ 3635 w 3635"/>
                  <a:gd name="T67" fmla="*/ 1965 h 2001"/>
                  <a:gd name="T68" fmla="*/ 3635 w 3635"/>
                  <a:gd name="T69" fmla="*/ 655 h 2001"/>
                  <a:gd name="T70" fmla="*/ 3632 w 3635"/>
                  <a:gd name="T71" fmla="*/ 588 h 2001"/>
                  <a:gd name="T72" fmla="*/ 3616 w 3635"/>
                  <a:gd name="T73" fmla="*/ 492 h 2001"/>
                  <a:gd name="T74" fmla="*/ 3585 w 3635"/>
                  <a:gd name="T75" fmla="*/ 401 h 2001"/>
                  <a:gd name="T76" fmla="*/ 3541 w 3635"/>
                  <a:gd name="T77" fmla="*/ 316 h 2001"/>
                  <a:gd name="T78" fmla="*/ 3485 w 3635"/>
                  <a:gd name="T79" fmla="*/ 238 h 2001"/>
                  <a:gd name="T80" fmla="*/ 3420 w 3635"/>
                  <a:gd name="T81" fmla="*/ 169 h 2001"/>
                  <a:gd name="T82" fmla="*/ 3346 w 3635"/>
                  <a:gd name="T83" fmla="*/ 112 h 2001"/>
                  <a:gd name="T84" fmla="*/ 3263 w 3635"/>
                  <a:gd name="T85" fmla="*/ 63 h 2001"/>
                  <a:gd name="T86" fmla="*/ 3174 w 3635"/>
                  <a:gd name="T87" fmla="*/ 29 h 2001"/>
                  <a:gd name="T88" fmla="*/ 3079 w 3635"/>
                  <a:gd name="T89" fmla="*/ 6 h 2001"/>
                  <a:gd name="T90" fmla="*/ 2980 w 3635"/>
                  <a:gd name="T91" fmla="*/ 0 h 2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635" h="2001">
                    <a:moveTo>
                      <a:pt x="2980" y="0"/>
                    </a:moveTo>
                    <a:lnTo>
                      <a:pt x="2980" y="0"/>
                    </a:lnTo>
                    <a:lnTo>
                      <a:pt x="657" y="0"/>
                    </a:lnTo>
                    <a:lnTo>
                      <a:pt x="657" y="0"/>
                    </a:lnTo>
                    <a:lnTo>
                      <a:pt x="623" y="0"/>
                    </a:lnTo>
                    <a:lnTo>
                      <a:pt x="590" y="3"/>
                    </a:lnTo>
                    <a:lnTo>
                      <a:pt x="558" y="6"/>
                    </a:lnTo>
                    <a:lnTo>
                      <a:pt x="525" y="13"/>
                    </a:lnTo>
                    <a:lnTo>
                      <a:pt x="493" y="19"/>
                    </a:lnTo>
                    <a:lnTo>
                      <a:pt x="462" y="29"/>
                    </a:lnTo>
                    <a:lnTo>
                      <a:pt x="432" y="39"/>
                    </a:lnTo>
                    <a:lnTo>
                      <a:pt x="401" y="50"/>
                    </a:lnTo>
                    <a:lnTo>
                      <a:pt x="373" y="63"/>
                    </a:lnTo>
                    <a:lnTo>
                      <a:pt x="344" y="78"/>
                    </a:lnTo>
                    <a:lnTo>
                      <a:pt x="316" y="94"/>
                    </a:lnTo>
                    <a:lnTo>
                      <a:pt x="290" y="112"/>
                    </a:lnTo>
                    <a:lnTo>
                      <a:pt x="264" y="130"/>
                    </a:lnTo>
                    <a:lnTo>
                      <a:pt x="240" y="150"/>
                    </a:lnTo>
                    <a:lnTo>
                      <a:pt x="215" y="169"/>
                    </a:lnTo>
                    <a:lnTo>
                      <a:pt x="192" y="192"/>
                    </a:lnTo>
                    <a:lnTo>
                      <a:pt x="171" y="215"/>
                    </a:lnTo>
                    <a:lnTo>
                      <a:pt x="150" y="238"/>
                    </a:lnTo>
                    <a:lnTo>
                      <a:pt x="130" y="264"/>
                    </a:lnTo>
                    <a:lnTo>
                      <a:pt x="113" y="288"/>
                    </a:lnTo>
                    <a:lnTo>
                      <a:pt x="96" y="316"/>
                    </a:lnTo>
                    <a:lnTo>
                      <a:pt x="80" y="342"/>
                    </a:lnTo>
                    <a:lnTo>
                      <a:pt x="65" y="372"/>
                    </a:lnTo>
                    <a:lnTo>
                      <a:pt x="52" y="401"/>
                    </a:lnTo>
                    <a:lnTo>
                      <a:pt x="41" y="430"/>
                    </a:lnTo>
                    <a:lnTo>
                      <a:pt x="31" y="461"/>
                    </a:lnTo>
                    <a:lnTo>
                      <a:pt x="21" y="492"/>
                    </a:lnTo>
                    <a:lnTo>
                      <a:pt x="15" y="523"/>
                    </a:lnTo>
                    <a:lnTo>
                      <a:pt x="8" y="556"/>
                    </a:lnTo>
                    <a:lnTo>
                      <a:pt x="5" y="588"/>
                    </a:lnTo>
                    <a:lnTo>
                      <a:pt x="2" y="623"/>
                    </a:lnTo>
                    <a:lnTo>
                      <a:pt x="0" y="655"/>
                    </a:lnTo>
                    <a:lnTo>
                      <a:pt x="0" y="655"/>
                    </a:lnTo>
                    <a:lnTo>
                      <a:pt x="2" y="690"/>
                    </a:lnTo>
                    <a:lnTo>
                      <a:pt x="5" y="724"/>
                    </a:lnTo>
                    <a:lnTo>
                      <a:pt x="8" y="756"/>
                    </a:lnTo>
                    <a:lnTo>
                      <a:pt x="15" y="789"/>
                    </a:lnTo>
                    <a:lnTo>
                      <a:pt x="21" y="820"/>
                    </a:lnTo>
                    <a:lnTo>
                      <a:pt x="31" y="851"/>
                    </a:lnTo>
                    <a:lnTo>
                      <a:pt x="41" y="882"/>
                    </a:lnTo>
                    <a:lnTo>
                      <a:pt x="52" y="911"/>
                    </a:lnTo>
                    <a:lnTo>
                      <a:pt x="65" y="941"/>
                    </a:lnTo>
                    <a:lnTo>
                      <a:pt x="80" y="969"/>
                    </a:lnTo>
                    <a:lnTo>
                      <a:pt x="96" y="996"/>
                    </a:lnTo>
                    <a:lnTo>
                      <a:pt x="113" y="1024"/>
                    </a:lnTo>
                    <a:lnTo>
                      <a:pt x="130" y="1048"/>
                    </a:lnTo>
                    <a:lnTo>
                      <a:pt x="150" y="1075"/>
                    </a:lnTo>
                    <a:lnTo>
                      <a:pt x="171" y="1097"/>
                    </a:lnTo>
                    <a:lnTo>
                      <a:pt x="192" y="1120"/>
                    </a:lnTo>
                    <a:lnTo>
                      <a:pt x="215" y="1141"/>
                    </a:lnTo>
                    <a:lnTo>
                      <a:pt x="240" y="1163"/>
                    </a:lnTo>
                    <a:lnTo>
                      <a:pt x="264" y="1182"/>
                    </a:lnTo>
                    <a:lnTo>
                      <a:pt x="290" y="1200"/>
                    </a:lnTo>
                    <a:lnTo>
                      <a:pt x="316" y="1218"/>
                    </a:lnTo>
                    <a:lnTo>
                      <a:pt x="344" y="1233"/>
                    </a:lnTo>
                    <a:lnTo>
                      <a:pt x="373" y="1247"/>
                    </a:lnTo>
                    <a:lnTo>
                      <a:pt x="401" y="1260"/>
                    </a:lnTo>
                    <a:lnTo>
                      <a:pt x="432" y="1274"/>
                    </a:lnTo>
                    <a:lnTo>
                      <a:pt x="462" y="1283"/>
                    </a:lnTo>
                    <a:lnTo>
                      <a:pt x="493" y="1291"/>
                    </a:lnTo>
                    <a:lnTo>
                      <a:pt x="525" y="1300"/>
                    </a:lnTo>
                    <a:lnTo>
                      <a:pt x="558" y="1305"/>
                    </a:lnTo>
                    <a:lnTo>
                      <a:pt x="590" y="1309"/>
                    </a:lnTo>
                    <a:lnTo>
                      <a:pt x="623" y="1313"/>
                    </a:lnTo>
                    <a:lnTo>
                      <a:pt x="657" y="1313"/>
                    </a:lnTo>
                    <a:lnTo>
                      <a:pt x="2949" y="1313"/>
                    </a:lnTo>
                    <a:lnTo>
                      <a:pt x="2949" y="1313"/>
                    </a:lnTo>
                    <a:lnTo>
                      <a:pt x="2984" y="1314"/>
                    </a:lnTo>
                    <a:lnTo>
                      <a:pt x="3019" y="1316"/>
                    </a:lnTo>
                    <a:lnTo>
                      <a:pt x="3053" y="1321"/>
                    </a:lnTo>
                    <a:lnTo>
                      <a:pt x="3087" y="1327"/>
                    </a:lnTo>
                    <a:lnTo>
                      <a:pt x="3120" y="1334"/>
                    </a:lnTo>
                    <a:lnTo>
                      <a:pt x="3152" y="1344"/>
                    </a:lnTo>
                    <a:lnTo>
                      <a:pt x="3185" y="1355"/>
                    </a:lnTo>
                    <a:lnTo>
                      <a:pt x="3216" y="1367"/>
                    </a:lnTo>
                    <a:lnTo>
                      <a:pt x="3247" y="1381"/>
                    </a:lnTo>
                    <a:lnTo>
                      <a:pt x="3276" y="1396"/>
                    </a:lnTo>
                    <a:lnTo>
                      <a:pt x="3304" y="1412"/>
                    </a:lnTo>
                    <a:lnTo>
                      <a:pt x="3333" y="1430"/>
                    </a:lnTo>
                    <a:lnTo>
                      <a:pt x="3360" y="1450"/>
                    </a:lnTo>
                    <a:lnTo>
                      <a:pt x="3386" y="1469"/>
                    </a:lnTo>
                    <a:lnTo>
                      <a:pt x="3410" y="1492"/>
                    </a:lnTo>
                    <a:lnTo>
                      <a:pt x="3435" y="1515"/>
                    </a:lnTo>
                    <a:lnTo>
                      <a:pt x="3457" y="1538"/>
                    </a:lnTo>
                    <a:lnTo>
                      <a:pt x="3479" y="1564"/>
                    </a:lnTo>
                    <a:lnTo>
                      <a:pt x="3500" y="1588"/>
                    </a:lnTo>
                    <a:lnTo>
                      <a:pt x="3518" y="1616"/>
                    </a:lnTo>
                    <a:lnTo>
                      <a:pt x="3536" y="1644"/>
                    </a:lnTo>
                    <a:lnTo>
                      <a:pt x="3554" y="1673"/>
                    </a:lnTo>
                    <a:lnTo>
                      <a:pt x="3568" y="1703"/>
                    </a:lnTo>
                    <a:lnTo>
                      <a:pt x="3581" y="1733"/>
                    </a:lnTo>
                    <a:lnTo>
                      <a:pt x="3594" y="1764"/>
                    </a:lnTo>
                    <a:lnTo>
                      <a:pt x="3604" y="1795"/>
                    </a:lnTo>
                    <a:lnTo>
                      <a:pt x="3614" y="1828"/>
                    </a:lnTo>
                    <a:lnTo>
                      <a:pt x="3622" y="1862"/>
                    </a:lnTo>
                    <a:lnTo>
                      <a:pt x="3629" y="1895"/>
                    </a:lnTo>
                    <a:lnTo>
                      <a:pt x="3632" y="1931"/>
                    </a:lnTo>
                    <a:lnTo>
                      <a:pt x="3635" y="1965"/>
                    </a:lnTo>
                    <a:lnTo>
                      <a:pt x="3635" y="2001"/>
                    </a:lnTo>
                    <a:lnTo>
                      <a:pt x="3635" y="1313"/>
                    </a:lnTo>
                    <a:lnTo>
                      <a:pt x="3635" y="655"/>
                    </a:lnTo>
                    <a:lnTo>
                      <a:pt x="3635" y="655"/>
                    </a:lnTo>
                    <a:lnTo>
                      <a:pt x="3635" y="623"/>
                    </a:lnTo>
                    <a:lnTo>
                      <a:pt x="3632" y="588"/>
                    </a:lnTo>
                    <a:lnTo>
                      <a:pt x="3629" y="556"/>
                    </a:lnTo>
                    <a:lnTo>
                      <a:pt x="3622" y="523"/>
                    </a:lnTo>
                    <a:lnTo>
                      <a:pt x="3616" y="492"/>
                    </a:lnTo>
                    <a:lnTo>
                      <a:pt x="3606" y="461"/>
                    </a:lnTo>
                    <a:lnTo>
                      <a:pt x="3596" y="430"/>
                    </a:lnTo>
                    <a:lnTo>
                      <a:pt x="3585" y="401"/>
                    </a:lnTo>
                    <a:lnTo>
                      <a:pt x="3572" y="372"/>
                    </a:lnTo>
                    <a:lnTo>
                      <a:pt x="3557" y="342"/>
                    </a:lnTo>
                    <a:lnTo>
                      <a:pt x="3541" y="316"/>
                    </a:lnTo>
                    <a:lnTo>
                      <a:pt x="3524" y="288"/>
                    </a:lnTo>
                    <a:lnTo>
                      <a:pt x="3505" y="264"/>
                    </a:lnTo>
                    <a:lnTo>
                      <a:pt x="3485" y="238"/>
                    </a:lnTo>
                    <a:lnTo>
                      <a:pt x="3466" y="215"/>
                    </a:lnTo>
                    <a:lnTo>
                      <a:pt x="3443" y="192"/>
                    </a:lnTo>
                    <a:lnTo>
                      <a:pt x="3420" y="169"/>
                    </a:lnTo>
                    <a:lnTo>
                      <a:pt x="3397" y="150"/>
                    </a:lnTo>
                    <a:lnTo>
                      <a:pt x="3373" y="130"/>
                    </a:lnTo>
                    <a:lnTo>
                      <a:pt x="3346" y="112"/>
                    </a:lnTo>
                    <a:lnTo>
                      <a:pt x="3320" y="94"/>
                    </a:lnTo>
                    <a:lnTo>
                      <a:pt x="3293" y="78"/>
                    </a:lnTo>
                    <a:lnTo>
                      <a:pt x="3263" y="63"/>
                    </a:lnTo>
                    <a:lnTo>
                      <a:pt x="3234" y="50"/>
                    </a:lnTo>
                    <a:lnTo>
                      <a:pt x="3205" y="39"/>
                    </a:lnTo>
                    <a:lnTo>
                      <a:pt x="3174" y="29"/>
                    </a:lnTo>
                    <a:lnTo>
                      <a:pt x="3143" y="19"/>
                    </a:lnTo>
                    <a:lnTo>
                      <a:pt x="3112" y="13"/>
                    </a:lnTo>
                    <a:lnTo>
                      <a:pt x="3079" y="6"/>
                    </a:lnTo>
                    <a:lnTo>
                      <a:pt x="3046" y="3"/>
                    </a:lnTo>
                    <a:lnTo>
                      <a:pt x="3012" y="0"/>
                    </a:lnTo>
                    <a:lnTo>
                      <a:pt x="2980" y="0"/>
                    </a:lnTo>
                    <a:lnTo>
                      <a:pt x="298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175">
                <a:gradFill>
                  <a:gsLst>
                    <a:gs pos="20000">
                      <a:schemeClr val="accent1">
                        <a:tint val="66000"/>
                        <a:satMod val="160000"/>
                        <a:alpha val="0"/>
                      </a:schemeClr>
                    </a:gs>
                    <a:gs pos="54000">
                      <a:schemeClr val="bg1"/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lin ang="5400000" scaled="0"/>
                </a:gradFill>
              </a:ln>
              <a:effectLst>
                <a:outerShdw dist="38100" dir="5400000" sx="101000" sy="101000" algn="t" rotWithShape="0">
                  <a:prstClr val="black">
                    <a:alpha val="10000"/>
                  </a:prstClr>
                </a:outerShdw>
              </a:effectLst>
            </p:spPr>
            <p:txBody>
              <a:bodyPr vert="horz" wrap="square" lIns="91440" tIns="45720" rIns="91440" bIns="45720" anchor="t" anchorCtr="1" compatLnSpc="1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endParaRPr lang="zh-CN" altLang="en-US" sz="1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išḷîḓé">
                <a:extLst>
                  <a:ext uri="{FF2B5EF4-FFF2-40B4-BE49-F238E27FC236}">
                    <a16:creationId xmlns:a16="http://schemas.microsoft.com/office/drawing/2014/main" id="{DBF4A198-CB2D-40CE-BA15-A64B554391BB}"/>
                  </a:ext>
                </a:extLst>
              </p:cNvPr>
              <p:cNvSpPr/>
              <p:nvPr/>
            </p:nvSpPr>
            <p:spPr>
              <a:xfrm>
                <a:off x="976656" y="2078206"/>
                <a:ext cx="1972525" cy="585794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here.……</a:t>
                </a:r>
              </a:p>
            </p:txBody>
          </p:sp>
        </p:grpSp>
        <p:grpSp>
          <p:nvGrpSpPr>
            <p:cNvPr id="17" name="ïSļîde">
              <a:extLst>
                <a:ext uri="{FF2B5EF4-FFF2-40B4-BE49-F238E27FC236}">
                  <a16:creationId xmlns:a16="http://schemas.microsoft.com/office/drawing/2014/main" id="{6A7AB780-351A-4C41-A536-30BE45C308C5}"/>
                </a:ext>
              </a:extLst>
            </p:cNvPr>
            <p:cNvGrpSpPr/>
            <p:nvPr/>
          </p:nvGrpSpPr>
          <p:grpSpPr>
            <a:xfrm>
              <a:off x="9546375" y="3947265"/>
              <a:ext cx="1972525" cy="1084997"/>
              <a:chOff x="976656" y="1944960"/>
              <a:chExt cx="1972525" cy="1084997"/>
            </a:xfrm>
          </p:grpSpPr>
          <p:sp>
            <p:nvSpPr>
              <p:cNvPr id="55" name="iṧļïḓè">
                <a:extLst>
                  <a:ext uri="{FF2B5EF4-FFF2-40B4-BE49-F238E27FC236}">
                    <a16:creationId xmlns:a16="http://schemas.microsoft.com/office/drawing/2014/main" id="{244F408B-0861-447B-9CE5-B97713DBA5CA}"/>
                  </a:ext>
                </a:extLst>
              </p:cNvPr>
              <p:cNvSpPr/>
              <p:nvPr/>
            </p:nvSpPr>
            <p:spPr bwMode="auto">
              <a:xfrm flipH="1" flipV="1">
                <a:off x="976656" y="1944960"/>
                <a:ext cx="1972525" cy="1084997"/>
              </a:xfrm>
              <a:custGeom>
                <a:avLst/>
                <a:gdLst>
                  <a:gd name="T0" fmla="*/ 657 w 3635"/>
                  <a:gd name="T1" fmla="*/ 0 h 2001"/>
                  <a:gd name="T2" fmla="*/ 590 w 3635"/>
                  <a:gd name="T3" fmla="*/ 3 h 2001"/>
                  <a:gd name="T4" fmla="*/ 493 w 3635"/>
                  <a:gd name="T5" fmla="*/ 19 h 2001"/>
                  <a:gd name="T6" fmla="*/ 401 w 3635"/>
                  <a:gd name="T7" fmla="*/ 50 h 2001"/>
                  <a:gd name="T8" fmla="*/ 316 w 3635"/>
                  <a:gd name="T9" fmla="*/ 94 h 2001"/>
                  <a:gd name="T10" fmla="*/ 240 w 3635"/>
                  <a:gd name="T11" fmla="*/ 150 h 2001"/>
                  <a:gd name="T12" fmla="*/ 171 w 3635"/>
                  <a:gd name="T13" fmla="*/ 215 h 2001"/>
                  <a:gd name="T14" fmla="*/ 113 w 3635"/>
                  <a:gd name="T15" fmla="*/ 288 h 2001"/>
                  <a:gd name="T16" fmla="*/ 65 w 3635"/>
                  <a:gd name="T17" fmla="*/ 372 h 2001"/>
                  <a:gd name="T18" fmla="*/ 31 w 3635"/>
                  <a:gd name="T19" fmla="*/ 461 h 2001"/>
                  <a:gd name="T20" fmla="*/ 8 w 3635"/>
                  <a:gd name="T21" fmla="*/ 556 h 2001"/>
                  <a:gd name="T22" fmla="*/ 0 w 3635"/>
                  <a:gd name="T23" fmla="*/ 655 h 2001"/>
                  <a:gd name="T24" fmla="*/ 5 w 3635"/>
                  <a:gd name="T25" fmla="*/ 724 h 2001"/>
                  <a:gd name="T26" fmla="*/ 21 w 3635"/>
                  <a:gd name="T27" fmla="*/ 820 h 2001"/>
                  <a:gd name="T28" fmla="*/ 52 w 3635"/>
                  <a:gd name="T29" fmla="*/ 911 h 2001"/>
                  <a:gd name="T30" fmla="*/ 96 w 3635"/>
                  <a:gd name="T31" fmla="*/ 996 h 2001"/>
                  <a:gd name="T32" fmla="*/ 150 w 3635"/>
                  <a:gd name="T33" fmla="*/ 1075 h 2001"/>
                  <a:gd name="T34" fmla="*/ 215 w 3635"/>
                  <a:gd name="T35" fmla="*/ 1141 h 2001"/>
                  <a:gd name="T36" fmla="*/ 290 w 3635"/>
                  <a:gd name="T37" fmla="*/ 1200 h 2001"/>
                  <a:gd name="T38" fmla="*/ 373 w 3635"/>
                  <a:gd name="T39" fmla="*/ 1247 h 2001"/>
                  <a:gd name="T40" fmla="*/ 462 w 3635"/>
                  <a:gd name="T41" fmla="*/ 1283 h 2001"/>
                  <a:gd name="T42" fmla="*/ 558 w 3635"/>
                  <a:gd name="T43" fmla="*/ 1305 h 2001"/>
                  <a:gd name="T44" fmla="*/ 657 w 3635"/>
                  <a:gd name="T45" fmla="*/ 1313 h 2001"/>
                  <a:gd name="T46" fmla="*/ 2984 w 3635"/>
                  <a:gd name="T47" fmla="*/ 1314 h 2001"/>
                  <a:gd name="T48" fmla="*/ 3087 w 3635"/>
                  <a:gd name="T49" fmla="*/ 1327 h 2001"/>
                  <a:gd name="T50" fmla="*/ 3185 w 3635"/>
                  <a:gd name="T51" fmla="*/ 1355 h 2001"/>
                  <a:gd name="T52" fmla="*/ 3276 w 3635"/>
                  <a:gd name="T53" fmla="*/ 1396 h 2001"/>
                  <a:gd name="T54" fmla="*/ 3360 w 3635"/>
                  <a:gd name="T55" fmla="*/ 1450 h 2001"/>
                  <a:gd name="T56" fmla="*/ 3435 w 3635"/>
                  <a:gd name="T57" fmla="*/ 1515 h 2001"/>
                  <a:gd name="T58" fmla="*/ 3500 w 3635"/>
                  <a:gd name="T59" fmla="*/ 1588 h 2001"/>
                  <a:gd name="T60" fmla="*/ 3554 w 3635"/>
                  <a:gd name="T61" fmla="*/ 1673 h 2001"/>
                  <a:gd name="T62" fmla="*/ 3594 w 3635"/>
                  <a:gd name="T63" fmla="*/ 1764 h 2001"/>
                  <a:gd name="T64" fmla="*/ 3622 w 3635"/>
                  <a:gd name="T65" fmla="*/ 1862 h 2001"/>
                  <a:gd name="T66" fmla="*/ 3635 w 3635"/>
                  <a:gd name="T67" fmla="*/ 1965 h 2001"/>
                  <a:gd name="T68" fmla="*/ 3635 w 3635"/>
                  <a:gd name="T69" fmla="*/ 655 h 2001"/>
                  <a:gd name="T70" fmla="*/ 3632 w 3635"/>
                  <a:gd name="T71" fmla="*/ 588 h 2001"/>
                  <a:gd name="T72" fmla="*/ 3616 w 3635"/>
                  <a:gd name="T73" fmla="*/ 492 h 2001"/>
                  <a:gd name="T74" fmla="*/ 3585 w 3635"/>
                  <a:gd name="T75" fmla="*/ 401 h 2001"/>
                  <a:gd name="T76" fmla="*/ 3541 w 3635"/>
                  <a:gd name="T77" fmla="*/ 316 h 2001"/>
                  <a:gd name="T78" fmla="*/ 3485 w 3635"/>
                  <a:gd name="T79" fmla="*/ 238 h 2001"/>
                  <a:gd name="T80" fmla="*/ 3420 w 3635"/>
                  <a:gd name="T81" fmla="*/ 169 h 2001"/>
                  <a:gd name="T82" fmla="*/ 3346 w 3635"/>
                  <a:gd name="T83" fmla="*/ 112 h 2001"/>
                  <a:gd name="T84" fmla="*/ 3263 w 3635"/>
                  <a:gd name="T85" fmla="*/ 63 h 2001"/>
                  <a:gd name="T86" fmla="*/ 3174 w 3635"/>
                  <a:gd name="T87" fmla="*/ 29 h 2001"/>
                  <a:gd name="T88" fmla="*/ 3079 w 3635"/>
                  <a:gd name="T89" fmla="*/ 6 h 2001"/>
                  <a:gd name="T90" fmla="*/ 2980 w 3635"/>
                  <a:gd name="T91" fmla="*/ 0 h 2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635" h="2001">
                    <a:moveTo>
                      <a:pt x="2980" y="0"/>
                    </a:moveTo>
                    <a:lnTo>
                      <a:pt x="2980" y="0"/>
                    </a:lnTo>
                    <a:lnTo>
                      <a:pt x="657" y="0"/>
                    </a:lnTo>
                    <a:lnTo>
                      <a:pt x="657" y="0"/>
                    </a:lnTo>
                    <a:lnTo>
                      <a:pt x="623" y="0"/>
                    </a:lnTo>
                    <a:lnTo>
                      <a:pt x="590" y="3"/>
                    </a:lnTo>
                    <a:lnTo>
                      <a:pt x="558" y="6"/>
                    </a:lnTo>
                    <a:lnTo>
                      <a:pt x="525" y="13"/>
                    </a:lnTo>
                    <a:lnTo>
                      <a:pt x="493" y="19"/>
                    </a:lnTo>
                    <a:lnTo>
                      <a:pt x="462" y="29"/>
                    </a:lnTo>
                    <a:lnTo>
                      <a:pt x="432" y="39"/>
                    </a:lnTo>
                    <a:lnTo>
                      <a:pt x="401" y="50"/>
                    </a:lnTo>
                    <a:lnTo>
                      <a:pt x="373" y="63"/>
                    </a:lnTo>
                    <a:lnTo>
                      <a:pt x="344" y="78"/>
                    </a:lnTo>
                    <a:lnTo>
                      <a:pt x="316" y="94"/>
                    </a:lnTo>
                    <a:lnTo>
                      <a:pt x="290" y="112"/>
                    </a:lnTo>
                    <a:lnTo>
                      <a:pt x="264" y="130"/>
                    </a:lnTo>
                    <a:lnTo>
                      <a:pt x="240" y="150"/>
                    </a:lnTo>
                    <a:lnTo>
                      <a:pt x="215" y="169"/>
                    </a:lnTo>
                    <a:lnTo>
                      <a:pt x="192" y="192"/>
                    </a:lnTo>
                    <a:lnTo>
                      <a:pt x="171" y="215"/>
                    </a:lnTo>
                    <a:lnTo>
                      <a:pt x="150" y="238"/>
                    </a:lnTo>
                    <a:lnTo>
                      <a:pt x="130" y="264"/>
                    </a:lnTo>
                    <a:lnTo>
                      <a:pt x="113" y="288"/>
                    </a:lnTo>
                    <a:lnTo>
                      <a:pt x="96" y="316"/>
                    </a:lnTo>
                    <a:lnTo>
                      <a:pt x="80" y="342"/>
                    </a:lnTo>
                    <a:lnTo>
                      <a:pt x="65" y="372"/>
                    </a:lnTo>
                    <a:lnTo>
                      <a:pt x="52" y="401"/>
                    </a:lnTo>
                    <a:lnTo>
                      <a:pt x="41" y="430"/>
                    </a:lnTo>
                    <a:lnTo>
                      <a:pt x="31" y="461"/>
                    </a:lnTo>
                    <a:lnTo>
                      <a:pt x="21" y="492"/>
                    </a:lnTo>
                    <a:lnTo>
                      <a:pt x="15" y="523"/>
                    </a:lnTo>
                    <a:lnTo>
                      <a:pt x="8" y="556"/>
                    </a:lnTo>
                    <a:lnTo>
                      <a:pt x="5" y="588"/>
                    </a:lnTo>
                    <a:lnTo>
                      <a:pt x="2" y="623"/>
                    </a:lnTo>
                    <a:lnTo>
                      <a:pt x="0" y="655"/>
                    </a:lnTo>
                    <a:lnTo>
                      <a:pt x="0" y="655"/>
                    </a:lnTo>
                    <a:lnTo>
                      <a:pt x="2" y="690"/>
                    </a:lnTo>
                    <a:lnTo>
                      <a:pt x="5" y="724"/>
                    </a:lnTo>
                    <a:lnTo>
                      <a:pt x="8" y="756"/>
                    </a:lnTo>
                    <a:lnTo>
                      <a:pt x="15" y="789"/>
                    </a:lnTo>
                    <a:lnTo>
                      <a:pt x="21" y="820"/>
                    </a:lnTo>
                    <a:lnTo>
                      <a:pt x="31" y="851"/>
                    </a:lnTo>
                    <a:lnTo>
                      <a:pt x="41" y="882"/>
                    </a:lnTo>
                    <a:lnTo>
                      <a:pt x="52" y="911"/>
                    </a:lnTo>
                    <a:lnTo>
                      <a:pt x="65" y="941"/>
                    </a:lnTo>
                    <a:lnTo>
                      <a:pt x="80" y="969"/>
                    </a:lnTo>
                    <a:lnTo>
                      <a:pt x="96" y="996"/>
                    </a:lnTo>
                    <a:lnTo>
                      <a:pt x="113" y="1024"/>
                    </a:lnTo>
                    <a:lnTo>
                      <a:pt x="130" y="1048"/>
                    </a:lnTo>
                    <a:lnTo>
                      <a:pt x="150" y="1075"/>
                    </a:lnTo>
                    <a:lnTo>
                      <a:pt x="171" y="1097"/>
                    </a:lnTo>
                    <a:lnTo>
                      <a:pt x="192" y="1120"/>
                    </a:lnTo>
                    <a:lnTo>
                      <a:pt x="215" y="1141"/>
                    </a:lnTo>
                    <a:lnTo>
                      <a:pt x="240" y="1163"/>
                    </a:lnTo>
                    <a:lnTo>
                      <a:pt x="264" y="1182"/>
                    </a:lnTo>
                    <a:lnTo>
                      <a:pt x="290" y="1200"/>
                    </a:lnTo>
                    <a:lnTo>
                      <a:pt x="316" y="1218"/>
                    </a:lnTo>
                    <a:lnTo>
                      <a:pt x="344" y="1233"/>
                    </a:lnTo>
                    <a:lnTo>
                      <a:pt x="373" y="1247"/>
                    </a:lnTo>
                    <a:lnTo>
                      <a:pt x="401" y="1260"/>
                    </a:lnTo>
                    <a:lnTo>
                      <a:pt x="432" y="1274"/>
                    </a:lnTo>
                    <a:lnTo>
                      <a:pt x="462" y="1283"/>
                    </a:lnTo>
                    <a:lnTo>
                      <a:pt x="493" y="1291"/>
                    </a:lnTo>
                    <a:lnTo>
                      <a:pt x="525" y="1300"/>
                    </a:lnTo>
                    <a:lnTo>
                      <a:pt x="558" y="1305"/>
                    </a:lnTo>
                    <a:lnTo>
                      <a:pt x="590" y="1309"/>
                    </a:lnTo>
                    <a:lnTo>
                      <a:pt x="623" y="1313"/>
                    </a:lnTo>
                    <a:lnTo>
                      <a:pt x="657" y="1313"/>
                    </a:lnTo>
                    <a:lnTo>
                      <a:pt x="2949" y="1313"/>
                    </a:lnTo>
                    <a:lnTo>
                      <a:pt x="2949" y="1313"/>
                    </a:lnTo>
                    <a:lnTo>
                      <a:pt x="2984" y="1314"/>
                    </a:lnTo>
                    <a:lnTo>
                      <a:pt x="3019" y="1316"/>
                    </a:lnTo>
                    <a:lnTo>
                      <a:pt x="3053" y="1321"/>
                    </a:lnTo>
                    <a:lnTo>
                      <a:pt x="3087" y="1327"/>
                    </a:lnTo>
                    <a:lnTo>
                      <a:pt x="3120" y="1334"/>
                    </a:lnTo>
                    <a:lnTo>
                      <a:pt x="3152" y="1344"/>
                    </a:lnTo>
                    <a:lnTo>
                      <a:pt x="3185" y="1355"/>
                    </a:lnTo>
                    <a:lnTo>
                      <a:pt x="3216" y="1367"/>
                    </a:lnTo>
                    <a:lnTo>
                      <a:pt x="3247" y="1381"/>
                    </a:lnTo>
                    <a:lnTo>
                      <a:pt x="3276" y="1396"/>
                    </a:lnTo>
                    <a:lnTo>
                      <a:pt x="3304" y="1412"/>
                    </a:lnTo>
                    <a:lnTo>
                      <a:pt x="3333" y="1430"/>
                    </a:lnTo>
                    <a:lnTo>
                      <a:pt x="3360" y="1450"/>
                    </a:lnTo>
                    <a:lnTo>
                      <a:pt x="3386" y="1469"/>
                    </a:lnTo>
                    <a:lnTo>
                      <a:pt x="3410" y="1492"/>
                    </a:lnTo>
                    <a:lnTo>
                      <a:pt x="3435" y="1515"/>
                    </a:lnTo>
                    <a:lnTo>
                      <a:pt x="3457" y="1538"/>
                    </a:lnTo>
                    <a:lnTo>
                      <a:pt x="3479" y="1564"/>
                    </a:lnTo>
                    <a:lnTo>
                      <a:pt x="3500" y="1588"/>
                    </a:lnTo>
                    <a:lnTo>
                      <a:pt x="3518" y="1616"/>
                    </a:lnTo>
                    <a:lnTo>
                      <a:pt x="3536" y="1644"/>
                    </a:lnTo>
                    <a:lnTo>
                      <a:pt x="3554" y="1673"/>
                    </a:lnTo>
                    <a:lnTo>
                      <a:pt x="3568" y="1703"/>
                    </a:lnTo>
                    <a:lnTo>
                      <a:pt x="3581" y="1733"/>
                    </a:lnTo>
                    <a:lnTo>
                      <a:pt x="3594" y="1764"/>
                    </a:lnTo>
                    <a:lnTo>
                      <a:pt x="3604" y="1795"/>
                    </a:lnTo>
                    <a:lnTo>
                      <a:pt x="3614" y="1828"/>
                    </a:lnTo>
                    <a:lnTo>
                      <a:pt x="3622" y="1862"/>
                    </a:lnTo>
                    <a:lnTo>
                      <a:pt x="3629" y="1895"/>
                    </a:lnTo>
                    <a:lnTo>
                      <a:pt x="3632" y="1931"/>
                    </a:lnTo>
                    <a:lnTo>
                      <a:pt x="3635" y="1965"/>
                    </a:lnTo>
                    <a:lnTo>
                      <a:pt x="3635" y="2001"/>
                    </a:lnTo>
                    <a:lnTo>
                      <a:pt x="3635" y="1313"/>
                    </a:lnTo>
                    <a:lnTo>
                      <a:pt x="3635" y="655"/>
                    </a:lnTo>
                    <a:lnTo>
                      <a:pt x="3635" y="655"/>
                    </a:lnTo>
                    <a:lnTo>
                      <a:pt x="3635" y="623"/>
                    </a:lnTo>
                    <a:lnTo>
                      <a:pt x="3632" y="588"/>
                    </a:lnTo>
                    <a:lnTo>
                      <a:pt x="3629" y="556"/>
                    </a:lnTo>
                    <a:lnTo>
                      <a:pt x="3622" y="523"/>
                    </a:lnTo>
                    <a:lnTo>
                      <a:pt x="3616" y="492"/>
                    </a:lnTo>
                    <a:lnTo>
                      <a:pt x="3606" y="461"/>
                    </a:lnTo>
                    <a:lnTo>
                      <a:pt x="3596" y="430"/>
                    </a:lnTo>
                    <a:lnTo>
                      <a:pt x="3585" y="401"/>
                    </a:lnTo>
                    <a:lnTo>
                      <a:pt x="3572" y="372"/>
                    </a:lnTo>
                    <a:lnTo>
                      <a:pt x="3557" y="342"/>
                    </a:lnTo>
                    <a:lnTo>
                      <a:pt x="3541" y="316"/>
                    </a:lnTo>
                    <a:lnTo>
                      <a:pt x="3524" y="288"/>
                    </a:lnTo>
                    <a:lnTo>
                      <a:pt x="3505" y="264"/>
                    </a:lnTo>
                    <a:lnTo>
                      <a:pt x="3485" y="238"/>
                    </a:lnTo>
                    <a:lnTo>
                      <a:pt x="3466" y="215"/>
                    </a:lnTo>
                    <a:lnTo>
                      <a:pt x="3443" y="192"/>
                    </a:lnTo>
                    <a:lnTo>
                      <a:pt x="3420" y="169"/>
                    </a:lnTo>
                    <a:lnTo>
                      <a:pt x="3397" y="150"/>
                    </a:lnTo>
                    <a:lnTo>
                      <a:pt x="3373" y="130"/>
                    </a:lnTo>
                    <a:lnTo>
                      <a:pt x="3346" y="112"/>
                    </a:lnTo>
                    <a:lnTo>
                      <a:pt x="3320" y="94"/>
                    </a:lnTo>
                    <a:lnTo>
                      <a:pt x="3293" y="78"/>
                    </a:lnTo>
                    <a:lnTo>
                      <a:pt x="3263" y="63"/>
                    </a:lnTo>
                    <a:lnTo>
                      <a:pt x="3234" y="50"/>
                    </a:lnTo>
                    <a:lnTo>
                      <a:pt x="3205" y="39"/>
                    </a:lnTo>
                    <a:lnTo>
                      <a:pt x="3174" y="29"/>
                    </a:lnTo>
                    <a:lnTo>
                      <a:pt x="3143" y="19"/>
                    </a:lnTo>
                    <a:lnTo>
                      <a:pt x="3112" y="13"/>
                    </a:lnTo>
                    <a:lnTo>
                      <a:pt x="3079" y="6"/>
                    </a:lnTo>
                    <a:lnTo>
                      <a:pt x="3046" y="3"/>
                    </a:lnTo>
                    <a:lnTo>
                      <a:pt x="3012" y="0"/>
                    </a:lnTo>
                    <a:lnTo>
                      <a:pt x="2980" y="0"/>
                    </a:lnTo>
                    <a:lnTo>
                      <a:pt x="298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175">
                <a:gradFill>
                  <a:gsLst>
                    <a:gs pos="20000">
                      <a:schemeClr val="accent1">
                        <a:tint val="66000"/>
                        <a:satMod val="160000"/>
                        <a:alpha val="0"/>
                      </a:schemeClr>
                    </a:gs>
                    <a:gs pos="54000">
                      <a:schemeClr val="bg1"/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lin ang="5400000" scaled="0"/>
                </a:gradFill>
              </a:ln>
              <a:effectLst>
                <a:outerShdw dist="38100" dir="5400000" sx="101000" sy="101000" algn="t" rotWithShape="0">
                  <a:prstClr val="black">
                    <a:alpha val="10000"/>
                  </a:prstClr>
                </a:outerShdw>
              </a:effectLst>
            </p:spPr>
            <p:txBody>
              <a:bodyPr vert="horz" wrap="square" lIns="91440" tIns="45720" rIns="91440" bIns="45720" anchor="t" anchorCtr="1" compatLnSpc="1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endParaRPr lang="zh-CN" altLang="en-US" sz="1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6" name="îŝḷíḍé">
                <a:extLst>
                  <a:ext uri="{FF2B5EF4-FFF2-40B4-BE49-F238E27FC236}">
                    <a16:creationId xmlns:a16="http://schemas.microsoft.com/office/drawing/2014/main" id="{F368430F-D4DD-4ECC-8042-BC36EB18F737}"/>
                  </a:ext>
                </a:extLst>
              </p:cNvPr>
              <p:cNvSpPr/>
              <p:nvPr/>
            </p:nvSpPr>
            <p:spPr>
              <a:xfrm>
                <a:off x="976656" y="2371695"/>
                <a:ext cx="1972525" cy="585794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here.……</a:t>
                </a:r>
              </a:p>
            </p:txBody>
          </p:sp>
        </p:grpSp>
        <p:sp>
          <p:nvSpPr>
            <p:cNvPr id="18" name="îṩļîḋé">
              <a:extLst>
                <a:ext uri="{FF2B5EF4-FFF2-40B4-BE49-F238E27FC236}">
                  <a16:creationId xmlns:a16="http://schemas.microsoft.com/office/drawing/2014/main" id="{5FDA0EEC-9EF8-4E27-A1C4-40E43F79FBEA}"/>
                </a:ext>
              </a:extLst>
            </p:cNvPr>
            <p:cNvSpPr/>
            <p:nvPr/>
          </p:nvSpPr>
          <p:spPr>
            <a:xfrm>
              <a:off x="1036893" y="3355861"/>
              <a:ext cx="68334" cy="6833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9" name="îsľiḋè">
              <a:extLst>
                <a:ext uri="{FF2B5EF4-FFF2-40B4-BE49-F238E27FC236}">
                  <a16:creationId xmlns:a16="http://schemas.microsoft.com/office/drawing/2014/main" id="{A168C150-D465-4260-A334-B997D8CFB044}"/>
                </a:ext>
              </a:extLst>
            </p:cNvPr>
            <p:cNvSpPr/>
            <p:nvPr/>
          </p:nvSpPr>
          <p:spPr>
            <a:xfrm>
              <a:off x="1509115" y="3355861"/>
              <a:ext cx="68334" cy="6833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20" name="ïş1ïďé">
              <a:extLst>
                <a:ext uri="{FF2B5EF4-FFF2-40B4-BE49-F238E27FC236}">
                  <a16:creationId xmlns:a16="http://schemas.microsoft.com/office/drawing/2014/main" id="{463314BE-E52D-474C-A2A3-7BB2915EBE4B}"/>
                </a:ext>
              </a:extLst>
            </p:cNvPr>
            <p:cNvSpPr/>
            <p:nvPr/>
          </p:nvSpPr>
          <p:spPr>
            <a:xfrm>
              <a:off x="1981337" y="3355861"/>
              <a:ext cx="68334" cy="6833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21" name="îṧḻïḓé">
              <a:extLst>
                <a:ext uri="{FF2B5EF4-FFF2-40B4-BE49-F238E27FC236}">
                  <a16:creationId xmlns:a16="http://schemas.microsoft.com/office/drawing/2014/main" id="{582956E1-5478-478D-B956-B5A9E2C1AB97}"/>
                </a:ext>
              </a:extLst>
            </p:cNvPr>
            <p:cNvSpPr/>
            <p:nvPr/>
          </p:nvSpPr>
          <p:spPr>
            <a:xfrm>
              <a:off x="4204234" y="3306911"/>
              <a:ext cx="166232" cy="16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22" name="iṥlïḋé">
              <a:extLst>
                <a:ext uri="{FF2B5EF4-FFF2-40B4-BE49-F238E27FC236}">
                  <a16:creationId xmlns:a16="http://schemas.microsoft.com/office/drawing/2014/main" id="{0FF44AB9-702C-4B30-8CB9-1A7940D8788B}"/>
                </a:ext>
              </a:extLst>
            </p:cNvPr>
            <p:cNvSpPr/>
            <p:nvPr/>
          </p:nvSpPr>
          <p:spPr>
            <a:xfrm>
              <a:off x="3495901" y="3355861"/>
              <a:ext cx="68334" cy="6833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23" name="iSḻïḍe">
              <a:extLst>
                <a:ext uri="{FF2B5EF4-FFF2-40B4-BE49-F238E27FC236}">
                  <a16:creationId xmlns:a16="http://schemas.microsoft.com/office/drawing/2014/main" id="{F74D5215-5740-4803-B056-39B82599442E}"/>
                </a:ext>
              </a:extLst>
            </p:cNvPr>
            <p:cNvSpPr/>
            <p:nvPr/>
          </p:nvSpPr>
          <p:spPr>
            <a:xfrm>
              <a:off x="3023679" y="3355861"/>
              <a:ext cx="68334" cy="6833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24" name="iṩļidé">
              <a:extLst>
                <a:ext uri="{FF2B5EF4-FFF2-40B4-BE49-F238E27FC236}">
                  <a16:creationId xmlns:a16="http://schemas.microsoft.com/office/drawing/2014/main" id="{A66A9641-C0F1-47C0-A982-F939261FE3C6}"/>
                </a:ext>
              </a:extLst>
            </p:cNvPr>
            <p:cNvSpPr/>
            <p:nvPr/>
          </p:nvSpPr>
          <p:spPr>
            <a:xfrm>
              <a:off x="3968123" y="3355861"/>
              <a:ext cx="68334" cy="6833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25" name="iSľidé">
              <a:extLst>
                <a:ext uri="{FF2B5EF4-FFF2-40B4-BE49-F238E27FC236}">
                  <a16:creationId xmlns:a16="http://schemas.microsoft.com/office/drawing/2014/main" id="{80DE958C-DD3A-49A8-99F0-FFD46F2F25E8}"/>
                </a:ext>
              </a:extLst>
            </p:cNvPr>
            <p:cNvSpPr/>
            <p:nvPr/>
          </p:nvSpPr>
          <p:spPr>
            <a:xfrm>
              <a:off x="2787568" y="3355861"/>
              <a:ext cx="68334" cy="6833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26" name="íṣḷiḑé">
              <a:extLst>
                <a:ext uri="{FF2B5EF4-FFF2-40B4-BE49-F238E27FC236}">
                  <a16:creationId xmlns:a16="http://schemas.microsoft.com/office/drawing/2014/main" id="{121CC4B0-F06D-4643-B6E8-2BA12D75EFCE}"/>
                </a:ext>
              </a:extLst>
            </p:cNvPr>
            <p:cNvSpPr/>
            <p:nvPr/>
          </p:nvSpPr>
          <p:spPr>
            <a:xfrm>
              <a:off x="3259790" y="3355861"/>
              <a:ext cx="68334" cy="6833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27" name="îṧḷiḍê">
              <a:extLst>
                <a:ext uri="{FF2B5EF4-FFF2-40B4-BE49-F238E27FC236}">
                  <a16:creationId xmlns:a16="http://schemas.microsoft.com/office/drawing/2014/main" id="{8BB98A0C-28CE-44F7-A4DE-1D7E0D39797A}"/>
                </a:ext>
              </a:extLst>
            </p:cNvPr>
            <p:cNvSpPr/>
            <p:nvPr/>
          </p:nvSpPr>
          <p:spPr>
            <a:xfrm>
              <a:off x="3732012" y="3355861"/>
              <a:ext cx="68334" cy="6833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28" name="íŝḻîḋe">
              <a:extLst>
                <a:ext uri="{FF2B5EF4-FFF2-40B4-BE49-F238E27FC236}">
                  <a16:creationId xmlns:a16="http://schemas.microsoft.com/office/drawing/2014/main" id="{87D7AD79-8498-4F04-9367-E9FCEF251D14}"/>
                </a:ext>
              </a:extLst>
            </p:cNvPr>
            <p:cNvSpPr/>
            <p:nvPr/>
          </p:nvSpPr>
          <p:spPr>
            <a:xfrm>
              <a:off x="5954909" y="3306911"/>
              <a:ext cx="166232" cy="16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29" name="íşļïďè">
              <a:extLst>
                <a:ext uri="{FF2B5EF4-FFF2-40B4-BE49-F238E27FC236}">
                  <a16:creationId xmlns:a16="http://schemas.microsoft.com/office/drawing/2014/main" id="{BFE75220-A2AE-447C-9E4D-A3121A597253}"/>
                </a:ext>
              </a:extLst>
            </p:cNvPr>
            <p:cNvSpPr/>
            <p:nvPr/>
          </p:nvSpPr>
          <p:spPr>
            <a:xfrm>
              <a:off x="5246576" y="3355861"/>
              <a:ext cx="68334" cy="6833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30" name="iṥḷíḑé">
              <a:extLst>
                <a:ext uri="{FF2B5EF4-FFF2-40B4-BE49-F238E27FC236}">
                  <a16:creationId xmlns:a16="http://schemas.microsoft.com/office/drawing/2014/main" id="{2379B945-1D35-4F5E-A4CD-DBE497368EE2}"/>
                </a:ext>
              </a:extLst>
            </p:cNvPr>
            <p:cNvSpPr/>
            <p:nvPr/>
          </p:nvSpPr>
          <p:spPr>
            <a:xfrm>
              <a:off x="4774354" y="3355861"/>
              <a:ext cx="68334" cy="6833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31" name="işľîḑé">
              <a:extLst>
                <a:ext uri="{FF2B5EF4-FFF2-40B4-BE49-F238E27FC236}">
                  <a16:creationId xmlns:a16="http://schemas.microsoft.com/office/drawing/2014/main" id="{DA3DAC71-578C-47DD-8AD5-0823B16B7C15}"/>
                </a:ext>
              </a:extLst>
            </p:cNvPr>
            <p:cNvSpPr/>
            <p:nvPr/>
          </p:nvSpPr>
          <p:spPr>
            <a:xfrm>
              <a:off x="5718798" y="3355861"/>
              <a:ext cx="68334" cy="6833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32" name="ïšľíḋé">
              <a:extLst>
                <a:ext uri="{FF2B5EF4-FFF2-40B4-BE49-F238E27FC236}">
                  <a16:creationId xmlns:a16="http://schemas.microsoft.com/office/drawing/2014/main" id="{EA113DD7-1DA2-4227-BCD5-3B31B5AC8F13}"/>
                </a:ext>
              </a:extLst>
            </p:cNvPr>
            <p:cNvSpPr/>
            <p:nvPr/>
          </p:nvSpPr>
          <p:spPr>
            <a:xfrm>
              <a:off x="4538243" y="3355861"/>
              <a:ext cx="68334" cy="6833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33" name="îS1îḓè">
              <a:extLst>
                <a:ext uri="{FF2B5EF4-FFF2-40B4-BE49-F238E27FC236}">
                  <a16:creationId xmlns:a16="http://schemas.microsoft.com/office/drawing/2014/main" id="{9D004CF9-54AD-42D2-84A1-231DB780AA3F}"/>
                </a:ext>
              </a:extLst>
            </p:cNvPr>
            <p:cNvSpPr/>
            <p:nvPr/>
          </p:nvSpPr>
          <p:spPr>
            <a:xfrm>
              <a:off x="5010465" y="3355861"/>
              <a:ext cx="68334" cy="6833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34" name="îṩḻiďe">
              <a:extLst>
                <a:ext uri="{FF2B5EF4-FFF2-40B4-BE49-F238E27FC236}">
                  <a16:creationId xmlns:a16="http://schemas.microsoft.com/office/drawing/2014/main" id="{1D410107-C47B-45F5-B303-6556211BBF92}"/>
                </a:ext>
              </a:extLst>
            </p:cNvPr>
            <p:cNvSpPr/>
            <p:nvPr/>
          </p:nvSpPr>
          <p:spPr>
            <a:xfrm>
              <a:off x="5482687" y="3355861"/>
              <a:ext cx="68334" cy="6833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35" name="iṩḷíďe">
              <a:extLst>
                <a:ext uri="{FF2B5EF4-FFF2-40B4-BE49-F238E27FC236}">
                  <a16:creationId xmlns:a16="http://schemas.microsoft.com/office/drawing/2014/main" id="{706A278A-71C1-4F15-97F7-E33FBB7221BE}"/>
                </a:ext>
              </a:extLst>
            </p:cNvPr>
            <p:cNvSpPr/>
            <p:nvPr/>
          </p:nvSpPr>
          <p:spPr>
            <a:xfrm>
              <a:off x="7705584" y="3306911"/>
              <a:ext cx="166232" cy="16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36" name="ïslïdé">
              <a:extLst>
                <a:ext uri="{FF2B5EF4-FFF2-40B4-BE49-F238E27FC236}">
                  <a16:creationId xmlns:a16="http://schemas.microsoft.com/office/drawing/2014/main" id="{5B25719F-8B6F-4AFE-9E8E-768DBAA3B158}"/>
                </a:ext>
              </a:extLst>
            </p:cNvPr>
            <p:cNvSpPr/>
            <p:nvPr/>
          </p:nvSpPr>
          <p:spPr>
            <a:xfrm>
              <a:off x="6997251" y="3355861"/>
              <a:ext cx="68334" cy="6833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37" name="íš1íḓè">
              <a:extLst>
                <a:ext uri="{FF2B5EF4-FFF2-40B4-BE49-F238E27FC236}">
                  <a16:creationId xmlns:a16="http://schemas.microsoft.com/office/drawing/2014/main" id="{894DE670-0E3B-4662-8E07-D24222F86C0B}"/>
                </a:ext>
              </a:extLst>
            </p:cNvPr>
            <p:cNvSpPr/>
            <p:nvPr/>
          </p:nvSpPr>
          <p:spPr>
            <a:xfrm>
              <a:off x="6525029" y="3355861"/>
              <a:ext cx="68334" cy="6833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38" name="ïsḷiḋê">
              <a:extLst>
                <a:ext uri="{FF2B5EF4-FFF2-40B4-BE49-F238E27FC236}">
                  <a16:creationId xmlns:a16="http://schemas.microsoft.com/office/drawing/2014/main" id="{A940E478-ABEE-4E1C-8B28-3501DB5F42AD}"/>
                </a:ext>
              </a:extLst>
            </p:cNvPr>
            <p:cNvSpPr/>
            <p:nvPr/>
          </p:nvSpPr>
          <p:spPr>
            <a:xfrm>
              <a:off x="7469473" y="3355861"/>
              <a:ext cx="68334" cy="6833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39" name="íṩḻíďe">
              <a:extLst>
                <a:ext uri="{FF2B5EF4-FFF2-40B4-BE49-F238E27FC236}">
                  <a16:creationId xmlns:a16="http://schemas.microsoft.com/office/drawing/2014/main" id="{9E8224AA-7981-47FB-8ED9-A0086F9E8212}"/>
                </a:ext>
              </a:extLst>
            </p:cNvPr>
            <p:cNvSpPr/>
            <p:nvPr/>
          </p:nvSpPr>
          <p:spPr>
            <a:xfrm>
              <a:off x="6288918" y="3355861"/>
              <a:ext cx="68334" cy="6833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40" name="ïṧ1íḍe">
              <a:extLst>
                <a:ext uri="{FF2B5EF4-FFF2-40B4-BE49-F238E27FC236}">
                  <a16:creationId xmlns:a16="http://schemas.microsoft.com/office/drawing/2014/main" id="{BE74424A-3C35-467E-BE3D-610800B14012}"/>
                </a:ext>
              </a:extLst>
            </p:cNvPr>
            <p:cNvSpPr/>
            <p:nvPr/>
          </p:nvSpPr>
          <p:spPr>
            <a:xfrm>
              <a:off x="6761140" y="3355861"/>
              <a:ext cx="68334" cy="6833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41" name="ïŝḻíḍe">
              <a:extLst>
                <a:ext uri="{FF2B5EF4-FFF2-40B4-BE49-F238E27FC236}">
                  <a16:creationId xmlns:a16="http://schemas.microsoft.com/office/drawing/2014/main" id="{508B5431-D1D2-4320-AB22-85FFB4E0330E}"/>
                </a:ext>
              </a:extLst>
            </p:cNvPr>
            <p:cNvSpPr/>
            <p:nvPr/>
          </p:nvSpPr>
          <p:spPr>
            <a:xfrm>
              <a:off x="7233362" y="3355861"/>
              <a:ext cx="68334" cy="6833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42" name="íṣ1îḍê">
              <a:extLst>
                <a:ext uri="{FF2B5EF4-FFF2-40B4-BE49-F238E27FC236}">
                  <a16:creationId xmlns:a16="http://schemas.microsoft.com/office/drawing/2014/main" id="{A5EE1732-F7A0-4AB9-93D3-9188B41F5C64}"/>
                </a:ext>
              </a:extLst>
            </p:cNvPr>
            <p:cNvSpPr/>
            <p:nvPr/>
          </p:nvSpPr>
          <p:spPr>
            <a:xfrm>
              <a:off x="9456242" y="3306911"/>
              <a:ext cx="166232" cy="16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43" name="iśḷîḍé">
              <a:extLst>
                <a:ext uri="{FF2B5EF4-FFF2-40B4-BE49-F238E27FC236}">
                  <a16:creationId xmlns:a16="http://schemas.microsoft.com/office/drawing/2014/main" id="{34B7FE71-7B65-4D47-B830-D970FDB062BA}"/>
                </a:ext>
              </a:extLst>
            </p:cNvPr>
            <p:cNvSpPr/>
            <p:nvPr/>
          </p:nvSpPr>
          <p:spPr>
            <a:xfrm>
              <a:off x="8747926" y="3355861"/>
              <a:ext cx="68334" cy="6833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44" name="íSlïďé">
              <a:extLst>
                <a:ext uri="{FF2B5EF4-FFF2-40B4-BE49-F238E27FC236}">
                  <a16:creationId xmlns:a16="http://schemas.microsoft.com/office/drawing/2014/main" id="{0C9AA2F0-6B0E-4335-8D5F-6B6AC11CC86C}"/>
                </a:ext>
              </a:extLst>
            </p:cNvPr>
            <p:cNvSpPr/>
            <p:nvPr/>
          </p:nvSpPr>
          <p:spPr>
            <a:xfrm>
              <a:off x="8275704" y="3355861"/>
              <a:ext cx="68334" cy="6833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45" name="íṩlide">
              <a:extLst>
                <a:ext uri="{FF2B5EF4-FFF2-40B4-BE49-F238E27FC236}">
                  <a16:creationId xmlns:a16="http://schemas.microsoft.com/office/drawing/2014/main" id="{163DF34F-D976-4097-87E1-2B75EEADB1FD}"/>
                </a:ext>
              </a:extLst>
            </p:cNvPr>
            <p:cNvSpPr/>
            <p:nvPr/>
          </p:nvSpPr>
          <p:spPr>
            <a:xfrm>
              <a:off x="9220148" y="3355861"/>
              <a:ext cx="68334" cy="6833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46" name="ísļïḍe">
              <a:extLst>
                <a:ext uri="{FF2B5EF4-FFF2-40B4-BE49-F238E27FC236}">
                  <a16:creationId xmlns:a16="http://schemas.microsoft.com/office/drawing/2014/main" id="{EA3730F2-BD71-45D5-BF38-8D52D41FDC24}"/>
                </a:ext>
              </a:extLst>
            </p:cNvPr>
            <p:cNvSpPr/>
            <p:nvPr/>
          </p:nvSpPr>
          <p:spPr>
            <a:xfrm>
              <a:off x="8039593" y="3355861"/>
              <a:ext cx="68334" cy="6833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47" name="íṥḷîḓé">
              <a:extLst>
                <a:ext uri="{FF2B5EF4-FFF2-40B4-BE49-F238E27FC236}">
                  <a16:creationId xmlns:a16="http://schemas.microsoft.com/office/drawing/2014/main" id="{0D5B8C9A-F9F2-4578-8DA0-8DDC4A2807DE}"/>
                </a:ext>
              </a:extLst>
            </p:cNvPr>
            <p:cNvSpPr/>
            <p:nvPr/>
          </p:nvSpPr>
          <p:spPr>
            <a:xfrm>
              <a:off x="8511815" y="3355861"/>
              <a:ext cx="68334" cy="6833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48" name="îš1iḋé">
              <a:extLst>
                <a:ext uri="{FF2B5EF4-FFF2-40B4-BE49-F238E27FC236}">
                  <a16:creationId xmlns:a16="http://schemas.microsoft.com/office/drawing/2014/main" id="{988C2297-6891-4B8C-9784-6AEB8266B267}"/>
                </a:ext>
              </a:extLst>
            </p:cNvPr>
            <p:cNvSpPr/>
            <p:nvPr/>
          </p:nvSpPr>
          <p:spPr>
            <a:xfrm>
              <a:off x="8984037" y="3355861"/>
              <a:ext cx="68334" cy="6833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49" name="í$ľíďè">
              <a:extLst>
                <a:ext uri="{FF2B5EF4-FFF2-40B4-BE49-F238E27FC236}">
                  <a16:creationId xmlns:a16="http://schemas.microsoft.com/office/drawing/2014/main" id="{301D21D8-EFAA-444B-8E82-91F679C93416}"/>
                </a:ext>
              </a:extLst>
            </p:cNvPr>
            <p:cNvSpPr txBox="1"/>
            <p:nvPr/>
          </p:nvSpPr>
          <p:spPr bwMode="auto">
            <a:xfrm>
              <a:off x="786000" y="1477237"/>
              <a:ext cx="2001568" cy="46431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600" b="1" dirty="0"/>
                <a:t>Text here</a:t>
              </a:r>
            </a:p>
          </p:txBody>
        </p:sp>
        <p:sp>
          <p:nvSpPr>
            <p:cNvPr id="50" name="ïšḻídê">
              <a:extLst>
                <a:ext uri="{FF2B5EF4-FFF2-40B4-BE49-F238E27FC236}">
                  <a16:creationId xmlns:a16="http://schemas.microsoft.com/office/drawing/2014/main" id="{A4790365-9276-4E75-BED4-CF9BD5D567B0}"/>
                </a:ext>
              </a:extLst>
            </p:cNvPr>
            <p:cNvSpPr txBox="1"/>
            <p:nvPr/>
          </p:nvSpPr>
          <p:spPr bwMode="auto">
            <a:xfrm>
              <a:off x="4287350" y="1477237"/>
              <a:ext cx="2001568" cy="46431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600" b="1" dirty="0"/>
                <a:t>Text here</a:t>
              </a:r>
            </a:p>
          </p:txBody>
        </p:sp>
        <p:sp>
          <p:nvSpPr>
            <p:cNvPr id="51" name="ï$ļïdè">
              <a:extLst>
                <a:ext uri="{FF2B5EF4-FFF2-40B4-BE49-F238E27FC236}">
                  <a16:creationId xmlns:a16="http://schemas.microsoft.com/office/drawing/2014/main" id="{DBB76CD4-C0A5-4102-A530-CED2C32B8503}"/>
                </a:ext>
              </a:extLst>
            </p:cNvPr>
            <p:cNvSpPr txBox="1"/>
            <p:nvPr/>
          </p:nvSpPr>
          <p:spPr bwMode="auto">
            <a:xfrm>
              <a:off x="7788700" y="1477237"/>
              <a:ext cx="2001568" cy="46431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600" b="1" dirty="0"/>
                <a:t>Text here</a:t>
              </a:r>
            </a:p>
          </p:txBody>
        </p:sp>
        <p:sp>
          <p:nvSpPr>
            <p:cNvPr id="52" name="í$ḷîḋê">
              <a:extLst>
                <a:ext uri="{FF2B5EF4-FFF2-40B4-BE49-F238E27FC236}">
                  <a16:creationId xmlns:a16="http://schemas.microsoft.com/office/drawing/2014/main" id="{9EEE625C-B587-40E5-8DAB-4E0C4B78918F}"/>
                </a:ext>
              </a:extLst>
            </p:cNvPr>
            <p:cNvSpPr txBox="1"/>
            <p:nvPr/>
          </p:nvSpPr>
          <p:spPr bwMode="auto">
            <a:xfrm>
              <a:off x="9504817" y="5092321"/>
              <a:ext cx="2001568" cy="46431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600" b="1" dirty="0"/>
                <a:t>Text here</a:t>
              </a:r>
            </a:p>
          </p:txBody>
        </p:sp>
        <p:sp>
          <p:nvSpPr>
            <p:cNvPr id="53" name="ïṣlîḋê">
              <a:extLst>
                <a:ext uri="{FF2B5EF4-FFF2-40B4-BE49-F238E27FC236}">
                  <a16:creationId xmlns:a16="http://schemas.microsoft.com/office/drawing/2014/main" id="{3D2F9E47-CA0B-449F-9E73-09DC1F886F1C}"/>
                </a:ext>
              </a:extLst>
            </p:cNvPr>
            <p:cNvSpPr txBox="1"/>
            <p:nvPr/>
          </p:nvSpPr>
          <p:spPr bwMode="auto">
            <a:xfrm>
              <a:off x="5996467" y="5092321"/>
              <a:ext cx="2001568" cy="46431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600" b="1" dirty="0"/>
                <a:t>Text here</a:t>
              </a:r>
            </a:p>
          </p:txBody>
        </p:sp>
        <p:sp>
          <p:nvSpPr>
            <p:cNvPr id="54" name="í$1îḓê">
              <a:extLst>
                <a:ext uri="{FF2B5EF4-FFF2-40B4-BE49-F238E27FC236}">
                  <a16:creationId xmlns:a16="http://schemas.microsoft.com/office/drawing/2014/main" id="{EEF1A843-F744-4261-B58A-EF58EEF8938B}"/>
                </a:ext>
              </a:extLst>
            </p:cNvPr>
            <p:cNvSpPr txBox="1"/>
            <p:nvPr/>
          </p:nvSpPr>
          <p:spPr bwMode="auto">
            <a:xfrm>
              <a:off x="2538075" y="5092321"/>
              <a:ext cx="2001568" cy="46431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600" b="1" dirty="0"/>
                <a:t>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620257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19</a:t>
            </a:fld>
            <a:endParaRPr lang="zh-CN" altLang="en-US"/>
          </a:p>
        </p:txBody>
      </p:sp>
      <p:grpSp>
        <p:nvGrpSpPr>
          <p:cNvPr id="5" name="18969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1435230"/>
            <a:ext cx="10858500" cy="4698870"/>
            <a:chOff x="660400" y="1435230"/>
            <a:chExt cx="10858500" cy="4698870"/>
          </a:xfrm>
        </p:grpSpPr>
        <p:sp>
          <p:nvSpPr>
            <p:cNvPr id="6" name="isliḑè"/>
            <p:cNvSpPr/>
            <p:nvPr/>
          </p:nvSpPr>
          <p:spPr bwMode="auto">
            <a:xfrm>
              <a:off x="3492197" y="5462781"/>
              <a:ext cx="2364561" cy="6713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altLang="zh-CN" sz="1100" dirty="0"/>
                <a:t>Copy paste fonts. Choose the only option to retain text. </a:t>
              </a:r>
            </a:p>
            <a:p>
              <a:pPr algn="ctr">
                <a:lnSpc>
                  <a:spcPct val="110000"/>
                </a:lnSpc>
              </a:pPr>
              <a:r>
                <a:rPr lang="en-US" altLang="zh-CN" sz="1100" dirty="0"/>
                <a:t>……</a:t>
              </a:r>
              <a:endParaRPr lang="zh-CN" altLang="en-US" sz="1100" dirty="0"/>
            </a:p>
          </p:txBody>
        </p:sp>
        <p:sp>
          <p:nvSpPr>
            <p:cNvPr id="7" name="iSḷïḑè"/>
            <p:cNvSpPr txBox="1"/>
            <p:nvPr/>
          </p:nvSpPr>
          <p:spPr bwMode="auto">
            <a:xfrm>
              <a:off x="3492197" y="5111642"/>
              <a:ext cx="2364561" cy="351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 lnSpcReduction="10000"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zh-CN" b="1" dirty="0"/>
                <a:t>Text</a:t>
              </a:r>
              <a:r>
                <a:rPr lang="zh-CN" altLang="en-US" b="1" dirty="0"/>
                <a:t> </a:t>
              </a:r>
              <a:r>
                <a:rPr lang="en-US" altLang="zh-CN" b="1" dirty="0"/>
                <a:t>here</a:t>
              </a:r>
            </a:p>
          </p:txBody>
        </p:sp>
        <p:sp>
          <p:nvSpPr>
            <p:cNvPr id="8" name="iṣľiďe"/>
            <p:cNvSpPr/>
            <p:nvPr/>
          </p:nvSpPr>
          <p:spPr>
            <a:xfrm>
              <a:off x="4017139" y="3433936"/>
              <a:ext cx="1314677" cy="378094"/>
            </a:xfrm>
            <a:prstGeom prst="roundRect">
              <a:avLst>
                <a:gd name="adj" fmla="val 11253"/>
              </a:avLst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sz="1400" b="1" i="1" dirty="0"/>
                <a:t>Text</a:t>
              </a:r>
            </a:p>
          </p:txBody>
        </p:sp>
        <p:cxnSp>
          <p:nvCxnSpPr>
            <p:cNvPr id="9" name="直接连接符 8"/>
            <p:cNvCxnSpPr>
              <a:stCxn id="8" idx="2"/>
              <a:endCxn id="7" idx="0"/>
            </p:cNvCxnSpPr>
            <p:nvPr/>
          </p:nvCxnSpPr>
          <p:spPr>
            <a:xfrm>
              <a:off x="4674478" y="3812030"/>
              <a:ext cx="0" cy="1299612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prstDash val="dash"/>
              <a:round/>
              <a:headEnd type="oval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ï$ľïdé"/>
            <p:cNvSpPr/>
            <p:nvPr/>
          </p:nvSpPr>
          <p:spPr bwMode="auto">
            <a:xfrm>
              <a:off x="660400" y="4644235"/>
              <a:ext cx="2366013" cy="6713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altLang="zh-CN" sz="1100" dirty="0"/>
                <a:t>Copy paste fonts. Choose the only option to retain text. </a:t>
              </a:r>
            </a:p>
            <a:p>
              <a:pPr algn="ctr">
                <a:lnSpc>
                  <a:spcPct val="110000"/>
                </a:lnSpc>
              </a:pPr>
              <a:r>
                <a:rPr lang="en-US" altLang="zh-CN" sz="1100" dirty="0"/>
                <a:t>……</a:t>
              </a:r>
              <a:endParaRPr lang="zh-CN" altLang="en-US" sz="1100" dirty="0"/>
            </a:p>
          </p:txBody>
        </p:sp>
        <p:sp>
          <p:nvSpPr>
            <p:cNvPr id="11" name="ïśḻîdê"/>
            <p:cNvSpPr txBox="1"/>
            <p:nvPr/>
          </p:nvSpPr>
          <p:spPr bwMode="auto">
            <a:xfrm>
              <a:off x="660400" y="4293096"/>
              <a:ext cx="2366013" cy="351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 lnSpcReduction="10000"/>
            </a:bodyPr>
            <a:lstStyle/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</a:t>
              </a:r>
              <a:r>
                <a:rPr lang="zh-CN" altLang="en-US" b="1" dirty="0"/>
                <a:t> </a:t>
              </a:r>
              <a:r>
                <a:rPr lang="en-US" altLang="zh-CN" b="1" dirty="0"/>
                <a:t>here</a:t>
              </a:r>
              <a:endParaRPr lang="en-US" altLang="zh-CN" sz="1800" b="1" dirty="0"/>
            </a:p>
          </p:txBody>
        </p:sp>
        <p:sp>
          <p:nvSpPr>
            <p:cNvPr id="12" name="ïśḷîḓé"/>
            <p:cNvSpPr/>
            <p:nvPr/>
          </p:nvSpPr>
          <p:spPr>
            <a:xfrm>
              <a:off x="1186068" y="3433936"/>
              <a:ext cx="1314677" cy="378094"/>
            </a:xfrm>
            <a:prstGeom prst="roundRect">
              <a:avLst>
                <a:gd name="adj" fmla="val 11253"/>
              </a:avLst>
            </a:prstGeom>
            <a:solidFill>
              <a:schemeClr val="bg1">
                <a:lumMod val="6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sz="1400" b="1" i="1" dirty="0"/>
                <a:t>Text</a:t>
              </a:r>
            </a:p>
          </p:txBody>
        </p:sp>
        <p:cxnSp>
          <p:nvCxnSpPr>
            <p:cNvPr id="13" name="直接连接符 12"/>
            <p:cNvCxnSpPr>
              <a:cxnSpLocks/>
            </p:cNvCxnSpPr>
            <p:nvPr/>
          </p:nvCxnSpPr>
          <p:spPr>
            <a:xfrm>
              <a:off x="1843407" y="3812030"/>
              <a:ext cx="0" cy="481066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prstDash val="dash"/>
              <a:round/>
              <a:headEnd type="oval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ïṥ1îḍè">
              <a:extLst>
                <a:ext uri="{FF2B5EF4-FFF2-40B4-BE49-F238E27FC236}">
                  <a16:creationId xmlns:a16="http://schemas.microsoft.com/office/drawing/2014/main" id="{43889314-60E9-4214-A976-128D9171A4F9}"/>
                </a:ext>
              </a:extLst>
            </p:cNvPr>
            <p:cNvSpPr/>
            <p:nvPr/>
          </p:nvSpPr>
          <p:spPr bwMode="auto">
            <a:xfrm>
              <a:off x="6322542" y="4644235"/>
              <a:ext cx="2366013" cy="6713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altLang="zh-CN" sz="1100" dirty="0"/>
                <a:t>Copy paste fonts. Choose the only option to retain text. </a:t>
              </a:r>
            </a:p>
            <a:p>
              <a:pPr algn="ctr">
                <a:lnSpc>
                  <a:spcPct val="110000"/>
                </a:lnSpc>
              </a:pPr>
              <a:r>
                <a:rPr lang="en-US" altLang="zh-CN" sz="1100" dirty="0"/>
                <a:t>……</a:t>
              </a:r>
              <a:endParaRPr lang="zh-CN" altLang="en-US" sz="1100" dirty="0"/>
            </a:p>
          </p:txBody>
        </p:sp>
        <p:sp>
          <p:nvSpPr>
            <p:cNvPr id="15" name="î$ḷiḓè">
              <a:extLst>
                <a:ext uri="{FF2B5EF4-FFF2-40B4-BE49-F238E27FC236}">
                  <a16:creationId xmlns:a16="http://schemas.microsoft.com/office/drawing/2014/main" id="{4C5063B5-E8DB-4A36-98E7-75B76E06705B}"/>
                </a:ext>
              </a:extLst>
            </p:cNvPr>
            <p:cNvSpPr txBox="1"/>
            <p:nvPr/>
          </p:nvSpPr>
          <p:spPr bwMode="auto">
            <a:xfrm>
              <a:off x="6322542" y="4293096"/>
              <a:ext cx="2366013" cy="351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 lnSpcReduction="10000"/>
            </a:bodyPr>
            <a:lstStyle/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</a:t>
              </a:r>
              <a:r>
                <a:rPr lang="zh-CN" altLang="en-US" b="1" dirty="0"/>
                <a:t> </a:t>
              </a:r>
              <a:r>
                <a:rPr lang="en-US" altLang="zh-CN" b="1" dirty="0"/>
                <a:t>here</a:t>
              </a:r>
              <a:endParaRPr lang="en-US" altLang="zh-CN" sz="1800" b="1" dirty="0"/>
            </a:p>
          </p:txBody>
        </p:sp>
        <p:sp>
          <p:nvSpPr>
            <p:cNvPr id="16" name="íŝlîḓê">
              <a:extLst>
                <a:ext uri="{FF2B5EF4-FFF2-40B4-BE49-F238E27FC236}">
                  <a16:creationId xmlns:a16="http://schemas.microsoft.com/office/drawing/2014/main" id="{7EF56185-8A7C-4F2E-AA58-8FE7752511C7}"/>
                </a:ext>
              </a:extLst>
            </p:cNvPr>
            <p:cNvSpPr/>
            <p:nvPr/>
          </p:nvSpPr>
          <p:spPr>
            <a:xfrm>
              <a:off x="6848210" y="3433936"/>
              <a:ext cx="1314677" cy="378094"/>
            </a:xfrm>
            <a:prstGeom prst="roundRect">
              <a:avLst>
                <a:gd name="adj" fmla="val 11253"/>
              </a:avLst>
            </a:prstGeom>
            <a:solidFill>
              <a:schemeClr val="bg1">
                <a:lumMod val="6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sz="1400" b="1" i="1" dirty="0"/>
                <a:t>Text</a:t>
              </a:r>
            </a:p>
          </p:txBody>
        </p: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id="{2C05B982-F2D3-4694-8A22-9D95B77B9A53}"/>
                </a:ext>
              </a:extLst>
            </p:cNvPr>
            <p:cNvCxnSpPr>
              <a:cxnSpLocks/>
            </p:cNvCxnSpPr>
            <p:nvPr/>
          </p:nvCxnSpPr>
          <p:spPr>
            <a:xfrm>
              <a:off x="7505549" y="3812030"/>
              <a:ext cx="0" cy="481066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prstDash val="dash"/>
              <a:round/>
              <a:headEnd type="oval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îs1îḋe">
              <a:extLst>
                <a:ext uri="{FF2B5EF4-FFF2-40B4-BE49-F238E27FC236}">
                  <a16:creationId xmlns:a16="http://schemas.microsoft.com/office/drawing/2014/main" id="{4C2FA7B0-3FC5-4107-9283-CA4AFF0DB0D4}"/>
                </a:ext>
              </a:extLst>
            </p:cNvPr>
            <p:cNvSpPr/>
            <p:nvPr/>
          </p:nvSpPr>
          <p:spPr bwMode="auto">
            <a:xfrm>
              <a:off x="9154339" y="5462781"/>
              <a:ext cx="2364561" cy="6713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altLang="zh-CN" sz="1100" dirty="0"/>
                <a:t>Copy paste fonts. Choose the only option to retain text. </a:t>
              </a:r>
            </a:p>
            <a:p>
              <a:pPr algn="ctr">
                <a:lnSpc>
                  <a:spcPct val="110000"/>
                </a:lnSpc>
              </a:pPr>
              <a:r>
                <a:rPr lang="en-US" altLang="zh-CN" sz="1100" dirty="0"/>
                <a:t>……</a:t>
              </a:r>
              <a:endParaRPr lang="zh-CN" altLang="en-US" sz="1100" dirty="0"/>
            </a:p>
          </p:txBody>
        </p:sp>
        <p:sp>
          <p:nvSpPr>
            <p:cNvPr id="19" name="íṩḻïďe">
              <a:extLst>
                <a:ext uri="{FF2B5EF4-FFF2-40B4-BE49-F238E27FC236}">
                  <a16:creationId xmlns:a16="http://schemas.microsoft.com/office/drawing/2014/main" id="{426838D5-4128-4A32-9F26-FEB0A10DA3CA}"/>
                </a:ext>
              </a:extLst>
            </p:cNvPr>
            <p:cNvSpPr txBox="1"/>
            <p:nvPr/>
          </p:nvSpPr>
          <p:spPr bwMode="auto">
            <a:xfrm>
              <a:off x="9154339" y="5111642"/>
              <a:ext cx="2364561" cy="351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 lnSpcReduction="10000"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zh-CN" b="1" dirty="0"/>
                <a:t>Text</a:t>
              </a:r>
              <a:r>
                <a:rPr lang="zh-CN" altLang="en-US" b="1" dirty="0"/>
                <a:t> </a:t>
              </a:r>
              <a:r>
                <a:rPr lang="en-US" altLang="zh-CN" b="1" dirty="0"/>
                <a:t>here</a:t>
              </a:r>
            </a:p>
          </p:txBody>
        </p:sp>
        <p:sp>
          <p:nvSpPr>
            <p:cNvPr id="20" name="îṣḻîḋè">
              <a:extLst>
                <a:ext uri="{FF2B5EF4-FFF2-40B4-BE49-F238E27FC236}">
                  <a16:creationId xmlns:a16="http://schemas.microsoft.com/office/drawing/2014/main" id="{8C6B528A-4B8D-4FE6-B816-8965E33012EC}"/>
                </a:ext>
              </a:extLst>
            </p:cNvPr>
            <p:cNvSpPr/>
            <p:nvPr/>
          </p:nvSpPr>
          <p:spPr>
            <a:xfrm>
              <a:off x="9679281" y="3433936"/>
              <a:ext cx="1314677" cy="378094"/>
            </a:xfrm>
            <a:prstGeom prst="roundRect">
              <a:avLst>
                <a:gd name="adj" fmla="val 11253"/>
              </a:avLst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sz="1400" b="1" i="1" dirty="0"/>
                <a:t>Text</a:t>
              </a:r>
            </a:p>
          </p:txBody>
        </p: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id="{45C6D883-7574-45C8-9BC5-9318F97229DF}"/>
                </a:ext>
              </a:extLst>
            </p:cNvPr>
            <p:cNvCxnSpPr>
              <a:stCxn id="20" idx="2"/>
              <a:endCxn id="19" idx="0"/>
            </p:cNvCxnSpPr>
            <p:nvPr/>
          </p:nvCxnSpPr>
          <p:spPr>
            <a:xfrm>
              <a:off x="10336620" y="3812030"/>
              <a:ext cx="0" cy="1299612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prstDash val="dash"/>
              <a:round/>
              <a:headEnd type="oval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" name="ïṧḷidè"/>
            <p:cNvGrpSpPr/>
            <p:nvPr/>
          </p:nvGrpSpPr>
          <p:grpSpPr>
            <a:xfrm>
              <a:off x="4133351" y="1435230"/>
              <a:ext cx="1082253" cy="1924566"/>
              <a:chOff x="2757601" y="1435230"/>
              <a:chExt cx="1082253" cy="1924566"/>
            </a:xfrm>
          </p:grpSpPr>
          <p:sp>
            <p:nvSpPr>
              <p:cNvPr id="34" name="ïṩḻiḋê"/>
              <p:cNvSpPr/>
              <p:nvPr/>
            </p:nvSpPr>
            <p:spPr>
              <a:xfrm>
                <a:off x="2757601" y="1435230"/>
                <a:ext cx="1082253" cy="192456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11459" y="13573"/>
                    </a:moveTo>
                    <a:cubicBezTo>
                      <a:pt x="120000" y="13573"/>
                      <a:pt x="120000" y="13573"/>
                      <a:pt x="120000" y="13573"/>
                    </a:cubicBezTo>
                    <a:cubicBezTo>
                      <a:pt x="120000" y="8888"/>
                      <a:pt x="120000" y="8888"/>
                      <a:pt x="120000" y="8888"/>
                    </a:cubicBezTo>
                    <a:cubicBezTo>
                      <a:pt x="120000" y="3963"/>
                      <a:pt x="112953" y="0"/>
                      <a:pt x="104199" y="0"/>
                    </a:cubicBezTo>
                    <a:cubicBezTo>
                      <a:pt x="15800" y="0"/>
                      <a:pt x="15800" y="0"/>
                      <a:pt x="15800" y="0"/>
                    </a:cubicBezTo>
                    <a:cubicBezTo>
                      <a:pt x="7046" y="0"/>
                      <a:pt x="0" y="3963"/>
                      <a:pt x="0" y="8888"/>
                    </a:cubicBezTo>
                    <a:cubicBezTo>
                      <a:pt x="0" y="13573"/>
                      <a:pt x="0" y="13573"/>
                      <a:pt x="0" y="13573"/>
                    </a:cubicBezTo>
                    <a:cubicBezTo>
                      <a:pt x="8540" y="13573"/>
                      <a:pt x="8540" y="13573"/>
                      <a:pt x="8540" y="13573"/>
                    </a:cubicBezTo>
                    <a:cubicBezTo>
                      <a:pt x="8540" y="28228"/>
                      <a:pt x="8540" y="28228"/>
                      <a:pt x="8540" y="28228"/>
                    </a:cubicBezTo>
                    <a:cubicBezTo>
                      <a:pt x="8540" y="32312"/>
                      <a:pt x="10462" y="36396"/>
                      <a:pt x="13879" y="40000"/>
                    </a:cubicBezTo>
                    <a:cubicBezTo>
                      <a:pt x="30747" y="57297"/>
                      <a:pt x="30747" y="57297"/>
                      <a:pt x="30747" y="57297"/>
                    </a:cubicBezTo>
                    <a:cubicBezTo>
                      <a:pt x="32455" y="58978"/>
                      <a:pt x="32455" y="61021"/>
                      <a:pt x="30747" y="62702"/>
                    </a:cubicBezTo>
                    <a:cubicBezTo>
                      <a:pt x="14519" y="78198"/>
                      <a:pt x="14519" y="78198"/>
                      <a:pt x="14519" y="78198"/>
                    </a:cubicBezTo>
                    <a:cubicBezTo>
                      <a:pt x="10676" y="81921"/>
                      <a:pt x="8540" y="86126"/>
                      <a:pt x="8540" y="90450"/>
                    </a:cubicBezTo>
                    <a:cubicBezTo>
                      <a:pt x="8540" y="106426"/>
                      <a:pt x="8540" y="106426"/>
                      <a:pt x="8540" y="106426"/>
                    </a:cubicBezTo>
                    <a:cubicBezTo>
                      <a:pt x="0" y="106426"/>
                      <a:pt x="0" y="106426"/>
                      <a:pt x="0" y="106426"/>
                    </a:cubicBezTo>
                    <a:cubicBezTo>
                      <a:pt x="0" y="111111"/>
                      <a:pt x="0" y="111111"/>
                      <a:pt x="0" y="111111"/>
                    </a:cubicBezTo>
                    <a:cubicBezTo>
                      <a:pt x="0" y="116036"/>
                      <a:pt x="7046" y="120000"/>
                      <a:pt x="15800" y="120000"/>
                    </a:cubicBezTo>
                    <a:cubicBezTo>
                      <a:pt x="104199" y="120000"/>
                      <a:pt x="104199" y="120000"/>
                      <a:pt x="104199" y="120000"/>
                    </a:cubicBezTo>
                    <a:cubicBezTo>
                      <a:pt x="112953" y="120000"/>
                      <a:pt x="120000" y="116036"/>
                      <a:pt x="120000" y="111111"/>
                    </a:cubicBezTo>
                    <a:cubicBezTo>
                      <a:pt x="120000" y="106426"/>
                      <a:pt x="120000" y="106426"/>
                      <a:pt x="120000" y="106426"/>
                    </a:cubicBezTo>
                    <a:cubicBezTo>
                      <a:pt x="111459" y="106426"/>
                      <a:pt x="111459" y="106426"/>
                      <a:pt x="111459" y="106426"/>
                    </a:cubicBezTo>
                    <a:cubicBezTo>
                      <a:pt x="111459" y="90450"/>
                      <a:pt x="111459" y="90450"/>
                      <a:pt x="111459" y="90450"/>
                    </a:cubicBezTo>
                    <a:cubicBezTo>
                      <a:pt x="111459" y="86126"/>
                      <a:pt x="109323" y="81921"/>
                      <a:pt x="105480" y="78198"/>
                    </a:cubicBezTo>
                    <a:cubicBezTo>
                      <a:pt x="89252" y="62702"/>
                      <a:pt x="89252" y="62702"/>
                      <a:pt x="89252" y="62702"/>
                    </a:cubicBezTo>
                    <a:cubicBezTo>
                      <a:pt x="87544" y="61021"/>
                      <a:pt x="87544" y="58978"/>
                      <a:pt x="89252" y="57177"/>
                    </a:cubicBezTo>
                    <a:cubicBezTo>
                      <a:pt x="106120" y="40000"/>
                      <a:pt x="106120" y="40000"/>
                      <a:pt x="106120" y="40000"/>
                    </a:cubicBezTo>
                    <a:cubicBezTo>
                      <a:pt x="109537" y="36396"/>
                      <a:pt x="111459" y="32312"/>
                      <a:pt x="111459" y="28228"/>
                    </a:cubicBezTo>
                    <a:lnTo>
                      <a:pt x="111459" y="13573"/>
                    </a:lnTo>
                    <a:close/>
                    <a:moveTo>
                      <a:pt x="97793" y="27027"/>
                    </a:moveTo>
                    <a:cubicBezTo>
                      <a:pt x="97793" y="30630"/>
                      <a:pt x="96085" y="34234"/>
                      <a:pt x="93096" y="37357"/>
                    </a:cubicBezTo>
                    <a:cubicBezTo>
                      <a:pt x="75160" y="55495"/>
                      <a:pt x="75160" y="55495"/>
                      <a:pt x="75160" y="55495"/>
                    </a:cubicBezTo>
                    <a:cubicBezTo>
                      <a:pt x="72384" y="58378"/>
                      <a:pt x="72597" y="61861"/>
                      <a:pt x="75373" y="64624"/>
                    </a:cubicBezTo>
                    <a:cubicBezTo>
                      <a:pt x="92455" y="80960"/>
                      <a:pt x="92455" y="80960"/>
                      <a:pt x="92455" y="80960"/>
                    </a:cubicBezTo>
                    <a:cubicBezTo>
                      <a:pt x="95871" y="84204"/>
                      <a:pt x="97793" y="88048"/>
                      <a:pt x="97793" y="91771"/>
                    </a:cubicBezTo>
                    <a:cubicBezTo>
                      <a:pt x="97793" y="106426"/>
                      <a:pt x="97793" y="106426"/>
                      <a:pt x="97793" y="106426"/>
                    </a:cubicBezTo>
                    <a:cubicBezTo>
                      <a:pt x="88185" y="106426"/>
                      <a:pt x="88185" y="106426"/>
                      <a:pt x="88185" y="106426"/>
                    </a:cubicBezTo>
                    <a:cubicBezTo>
                      <a:pt x="83701" y="102942"/>
                      <a:pt x="72811" y="100540"/>
                      <a:pt x="60000" y="100540"/>
                    </a:cubicBezTo>
                    <a:cubicBezTo>
                      <a:pt x="47188" y="100540"/>
                      <a:pt x="36085" y="102942"/>
                      <a:pt x="31814" y="106426"/>
                    </a:cubicBezTo>
                    <a:cubicBezTo>
                      <a:pt x="22206" y="106426"/>
                      <a:pt x="22206" y="106426"/>
                      <a:pt x="22206" y="106426"/>
                    </a:cubicBezTo>
                    <a:cubicBezTo>
                      <a:pt x="22206" y="91771"/>
                      <a:pt x="22206" y="91771"/>
                      <a:pt x="22206" y="91771"/>
                    </a:cubicBezTo>
                    <a:cubicBezTo>
                      <a:pt x="22206" y="88048"/>
                      <a:pt x="23914" y="84204"/>
                      <a:pt x="27544" y="80960"/>
                    </a:cubicBezTo>
                    <a:cubicBezTo>
                      <a:pt x="44412" y="64624"/>
                      <a:pt x="44412" y="64624"/>
                      <a:pt x="44412" y="64624"/>
                    </a:cubicBezTo>
                    <a:cubicBezTo>
                      <a:pt x="47402" y="61861"/>
                      <a:pt x="47402" y="58378"/>
                      <a:pt x="44626" y="55495"/>
                    </a:cubicBezTo>
                    <a:cubicBezTo>
                      <a:pt x="26903" y="37357"/>
                      <a:pt x="26903" y="37357"/>
                      <a:pt x="26903" y="37357"/>
                    </a:cubicBezTo>
                    <a:cubicBezTo>
                      <a:pt x="23914" y="34234"/>
                      <a:pt x="22206" y="30630"/>
                      <a:pt x="22206" y="27027"/>
                    </a:cubicBezTo>
                    <a:cubicBezTo>
                      <a:pt x="22206" y="13573"/>
                      <a:pt x="22206" y="13573"/>
                      <a:pt x="22206" y="13573"/>
                    </a:cubicBezTo>
                    <a:cubicBezTo>
                      <a:pt x="97793" y="13573"/>
                      <a:pt x="97793" y="13573"/>
                      <a:pt x="97793" y="13573"/>
                    </a:cubicBezTo>
                    <a:lnTo>
                      <a:pt x="97793" y="2702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5" name="ïšļîḋè"/>
              <p:cNvSpPr/>
              <p:nvPr/>
            </p:nvSpPr>
            <p:spPr>
              <a:xfrm>
                <a:off x="3130355" y="2493490"/>
                <a:ext cx="336746" cy="145517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120000"/>
                    </a:moveTo>
                    <a:cubicBezTo>
                      <a:pt x="0" y="120000"/>
                      <a:pt x="0" y="120000"/>
                      <a:pt x="0" y="120000"/>
                    </a:cubicBezTo>
                    <a:cubicBezTo>
                      <a:pt x="45569" y="11470"/>
                      <a:pt x="45569" y="11470"/>
                      <a:pt x="45569" y="11470"/>
                    </a:cubicBezTo>
                    <a:cubicBezTo>
                      <a:pt x="48101" y="4411"/>
                      <a:pt x="53670" y="0"/>
                      <a:pt x="59746" y="0"/>
                    </a:cubicBezTo>
                    <a:cubicBezTo>
                      <a:pt x="65822" y="0"/>
                      <a:pt x="71392" y="4411"/>
                      <a:pt x="74430" y="11470"/>
                    </a:cubicBezTo>
                    <a:lnTo>
                      <a:pt x="120000" y="12000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6" name="îṩļiďé"/>
              <p:cNvSpPr/>
              <p:nvPr/>
            </p:nvSpPr>
            <p:spPr>
              <a:xfrm>
                <a:off x="2968429" y="1733550"/>
                <a:ext cx="660596" cy="607137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45652" y="108972"/>
                      <a:pt x="45652" y="108972"/>
                      <a:pt x="45652" y="108972"/>
                    </a:cubicBezTo>
                    <a:cubicBezTo>
                      <a:pt x="48260" y="116108"/>
                      <a:pt x="53913" y="120000"/>
                      <a:pt x="60000" y="120000"/>
                    </a:cubicBezTo>
                    <a:cubicBezTo>
                      <a:pt x="66086" y="120000"/>
                      <a:pt x="71739" y="116108"/>
                      <a:pt x="74347" y="108972"/>
                    </a:cubicBezTo>
                    <a:lnTo>
                      <a:pt x="12000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23" name="îṥľïḍe"/>
            <p:cNvGrpSpPr/>
            <p:nvPr/>
          </p:nvGrpSpPr>
          <p:grpSpPr>
            <a:xfrm>
              <a:off x="1301649" y="1441500"/>
              <a:ext cx="1083515" cy="1923303"/>
              <a:chOff x="896196" y="1441500"/>
              <a:chExt cx="1083515" cy="1923303"/>
            </a:xfrm>
          </p:grpSpPr>
          <p:sp>
            <p:nvSpPr>
              <p:cNvPr id="32" name="î$lïdê"/>
              <p:cNvSpPr/>
              <p:nvPr/>
            </p:nvSpPr>
            <p:spPr>
              <a:xfrm>
                <a:off x="1132349" y="1699119"/>
                <a:ext cx="611212" cy="546810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45804" y="108591"/>
                      <a:pt x="45804" y="108591"/>
                      <a:pt x="45804" y="108591"/>
                    </a:cubicBezTo>
                    <a:cubicBezTo>
                      <a:pt x="48454" y="115774"/>
                      <a:pt x="54132" y="120000"/>
                      <a:pt x="60189" y="120000"/>
                    </a:cubicBezTo>
                    <a:cubicBezTo>
                      <a:pt x="66246" y="120000"/>
                      <a:pt x="71545" y="115774"/>
                      <a:pt x="74574" y="108591"/>
                    </a:cubicBezTo>
                    <a:lnTo>
                      <a:pt x="12000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3" name="íṧlîḍe"/>
              <p:cNvSpPr/>
              <p:nvPr/>
            </p:nvSpPr>
            <p:spPr>
              <a:xfrm>
                <a:off x="896196" y="1441500"/>
                <a:ext cx="1083515" cy="1923303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11459" y="13573"/>
                    </a:moveTo>
                    <a:cubicBezTo>
                      <a:pt x="120000" y="13573"/>
                      <a:pt x="120000" y="13573"/>
                      <a:pt x="120000" y="13573"/>
                    </a:cubicBezTo>
                    <a:cubicBezTo>
                      <a:pt x="120000" y="8888"/>
                      <a:pt x="120000" y="8888"/>
                      <a:pt x="120000" y="8888"/>
                    </a:cubicBezTo>
                    <a:cubicBezTo>
                      <a:pt x="120000" y="3963"/>
                      <a:pt x="112953" y="0"/>
                      <a:pt x="104199" y="0"/>
                    </a:cubicBezTo>
                    <a:cubicBezTo>
                      <a:pt x="15800" y="0"/>
                      <a:pt x="15800" y="0"/>
                      <a:pt x="15800" y="0"/>
                    </a:cubicBezTo>
                    <a:cubicBezTo>
                      <a:pt x="7046" y="0"/>
                      <a:pt x="0" y="3963"/>
                      <a:pt x="0" y="8888"/>
                    </a:cubicBezTo>
                    <a:cubicBezTo>
                      <a:pt x="0" y="13573"/>
                      <a:pt x="0" y="13573"/>
                      <a:pt x="0" y="13573"/>
                    </a:cubicBezTo>
                    <a:cubicBezTo>
                      <a:pt x="8540" y="13573"/>
                      <a:pt x="8540" y="13573"/>
                      <a:pt x="8540" y="13573"/>
                    </a:cubicBezTo>
                    <a:cubicBezTo>
                      <a:pt x="8540" y="28228"/>
                      <a:pt x="8540" y="28228"/>
                      <a:pt x="8540" y="28228"/>
                    </a:cubicBezTo>
                    <a:cubicBezTo>
                      <a:pt x="8540" y="32312"/>
                      <a:pt x="10462" y="36396"/>
                      <a:pt x="13879" y="39879"/>
                    </a:cubicBezTo>
                    <a:cubicBezTo>
                      <a:pt x="30747" y="57177"/>
                      <a:pt x="30747" y="57177"/>
                      <a:pt x="30747" y="57177"/>
                    </a:cubicBezTo>
                    <a:cubicBezTo>
                      <a:pt x="32455" y="58858"/>
                      <a:pt x="32455" y="61021"/>
                      <a:pt x="30747" y="62702"/>
                    </a:cubicBezTo>
                    <a:cubicBezTo>
                      <a:pt x="14519" y="78198"/>
                      <a:pt x="14519" y="78198"/>
                      <a:pt x="14519" y="78198"/>
                    </a:cubicBezTo>
                    <a:cubicBezTo>
                      <a:pt x="10676" y="81921"/>
                      <a:pt x="8540" y="86126"/>
                      <a:pt x="8540" y="90450"/>
                    </a:cubicBezTo>
                    <a:cubicBezTo>
                      <a:pt x="8540" y="106306"/>
                      <a:pt x="8540" y="106306"/>
                      <a:pt x="8540" y="106306"/>
                    </a:cubicBezTo>
                    <a:cubicBezTo>
                      <a:pt x="0" y="106306"/>
                      <a:pt x="0" y="106306"/>
                      <a:pt x="0" y="106306"/>
                    </a:cubicBezTo>
                    <a:cubicBezTo>
                      <a:pt x="0" y="111111"/>
                      <a:pt x="0" y="111111"/>
                      <a:pt x="0" y="111111"/>
                    </a:cubicBezTo>
                    <a:cubicBezTo>
                      <a:pt x="0" y="115915"/>
                      <a:pt x="7046" y="120000"/>
                      <a:pt x="15800" y="120000"/>
                    </a:cubicBezTo>
                    <a:cubicBezTo>
                      <a:pt x="104199" y="120000"/>
                      <a:pt x="104199" y="120000"/>
                      <a:pt x="104199" y="120000"/>
                    </a:cubicBezTo>
                    <a:cubicBezTo>
                      <a:pt x="112953" y="120000"/>
                      <a:pt x="120000" y="115915"/>
                      <a:pt x="120000" y="111111"/>
                    </a:cubicBezTo>
                    <a:cubicBezTo>
                      <a:pt x="120000" y="106306"/>
                      <a:pt x="120000" y="106306"/>
                      <a:pt x="120000" y="106306"/>
                    </a:cubicBezTo>
                    <a:cubicBezTo>
                      <a:pt x="111459" y="106306"/>
                      <a:pt x="111459" y="106306"/>
                      <a:pt x="111459" y="106306"/>
                    </a:cubicBezTo>
                    <a:cubicBezTo>
                      <a:pt x="111459" y="90450"/>
                      <a:pt x="111459" y="90450"/>
                      <a:pt x="111459" y="90450"/>
                    </a:cubicBezTo>
                    <a:cubicBezTo>
                      <a:pt x="111459" y="86126"/>
                      <a:pt x="109323" y="81921"/>
                      <a:pt x="105480" y="78198"/>
                    </a:cubicBezTo>
                    <a:cubicBezTo>
                      <a:pt x="89252" y="62702"/>
                      <a:pt x="89252" y="62702"/>
                      <a:pt x="89252" y="62702"/>
                    </a:cubicBezTo>
                    <a:cubicBezTo>
                      <a:pt x="87544" y="61021"/>
                      <a:pt x="87544" y="58858"/>
                      <a:pt x="89252" y="57177"/>
                    </a:cubicBezTo>
                    <a:cubicBezTo>
                      <a:pt x="106120" y="39879"/>
                      <a:pt x="106120" y="39879"/>
                      <a:pt x="106120" y="39879"/>
                    </a:cubicBezTo>
                    <a:cubicBezTo>
                      <a:pt x="109537" y="36396"/>
                      <a:pt x="111459" y="32312"/>
                      <a:pt x="111459" y="28228"/>
                    </a:cubicBezTo>
                    <a:lnTo>
                      <a:pt x="111459" y="13573"/>
                    </a:lnTo>
                    <a:close/>
                    <a:moveTo>
                      <a:pt x="97793" y="27027"/>
                    </a:moveTo>
                    <a:cubicBezTo>
                      <a:pt x="97793" y="30630"/>
                      <a:pt x="96085" y="34114"/>
                      <a:pt x="93096" y="37357"/>
                    </a:cubicBezTo>
                    <a:cubicBezTo>
                      <a:pt x="75160" y="55495"/>
                      <a:pt x="75160" y="55495"/>
                      <a:pt x="75160" y="55495"/>
                    </a:cubicBezTo>
                    <a:cubicBezTo>
                      <a:pt x="72384" y="58258"/>
                      <a:pt x="72597" y="61861"/>
                      <a:pt x="75373" y="64624"/>
                    </a:cubicBezTo>
                    <a:cubicBezTo>
                      <a:pt x="92455" y="80960"/>
                      <a:pt x="92455" y="80960"/>
                      <a:pt x="92455" y="80960"/>
                    </a:cubicBezTo>
                    <a:cubicBezTo>
                      <a:pt x="95871" y="84204"/>
                      <a:pt x="97793" y="87927"/>
                      <a:pt x="97793" y="91771"/>
                    </a:cubicBezTo>
                    <a:cubicBezTo>
                      <a:pt x="97793" y="106306"/>
                      <a:pt x="97793" y="106306"/>
                      <a:pt x="97793" y="106306"/>
                    </a:cubicBezTo>
                    <a:cubicBezTo>
                      <a:pt x="88185" y="106306"/>
                      <a:pt x="88185" y="106306"/>
                      <a:pt x="88185" y="106306"/>
                    </a:cubicBezTo>
                    <a:cubicBezTo>
                      <a:pt x="83701" y="102942"/>
                      <a:pt x="72811" y="100540"/>
                      <a:pt x="60000" y="100540"/>
                    </a:cubicBezTo>
                    <a:cubicBezTo>
                      <a:pt x="47188" y="100540"/>
                      <a:pt x="36085" y="102942"/>
                      <a:pt x="31814" y="106306"/>
                    </a:cubicBezTo>
                    <a:cubicBezTo>
                      <a:pt x="22206" y="106306"/>
                      <a:pt x="22206" y="106306"/>
                      <a:pt x="22206" y="106306"/>
                    </a:cubicBezTo>
                    <a:cubicBezTo>
                      <a:pt x="22206" y="91771"/>
                      <a:pt x="22206" y="91771"/>
                      <a:pt x="22206" y="91771"/>
                    </a:cubicBezTo>
                    <a:cubicBezTo>
                      <a:pt x="22206" y="87927"/>
                      <a:pt x="23914" y="84204"/>
                      <a:pt x="27544" y="80960"/>
                    </a:cubicBezTo>
                    <a:cubicBezTo>
                      <a:pt x="44412" y="64624"/>
                      <a:pt x="44412" y="64624"/>
                      <a:pt x="44412" y="64624"/>
                    </a:cubicBezTo>
                    <a:cubicBezTo>
                      <a:pt x="47402" y="61861"/>
                      <a:pt x="47402" y="58258"/>
                      <a:pt x="44626" y="55495"/>
                    </a:cubicBezTo>
                    <a:cubicBezTo>
                      <a:pt x="26903" y="37357"/>
                      <a:pt x="26903" y="37357"/>
                      <a:pt x="26903" y="37357"/>
                    </a:cubicBezTo>
                    <a:cubicBezTo>
                      <a:pt x="23914" y="34114"/>
                      <a:pt x="22206" y="30630"/>
                      <a:pt x="22206" y="27027"/>
                    </a:cubicBezTo>
                    <a:cubicBezTo>
                      <a:pt x="22206" y="13573"/>
                      <a:pt x="22206" y="13573"/>
                      <a:pt x="22206" y="13573"/>
                    </a:cubicBezTo>
                    <a:cubicBezTo>
                      <a:pt x="97793" y="13573"/>
                      <a:pt x="97793" y="13573"/>
                      <a:pt x="97793" y="13573"/>
                    </a:cubicBezTo>
                    <a:lnTo>
                      <a:pt x="97793" y="2702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24" name="îṧļïďê"/>
            <p:cNvGrpSpPr/>
            <p:nvPr/>
          </p:nvGrpSpPr>
          <p:grpSpPr>
            <a:xfrm>
              <a:off x="6963791" y="1441500"/>
              <a:ext cx="1083515" cy="1923303"/>
              <a:chOff x="4617744" y="1441500"/>
              <a:chExt cx="1083515" cy="1923303"/>
            </a:xfrm>
          </p:grpSpPr>
          <p:sp>
            <p:nvSpPr>
              <p:cNvPr id="29" name="íšļïḓè">
                <a:extLst>
                  <a:ext uri="{FF2B5EF4-FFF2-40B4-BE49-F238E27FC236}">
                    <a16:creationId xmlns:a16="http://schemas.microsoft.com/office/drawing/2014/main" id="{10BBEFB1-EA15-4B6F-94F5-E3B7F2421815}"/>
                  </a:ext>
                </a:extLst>
              </p:cNvPr>
              <p:cNvSpPr/>
              <p:nvPr/>
            </p:nvSpPr>
            <p:spPr>
              <a:xfrm>
                <a:off x="4617744" y="1441500"/>
                <a:ext cx="1083515" cy="1923303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11459" y="13573"/>
                    </a:moveTo>
                    <a:cubicBezTo>
                      <a:pt x="120000" y="13573"/>
                      <a:pt x="120000" y="13573"/>
                      <a:pt x="120000" y="13573"/>
                    </a:cubicBezTo>
                    <a:cubicBezTo>
                      <a:pt x="120000" y="8888"/>
                      <a:pt x="120000" y="8888"/>
                      <a:pt x="120000" y="8888"/>
                    </a:cubicBezTo>
                    <a:cubicBezTo>
                      <a:pt x="120000" y="3963"/>
                      <a:pt x="112953" y="0"/>
                      <a:pt x="104199" y="0"/>
                    </a:cubicBezTo>
                    <a:cubicBezTo>
                      <a:pt x="15800" y="0"/>
                      <a:pt x="15800" y="0"/>
                      <a:pt x="15800" y="0"/>
                    </a:cubicBezTo>
                    <a:cubicBezTo>
                      <a:pt x="7046" y="0"/>
                      <a:pt x="0" y="3963"/>
                      <a:pt x="0" y="8888"/>
                    </a:cubicBezTo>
                    <a:cubicBezTo>
                      <a:pt x="0" y="13573"/>
                      <a:pt x="0" y="13573"/>
                      <a:pt x="0" y="13573"/>
                    </a:cubicBezTo>
                    <a:cubicBezTo>
                      <a:pt x="8540" y="13573"/>
                      <a:pt x="8540" y="13573"/>
                      <a:pt x="8540" y="13573"/>
                    </a:cubicBezTo>
                    <a:cubicBezTo>
                      <a:pt x="8540" y="28228"/>
                      <a:pt x="8540" y="28228"/>
                      <a:pt x="8540" y="28228"/>
                    </a:cubicBezTo>
                    <a:cubicBezTo>
                      <a:pt x="8540" y="32312"/>
                      <a:pt x="10462" y="36396"/>
                      <a:pt x="13879" y="39879"/>
                    </a:cubicBezTo>
                    <a:cubicBezTo>
                      <a:pt x="30747" y="57177"/>
                      <a:pt x="30747" y="57177"/>
                      <a:pt x="30747" y="57177"/>
                    </a:cubicBezTo>
                    <a:cubicBezTo>
                      <a:pt x="32455" y="58858"/>
                      <a:pt x="32455" y="61021"/>
                      <a:pt x="30747" y="62702"/>
                    </a:cubicBezTo>
                    <a:cubicBezTo>
                      <a:pt x="14519" y="78198"/>
                      <a:pt x="14519" y="78198"/>
                      <a:pt x="14519" y="78198"/>
                    </a:cubicBezTo>
                    <a:cubicBezTo>
                      <a:pt x="10676" y="81921"/>
                      <a:pt x="8540" y="86126"/>
                      <a:pt x="8540" y="90450"/>
                    </a:cubicBezTo>
                    <a:cubicBezTo>
                      <a:pt x="8540" y="106306"/>
                      <a:pt x="8540" y="106306"/>
                      <a:pt x="8540" y="106306"/>
                    </a:cubicBezTo>
                    <a:cubicBezTo>
                      <a:pt x="0" y="106306"/>
                      <a:pt x="0" y="106306"/>
                      <a:pt x="0" y="106306"/>
                    </a:cubicBezTo>
                    <a:cubicBezTo>
                      <a:pt x="0" y="111111"/>
                      <a:pt x="0" y="111111"/>
                      <a:pt x="0" y="111111"/>
                    </a:cubicBezTo>
                    <a:cubicBezTo>
                      <a:pt x="0" y="115915"/>
                      <a:pt x="7046" y="120000"/>
                      <a:pt x="15800" y="120000"/>
                    </a:cubicBezTo>
                    <a:cubicBezTo>
                      <a:pt x="104199" y="120000"/>
                      <a:pt x="104199" y="120000"/>
                      <a:pt x="104199" y="120000"/>
                    </a:cubicBezTo>
                    <a:cubicBezTo>
                      <a:pt x="112953" y="120000"/>
                      <a:pt x="120000" y="115915"/>
                      <a:pt x="120000" y="111111"/>
                    </a:cubicBezTo>
                    <a:cubicBezTo>
                      <a:pt x="120000" y="106306"/>
                      <a:pt x="120000" y="106306"/>
                      <a:pt x="120000" y="106306"/>
                    </a:cubicBezTo>
                    <a:cubicBezTo>
                      <a:pt x="111459" y="106306"/>
                      <a:pt x="111459" y="106306"/>
                      <a:pt x="111459" y="106306"/>
                    </a:cubicBezTo>
                    <a:cubicBezTo>
                      <a:pt x="111459" y="90450"/>
                      <a:pt x="111459" y="90450"/>
                      <a:pt x="111459" y="90450"/>
                    </a:cubicBezTo>
                    <a:cubicBezTo>
                      <a:pt x="111459" y="86126"/>
                      <a:pt x="109323" y="81921"/>
                      <a:pt x="105480" y="78198"/>
                    </a:cubicBezTo>
                    <a:cubicBezTo>
                      <a:pt x="89252" y="62702"/>
                      <a:pt x="89252" y="62702"/>
                      <a:pt x="89252" y="62702"/>
                    </a:cubicBezTo>
                    <a:cubicBezTo>
                      <a:pt x="87544" y="61021"/>
                      <a:pt x="87544" y="58858"/>
                      <a:pt x="89252" y="57177"/>
                    </a:cubicBezTo>
                    <a:cubicBezTo>
                      <a:pt x="106120" y="39879"/>
                      <a:pt x="106120" y="39879"/>
                      <a:pt x="106120" y="39879"/>
                    </a:cubicBezTo>
                    <a:cubicBezTo>
                      <a:pt x="109537" y="36396"/>
                      <a:pt x="111459" y="32312"/>
                      <a:pt x="111459" y="28228"/>
                    </a:cubicBezTo>
                    <a:lnTo>
                      <a:pt x="111459" y="13573"/>
                    </a:lnTo>
                    <a:close/>
                    <a:moveTo>
                      <a:pt x="97793" y="27027"/>
                    </a:moveTo>
                    <a:cubicBezTo>
                      <a:pt x="97793" y="30630"/>
                      <a:pt x="96085" y="34114"/>
                      <a:pt x="93096" y="37357"/>
                    </a:cubicBezTo>
                    <a:cubicBezTo>
                      <a:pt x="75160" y="55495"/>
                      <a:pt x="75160" y="55495"/>
                      <a:pt x="75160" y="55495"/>
                    </a:cubicBezTo>
                    <a:cubicBezTo>
                      <a:pt x="72384" y="58258"/>
                      <a:pt x="72597" y="61861"/>
                      <a:pt x="75373" y="64624"/>
                    </a:cubicBezTo>
                    <a:cubicBezTo>
                      <a:pt x="92455" y="80960"/>
                      <a:pt x="92455" y="80960"/>
                      <a:pt x="92455" y="80960"/>
                    </a:cubicBezTo>
                    <a:cubicBezTo>
                      <a:pt x="95871" y="84204"/>
                      <a:pt x="97793" y="87927"/>
                      <a:pt x="97793" y="91771"/>
                    </a:cubicBezTo>
                    <a:cubicBezTo>
                      <a:pt x="97793" y="106306"/>
                      <a:pt x="97793" y="106306"/>
                      <a:pt x="97793" y="106306"/>
                    </a:cubicBezTo>
                    <a:cubicBezTo>
                      <a:pt x="88185" y="106306"/>
                      <a:pt x="88185" y="106306"/>
                      <a:pt x="88185" y="106306"/>
                    </a:cubicBezTo>
                    <a:cubicBezTo>
                      <a:pt x="83701" y="102942"/>
                      <a:pt x="72811" y="100540"/>
                      <a:pt x="60000" y="100540"/>
                    </a:cubicBezTo>
                    <a:cubicBezTo>
                      <a:pt x="47188" y="100540"/>
                      <a:pt x="36085" y="102942"/>
                      <a:pt x="31814" y="106306"/>
                    </a:cubicBezTo>
                    <a:cubicBezTo>
                      <a:pt x="22206" y="106306"/>
                      <a:pt x="22206" y="106306"/>
                      <a:pt x="22206" y="106306"/>
                    </a:cubicBezTo>
                    <a:cubicBezTo>
                      <a:pt x="22206" y="91771"/>
                      <a:pt x="22206" y="91771"/>
                      <a:pt x="22206" y="91771"/>
                    </a:cubicBezTo>
                    <a:cubicBezTo>
                      <a:pt x="22206" y="87927"/>
                      <a:pt x="23914" y="84204"/>
                      <a:pt x="27544" y="80960"/>
                    </a:cubicBezTo>
                    <a:cubicBezTo>
                      <a:pt x="44412" y="64624"/>
                      <a:pt x="44412" y="64624"/>
                      <a:pt x="44412" y="64624"/>
                    </a:cubicBezTo>
                    <a:cubicBezTo>
                      <a:pt x="47402" y="61861"/>
                      <a:pt x="47402" y="58258"/>
                      <a:pt x="44626" y="55495"/>
                    </a:cubicBezTo>
                    <a:cubicBezTo>
                      <a:pt x="26903" y="37357"/>
                      <a:pt x="26903" y="37357"/>
                      <a:pt x="26903" y="37357"/>
                    </a:cubicBezTo>
                    <a:cubicBezTo>
                      <a:pt x="23914" y="34114"/>
                      <a:pt x="22206" y="30630"/>
                      <a:pt x="22206" y="27027"/>
                    </a:cubicBezTo>
                    <a:cubicBezTo>
                      <a:pt x="22206" y="13573"/>
                      <a:pt x="22206" y="13573"/>
                      <a:pt x="22206" y="13573"/>
                    </a:cubicBezTo>
                    <a:cubicBezTo>
                      <a:pt x="97793" y="13573"/>
                      <a:pt x="97793" y="13573"/>
                      <a:pt x="97793" y="13573"/>
                    </a:cubicBezTo>
                    <a:lnTo>
                      <a:pt x="97793" y="2702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0" name="ïṣḻiḓè">
                <a:extLst>
                  <a:ext uri="{FF2B5EF4-FFF2-40B4-BE49-F238E27FC236}">
                    <a16:creationId xmlns:a16="http://schemas.microsoft.com/office/drawing/2014/main" id="{8C3CC423-85D1-49B9-AF50-5F96964F372B}"/>
                  </a:ext>
                </a:extLst>
              </p:cNvPr>
              <p:cNvSpPr/>
              <p:nvPr/>
            </p:nvSpPr>
            <p:spPr>
              <a:xfrm>
                <a:off x="4962142" y="2493490"/>
                <a:ext cx="394718" cy="225291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120000"/>
                    </a:moveTo>
                    <a:cubicBezTo>
                      <a:pt x="0" y="120000"/>
                      <a:pt x="0" y="120000"/>
                      <a:pt x="0" y="120000"/>
                    </a:cubicBezTo>
                    <a:cubicBezTo>
                      <a:pt x="45569" y="11470"/>
                      <a:pt x="45569" y="11470"/>
                      <a:pt x="45569" y="11470"/>
                    </a:cubicBezTo>
                    <a:cubicBezTo>
                      <a:pt x="48101" y="4411"/>
                      <a:pt x="53670" y="0"/>
                      <a:pt x="59746" y="0"/>
                    </a:cubicBezTo>
                    <a:cubicBezTo>
                      <a:pt x="65822" y="0"/>
                      <a:pt x="71392" y="4411"/>
                      <a:pt x="74430" y="11470"/>
                    </a:cubicBezTo>
                    <a:lnTo>
                      <a:pt x="120000" y="12000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1" name="îšlîdè">
                <a:extLst>
                  <a:ext uri="{FF2B5EF4-FFF2-40B4-BE49-F238E27FC236}">
                    <a16:creationId xmlns:a16="http://schemas.microsoft.com/office/drawing/2014/main" id="{DFBF6802-9B97-4941-803C-C533752EB039}"/>
                  </a:ext>
                </a:extLst>
              </p:cNvPr>
              <p:cNvSpPr/>
              <p:nvPr/>
            </p:nvSpPr>
            <p:spPr>
              <a:xfrm>
                <a:off x="4855460" y="1805940"/>
                <a:ext cx="608080" cy="534747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45652" y="108972"/>
                      <a:pt x="45652" y="108972"/>
                      <a:pt x="45652" y="108972"/>
                    </a:cubicBezTo>
                    <a:cubicBezTo>
                      <a:pt x="48260" y="116108"/>
                      <a:pt x="53913" y="120000"/>
                      <a:pt x="60000" y="120000"/>
                    </a:cubicBezTo>
                    <a:cubicBezTo>
                      <a:pt x="66086" y="120000"/>
                      <a:pt x="71739" y="116108"/>
                      <a:pt x="74347" y="108972"/>
                    </a:cubicBezTo>
                    <a:lnTo>
                      <a:pt x="12000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25" name="í$ḻîďê"/>
            <p:cNvGrpSpPr/>
            <p:nvPr/>
          </p:nvGrpSpPr>
          <p:grpSpPr>
            <a:xfrm>
              <a:off x="9795493" y="1435230"/>
              <a:ext cx="1082253" cy="1924566"/>
              <a:chOff x="6479149" y="1435230"/>
              <a:chExt cx="1082253" cy="1924566"/>
            </a:xfrm>
          </p:grpSpPr>
          <p:sp>
            <p:nvSpPr>
              <p:cNvPr id="26" name="îṣḷíďê">
                <a:extLst>
                  <a:ext uri="{FF2B5EF4-FFF2-40B4-BE49-F238E27FC236}">
                    <a16:creationId xmlns:a16="http://schemas.microsoft.com/office/drawing/2014/main" id="{5E230C15-74B6-46E5-9A00-9E9AB0F289A6}"/>
                  </a:ext>
                </a:extLst>
              </p:cNvPr>
              <p:cNvSpPr/>
              <p:nvPr/>
            </p:nvSpPr>
            <p:spPr>
              <a:xfrm>
                <a:off x="6479149" y="1435230"/>
                <a:ext cx="1082253" cy="192456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11459" y="13573"/>
                    </a:moveTo>
                    <a:cubicBezTo>
                      <a:pt x="120000" y="13573"/>
                      <a:pt x="120000" y="13573"/>
                      <a:pt x="120000" y="13573"/>
                    </a:cubicBezTo>
                    <a:cubicBezTo>
                      <a:pt x="120000" y="8888"/>
                      <a:pt x="120000" y="8888"/>
                      <a:pt x="120000" y="8888"/>
                    </a:cubicBezTo>
                    <a:cubicBezTo>
                      <a:pt x="120000" y="3963"/>
                      <a:pt x="112953" y="0"/>
                      <a:pt x="104199" y="0"/>
                    </a:cubicBezTo>
                    <a:cubicBezTo>
                      <a:pt x="15800" y="0"/>
                      <a:pt x="15800" y="0"/>
                      <a:pt x="15800" y="0"/>
                    </a:cubicBezTo>
                    <a:cubicBezTo>
                      <a:pt x="7046" y="0"/>
                      <a:pt x="0" y="3963"/>
                      <a:pt x="0" y="8888"/>
                    </a:cubicBezTo>
                    <a:cubicBezTo>
                      <a:pt x="0" y="13573"/>
                      <a:pt x="0" y="13573"/>
                      <a:pt x="0" y="13573"/>
                    </a:cubicBezTo>
                    <a:cubicBezTo>
                      <a:pt x="8540" y="13573"/>
                      <a:pt x="8540" y="13573"/>
                      <a:pt x="8540" y="13573"/>
                    </a:cubicBezTo>
                    <a:cubicBezTo>
                      <a:pt x="8540" y="28228"/>
                      <a:pt x="8540" y="28228"/>
                      <a:pt x="8540" y="28228"/>
                    </a:cubicBezTo>
                    <a:cubicBezTo>
                      <a:pt x="8540" y="32312"/>
                      <a:pt x="10462" y="36396"/>
                      <a:pt x="13879" y="40000"/>
                    </a:cubicBezTo>
                    <a:cubicBezTo>
                      <a:pt x="30747" y="57297"/>
                      <a:pt x="30747" y="57297"/>
                      <a:pt x="30747" y="57297"/>
                    </a:cubicBezTo>
                    <a:cubicBezTo>
                      <a:pt x="32455" y="58978"/>
                      <a:pt x="32455" y="61021"/>
                      <a:pt x="30747" y="62702"/>
                    </a:cubicBezTo>
                    <a:cubicBezTo>
                      <a:pt x="14519" y="78198"/>
                      <a:pt x="14519" y="78198"/>
                      <a:pt x="14519" y="78198"/>
                    </a:cubicBezTo>
                    <a:cubicBezTo>
                      <a:pt x="10676" y="81921"/>
                      <a:pt x="8540" y="86126"/>
                      <a:pt x="8540" y="90450"/>
                    </a:cubicBezTo>
                    <a:cubicBezTo>
                      <a:pt x="8540" y="106426"/>
                      <a:pt x="8540" y="106426"/>
                      <a:pt x="8540" y="106426"/>
                    </a:cubicBezTo>
                    <a:cubicBezTo>
                      <a:pt x="0" y="106426"/>
                      <a:pt x="0" y="106426"/>
                      <a:pt x="0" y="106426"/>
                    </a:cubicBezTo>
                    <a:cubicBezTo>
                      <a:pt x="0" y="111111"/>
                      <a:pt x="0" y="111111"/>
                      <a:pt x="0" y="111111"/>
                    </a:cubicBezTo>
                    <a:cubicBezTo>
                      <a:pt x="0" y="116036"/>
                      <a:pt x="7046" y="120000"/>
                      <a:pt x="15800" y="120000"/>
                    </a:cubicBezTo>
                    <a:cubicBezTo>
                      <a:pt x="104199" y="120000"/>
                      <a:pt x="104199" y="120000"/>
                      <a:pt x="104199" y="120000"/>
                    </a:cubicBezTo>
                    <a:cubicBezTo>
                      <a:pt x="112953" y="120000"/>
                      <a:pt x="120000" y="116036"/>
                      <a:pt x="120000" y="111111"/>
                    </a:cubicBezTo>
                    <a:cubicBezTo>
                      <a:pt x="120000" y="106426"/>
                      <a:pt x="120000" y="106426"/>
                      <a:pt x="120000" y="106426"/>
                    </a:cubicBezTo>
                    <a:cubicBezTo>
                      <a:pt x="111459" y="106426"/>
                      <a:pt x="111459" y="106426"/>
                      <a:pt x="111459" y="106426"/>
                    </a:cubicBezTo>
                    <a:cubicBezTo>
                      <a:pt x="111459" y="90450"/>
                      <a:pt x="111459" y="90450"/>
                      <a:pt x="111459" y="90450"/>
                    </a:cubicBezTo>
                    <a:cubicBezTo>
                      <a:pt x="111459" y="86126"/>
                      <a:pt x="109323" y="81921"/>
                      <a:pt x="105480" y="78198"/>
                    </a:cubicBezTo>
                    <a:cubicBezTo>
                      <a:pt x="89252" y="62702"/>
                      <a:pt x="89252" y="62702"/>
                      <a:pt x="89252" y="62702"/>
                    </a:cubicBezTo>
                    <a:cubicBezTo>
                      <a:pt x="87544" y="61021"/>
                      <a:pt x="87544" y="58978"/>
                      <a:pt x="89252" y="57177"/>
                    </a:cubicBezTo>
                    <a:cubicBezTo>
                      <a:pt x="106120" y="40000"/>
                      <a:pt x="106120" y="40000"/>
                      <a:pt x="106120" y="40000"/>
                    </a:cubicBezTo>
                    <a:cubicBezTo>
                      <a:pt x="109537" y="36396"/>
                      <a:pt x="111459" y="32312"/>
                      <a:pt x="111459" y="28228"/>
                    </a:cubicBezTo>
                    <a:lnTo>
                      <a:pt x="111459" y="13573"/>
                    </a:lnTo>
                    <a:close/>
                    <a:moveTo>
                      <a:pt x="97793" y="27027"/>
                    </a:moveTo>
                    <a:cubicBezTo>
                      <a:pt x="97793" y="30630"/>
                      <a:pt x="96085" y="34234"/>
                      <a:pt x="93096" y="37357"/>
                    </a:cubicBezTo>
                    <a:cubicBezTo>
                      <a:pt x="75160" y="55495"/>
                      <a:pt x="75160" y="55495"/>
                      <a:pt x="75160" y="55495"/>
                    </a:cubicBezTo>
                    <a:cubicBezTo>
                      <a:pt x="72384" y="58378"/>
                      <a:pt x="72597" y="61861"/>
                      <a:pt x="75373" y="64624"/>
                    </a:cubicBezTo>
                    <a:cubicBezTo>
                      <a:pt x="92455" y="80960"/>
                      <a:pt x="92455" y="80960"/>
                      <a:pt x="92455" y="80960"/>
                    </a:cubicBezTo>
                    <a:cubicBezTo>
                      <a:pt x="95871" y="84204"/>
                      <a:pt x="97793" y="88048"/>
                      <a:pt x="97793" y="91771"/>
                    </a:cubicBezTo>
                    <a:cubicBezTo>
                      <a:pt x="97793" y="106426"/>
                      <a:pt x="97793" y="106426"/>
                      <a:pt x="97793" y="106426"/>
                    </a:cubicBezTo>
                    <a:cubicBezTo>
                      <a:pt x="88185" y="106426"/>
                      <a:pt x="88185" y="106426"/>
                      <a:pt x="88185" y="106426"/>
                    </a:cubicBezTo>
                    <a:cubicBezTo>
                      <a:pt x="83701" y="102942"/>
                      <a:pt x="72811" y="100540"/>
                      <a:pt x="60000" y="100540"/>
                    </a:cubicBezTo>
                    <a:cubicBezTo>
                      <a:pt x="47188" y="100540"/>
                      <a:pt x="36085" y="102942"/>
                      <a:pt x="31814" y="106426"/>
                    </a:cubicBezTo>
                    <a:cubicBezTo>
                      <a:pt x="22206" y="106426"/>
                      <a:pt x="22206" y="106426"/>
                      <a:pt x="22206" y="106426"/>
                    </a:cubicBezTo>
                    <a:cubicBezTo>
                      <a:pt x="22206" y="91771"/>
                      <a:pt x="22206" y="91771"/>
                      <a:pt x="22206" y="91771"/>
                    </a:cubicBezTo>
                    <a:cubicBezTo>
                      <a:pt x="22206" y="88048"/>
                      <a:pt x="23914" y="84204"/>
                      <a:pt x="27544" y="80960"/>
                    </a:cubicBezTo>
                    <a:cubicBezTo>
                      <a:pt x="44412" y="64624"/>
                      <a:pt x="44412" y="64624"/>
                      <a:pt x="44412" y="64624"/>
                    </a:cubicBezTo>
                    <a:cubicBezTo>
                      <a:pt x="47402" y="61861"/>
                      <a:pt x="47402" y="58378"/>
                      <a:pt x="44626" y="55495"/>
                    </a:cubicBezTo>
                    <a:cubicBezTo>
                      <a:pt x="26903" y="37357"/>
                      <a:pt x="26903" y="37357"/>
                      <a:pt x="26903" y="37357"/>
                    </a:cubicBezTo>
                    <a:cubicBezTo>
                      <a:pt x="23914" y="34234"/>
                      <a:pt x="22206" y="30630"/>
                      <a:pt x="22206" y="27027"/>
                    </a:cubicBezTo>
                    <a:cubicBezTo>
                      <a:pt x="22206" y="13573"/>
                      <a:pt x="22206" y="13573"/>
                      <a:pt x="22206" y="13573"/>
                    </a:cubicBezTo>
                    <a:cubicBezTo>
                      <a:pt x="97793" y="13573"/>
                      <a:pt x="97793" y="13573"/>
                      <a:pt x="97793" y="13573"/>
                    </a:cubicBezTo>
                    <a:lnTo>
                      <a:pt x="97793" y="2702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7" name="ïšľiḓé">
                <a:extLst>
                  <a:ext uri="{FF2B5EF4-FFF2-40B4-BE49-F238E27FC236}">
                    <a16:creationId xmlns:a16="http://schemas.microsoft.com/office/drawing/2014/main" id="{CAA7CC38-24F6-45D2-8AA6-601687F67932}"/>
                  </a:ext>
                </a:extLst>
              </p:cNvPr>
              <p:cNvSpPr/>
              <p:nvPr/>
            </p:nvSpPr>
            <p:spPr>
              <a:xfrm>
                <a:off x="6778952" y="2493490"/>
                <a:ext cx="482908" cy="333530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120000"/>
                    </a:moveTo>
                    <a:cubicBezTo>
                      <a:pt x="0" y="120000"/>
                      <a:pt x="0" y="120000"/>
                      <a:pt x="0" y="120000"/>
                    </a:cubicBezTo>
                    <a:cubicBezTo>
                      <a:pt x="45569" y="11470"/>
                      <a:pt x="45569" y="11470"/>
                      <a:pt x="45569" y="11470"/>
                    </a:cubicBezTo>
                    <a:cubicBezTo>
                      <a:pt x="48101" y="4411"/>
                      <a:pt x="53670" y="0"/>
                      <a:pt x="59746" y="0"/>
                    </a:cubicBezTo>
                    <a:cubicBezTo>
                      <a:pt x="65822" y="0"/>
                      <a:pt x="71392" y="4411"/>
                      <a:pt x="74430" y="11470"/>
                    </a:cubicBezTo>
                    <a:lnTo>
                      <a:pt x="120000" y="12000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8" name="îśľîdè">
                <a:extLst>
                  <a:ext uri="{FF2B5EF4-FFF2-40B4-BE49-F238E27FC236}">
                    <a16:creationId xmlns:a16="http://schemas.microsoft.com/office/drawing/2014/main" id="{048C9C67-9637-4780-B5A6-4203093155A2}"/>
                  </a:ext>
                </a:extLst>
              </p:cNvPr>
              <p:cNvSpPr/>
              <p:nvPr/>
            </p:nvSpPr>
            <p:spPr>
              <a:xfrm>
                <a:off x="6733230" y="1854000"/>
                <a:ext cx="574350" cy="486687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45652" y="108972"/>
                      <a:pt x="45652" y="108972"/>
                      <a:pt x="45652" y="108972"/>
                    </a:cubicBezTo>
                    <a:cubicBezTo>
                      <a:pt x="48260" y="116108"/>
                      <a:pt x="53913" y="120000"/>
                      <a:pt x="60000" y="120000"/>
                    </a:cubicBezTo>
                    <a:cubicBezTo>
                      <a:pt x="66086" y="120000"/>
                      <a:pt x="71739" y="116108"/>
                      <a:pt x="74347" y="108972"/>
                    </a:cubicBezTo>
                    <a:lnTo>
                      <a:pt x="12000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68454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93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0994166B-97D8-4AFE-B800-CBE30B10072B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58996" y="1986086"/>
            <a:ext cx="10813867" cy="3304929"/>
            <a:chOff x="658996" y="1986086"/>
            <a:chExt cx="10813867" cy="3304929"/>
          </a:xfrm>
        </p:grpSpPr>
        <p:sp>
          <p:nvSpPr>
            <p:cNvPr id="3" name="ïŝļîḑè">
              <a:extLst>
                <a:ext uri="{FF2B5EF4-FFF2-40B4-BE49-F238E27FC236}">
                  <a16:creationId xmlns:a16="http://schemas.microsoft.com/office/drawing/2014/main" id="{A06AF095-2713-42C6-AF45-3BA710A575EE}"/>
                </a:ext>
              </a:extLst>
            </p:cNvPr>
            <p:cNvSpPr/>
            <p:nvPr/>
          </p:nvSpPr>
          <p:spPr bwMode="auto">
            <a:xfrm>
              <a:off x="719138" y="2937831"/>
              <a:ext cx="2150745" cy="1836204"/>
            </a:xfrm>
            <a:prstGeom prst="rect">
              <a:avLst/>
            </a:prstGeom>
            <a:solidFill>
              <a:schemeClr val="accent1">
                <a:lumMod val="100000"/>
              </a:schemeClr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4" name="íŝlîḋe">
              <a:extLst>
                <a:ext uri="{FF2B5EF4-FFF2-40B4-BE49-F238E27FC236}">
                  <a16:creationId xmlns:a16="http://schemas.microsoft.com/office/drawing/2014/main" id="{6D5D1125-9EEC-4451-A9AB-E892706E6933}"/>
                </a:ext>
              </a:extLst>
            </p:cNvPr>
            <p:cNvSpPr/>
            <p:nvPr/>
          </p:nvSpPr>
          <p:spPr bwMode="auto">
            <a:xfrm>
              <a:off x="2869883" y="2937831"/>
              <a:ext cx="2150745" cy="183620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5" name="íṣḻïdé">
              <a:extLst>
                <a:ext uri="{FF2B5EF4-FFF2-40B4-BE49-F238E27FC236}">
                  <a16:creationId xmlns:a16="http://schemas.microsoft.com/office/drawing/2014/main" id="{8BC7D9BA-2C82-4B5C-A0E4-2F9E3137C646}"/>
                </a:ext>
              </a:extLst>
            </p:cNvPr>
            <p:cNvSpPr/>
            <p:nvPr/>
          </p:nvSpPr>
          <p:spPr bwMode="auto">
            <a:xfrm>
              <a:off x="5020628" y="2937831"/>
              <a:ext cx="2150745" cy="1836204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6" name="î$líďê">
              <a:extLst>
                <a:ext uri="{FF2B5EF4-FFF2-40B4-BE49-F238E27FC236}">
                  <a16:creationId xmlns:a16="http://schemas.microsoft.com/office/drawing/2014/main" id="{C8C6F8BE-CA97-4ED3-8DBB-1A7FBDB9DB20}"/>
                </a:ext>
              </a:extLst>
            </p:cNvPr>
            <p:cNvSpPr/>
            <p:nvPr/>
          </p:nvSpPr>
          <p:spPr bwMode="auto">
            <a:xfrm>
              <a:off x="7171373" y="2937831"/>
              <a:ext cx="2150745" cy="183620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7" name="ïsḻïďe">
              <a:extLst>
                <a:ext uri="{FF2B5EF4-FFF2-40B4-BE49-F238E27FC236}">
                  <a16:creationId xmlns:a16="http://schemas.microsoft.com/office/drawing/2014/main" id="{CD780A53-68EE-4DBA-BFC3-689536ACC61C}"/>
                </a:ext>
              </a:extLst>
            </p:cNvPr>
            <p:cNvSpPr/>
            <p:nvPr/>
          </p:nvSpPr>
          <p:spPr bwMode="auto">
            <a:xfrm>
              <a:off x="9322118" y="2937831"/>
              <a:ext cx="2150745" cy="1836204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8" name="îsḻïdê">
              <a:extLst>
                <a:ext uri="{FF2B5EF4-FFF2-40B4-BE49-F238E27FC236}">
                  <a16:creationId xmlns:a16="http://schemas.microsoft.com/office/drawing/2014/main" id="{729E95C3-4E9E-414D-A353-A88EA4B99A36}"/>
                </a:ext>
              </a:extLst>
            </p:cNvPr>
            <p:cNvSpPr/>
            <p:nvPr/>
          </p:nvSpPr>
          <p:spPr>
            <a:xfrm>
              <a:off x="985907" y="4890905"/>
              <a:ext cx="1723549" cy="4001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en-US" altLang="zh-CN" sz="2000" b="1" dirty="0">
                  <a:solidFill>
                    <a:sysClr val="windowText" lastClr="000000"/>
                  </a:solidFill>
                </a:rPr>
                <a:t>Text here</a:t>
              </a:r>
              <a:endParaRPr lang="zh-CN" altLang="en-US" sz="20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" name="is1iḍé">
              <a:extLst>
                <a:ext uri="{FF2B5EF4-FFF2-40B4-BE49-F238E27FC236}">
                  <a16:creationId xmlns:a16="http://schemas.microsoft.com/office/drawing/2014/main" id="{DB72F937-642E-42E7-82B4-0512423DBA44}"/>
                </a:ext>
              </a:extLst>
            </p:cNvPr>
            <p:cNvSpPr/>
            <p:nvPr/>
          </p:nvSpPr>
          <p:spPr>
            <a:xfrm>
              <a:off x="3136652" y="4890905"/>
              <a:ext cx="1723549" cy="4001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en-US" altLang="zh-CN" sz="2000" b="1" dirty="0">
                  <a:solidFill>
                    <a:sysClr val="windowText" lastClr="000000"/>
                  </a:solidFill>
                </a:rPr>
                <a:t>Text here</a:t>
              </a:r>
              <a:endParaRPr lang="zh-CN" altLang="en-US" sz="20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" name="íşḷiďè">
              <a:extLst>
                <a:ext uri="{FF2B5EF4-FFF2-40B4-BE49-F238E27FC236}">
                  <a16:creationId xmlns:a16="http://schemas.microsoft.com/office/drawing/2014/main" id="{9E3A03AC-C175-4398-A5D2-D25F853B03F0}"/>
                </a:ext>
              </a:extLst>
            </p:cNvPr>
            <p:cNvSpPr/>
            <p:nvPr/>
          </p:nvSpPr>
          <p:spPr>
            <a:xfrm>
              <a:off x="5284371" y="4890905"/>
              <a:ext cx="1723549" cy="4001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en-US" altLang="zh-CN" sz="2000" b="1" dirty="0">
                  <a:solidFill>
                    <a:sysClr val="windowText" lastClr="000000"/>
                  </a:solidFill>
                </a:rPr>
                <a:t>Text here</a:t>
              </a:r>
              <a:endParaRPr lang="zh-CN" altLang="en-US" sz="20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" name="iṡļîdé">
              <a:extLst>
                <a:ext uri="{FF2B5EF4-FFF2-40B4-BE49-F238E27FC236}">
                  <a16:creationId xmlns:a16="http://schemas.microsoft.com/office/drawing/2014/main" id="{D185A862-9CC6-45F3-848B-B7B9C3C7B49C}"/>
                </a:ext>
              </a:extLst>
            </p:cNvPr>
            <p:cNvSpPr/>
            <p:nvPr/>
          </p:nvSpPr>
          <p:spPr>
            <a:xfrm>
              <a:off x="7432090" y="4890905"/>
              <a:ext cx="1723549" cy="4001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en-US" altLang="zh-CN" sz="2000" b="1" dirty="0">
                  <a:solidFill>
                    <a:sysClr val="windowText" lastClr="000000"/>
                  </a:solidFill>
                </a:rPr>
                <a:t>Text here</a:t>
              </a:r>
              <a:endParaRPr lang="zh-CN" altLang="en-US" sz="20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" name="íṥḷïḑè">
              <a:extLst>
                <a:ext uri="{FF2B5EF4-FFF2-40B4-BE49-F238E27FC236}">
                  <a16:creationId xmlns:a16="http://schemas.microsoft.com/office/drawing/2014/main" id="{49189FD8-0A12-427A-BF7E-E7848997A0BF}"/>
                </a:ext>
              </a:extLst>
            </p:cNvPr>
            <p:cNvSpPr/>
            <p:nvPr/>
          </p:nvSpPr>
          <p:spPr>
            <a:xfrm>
              <a:off x="9577738" y="4890905"/>
              <a:ext cx="1723549" cy="4001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en-US" altLang="zh-CN" sz="2000" b="1" dirty="0">
                  <a:solidFill>
                    <a:sysClr val="windowText" lastClr="000000"/>
                  </a:solidFill>
                </a:rPr>
                <a:t>Text here</a:t>
              </a:r>
              <a:endParaRPr lang="zh-CN" altLang="en-US" sz="20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3" name="íṩḷïďe">
              <a:extLst>
                <a:ext uri="{FF2B5EF4-FFF2-40B4-BE49-F238E27FC236}">
                  <a16:creationId xmlns:a16="http://schemas.microsoft.com/office/drawing/2014/main" id="{776E7243-4E70-4AFE-B10C-97462F59B1C2}"/>
                </a:ext>
              </a:extLst>
            </p:cNvPr>
            <p:cNvSpPr/>
            <p:nvPr/>
          </p:nvSpPr>
          <p:spPr bwMode="auto">
            <a:xfrm>
              <a:off x="1559496" y="3895370"/>
              <a:ext cx="482620" cy="482620"/>
            </a:xfrm>
            <a:custGeom>
              <a:avLst/>
              <a:gdLst>
                <a:gd name="T0" fmla="*/ 41 w 45"/>
                <a:gd name="T1" fmla="*/ 48 h 48"/>
                <a:gd name="T2" fmla="*/ 0 w 45"/>
                <a:gd name="T3" fmla="*/ 44 h 48"/>
                <a:gd name="T4" fmla="*/ 3 w 45"/>
                <a:gd name="T5" fmla="*/ 7 h 48"/>
                <a:gd name="T6" fmla="*/ 7 w 45"/>
                <a:gd name="T7" fmla="*/ 4 h 48"/>
                <a:gd name="T8" fmla="*/ 13 w 45"/>
                <a:gd name="T9" fmla="*/ 0 h 48"/>
                <a:gd name="T10" fmla="*/ 17 w 45"/>
                <a:gd name="T11" fmla="*/ 7 h 48"/>
                <a:gd name="T12" fmla="*/ 27 w 45"/>
                <a:gd name="T13" fmla="*/ 4 h 48"/>
                <a:gd name="T14" fmla="*/ 33 w 45"/>
                <a:gd name="T15" fmla="*/ 0 h 48"/>
                <a:gd name="T16" fmla="*/ 38 w 45"/>
                <a:gd name="T17" fmla="*/ 7 h 48"/>
                <a:gd name="T18" fmla="*/ 45 w 45"/>
                <a:gd name="T19" fmla="*/ 10 h 48"/>
                <a:gd name="T20" fmla="*/ 11 w 45"/>
                <a:gd name="T21" fmla="*/ 25 h 48"/>
                <a:gd name="T22" fmla="*/ 3 w 45"/>
                <a:gd name="T23" fmla="*/ 17 h 48"/>
                <a:gd name="T24" fmla="*/ 11 w 45"/>
                <a:gd name="T25" fmla="*/ 25 h 48"/>
                <a:gd name="T26" fmla="*/ 11 w 45"/>
                <a:gd name="T27" fmla="*/ 26 h 48"/>
                <a:gd name="T28" fmla="*/ 3 w 45"/>
                <a:gd name="T29" fmla="*/ 35 h 48"/>
                <a:gd name="T30" fmla="*/ 11 w 45"/>
                <a:gd name="T31" fmla="*/ 44 h 48"/>
                <a:gd name="T32" fmla="*/ 3 w 45"/>
                <a:gd name="T33" fmla="*/ 37 h 48"/>
                <a:gd name="T34" fmla="*/ 11 w 45"/>
                <a:gd name="T35" fmla="*/ 44 h 48"/>
                <a:gd name="T36" fmla="*/ 13 w 45"/>
                <a:gd name="T37" fmla="*/ 3 h 48"/>
                <a:gd name="T38" fmla="*/ 10 w 45"/>
                <a:gd name="T39" fmla="*/ 4 h 48"/>
                <a:gd name="T40" fmla="*/ 11 w 45"/>
                <a:gd name="T41" fmla="*/ 13 h 48"/>
                <a:gd name="T42" fmla="*/ 14 w 45"/>
                <a:gd name="T43" fmla="*/ 12 h 48"/>
                <a:gd name="T44" fmla="*/ 21 w 45"/>
                <a:gd name="T45" fmla="*/ 25 h 48"/>
                <a:gd name="T46" fmla="*/ 13 w 45"/>
                <a:gd name="T47" fmla="*/ 17 h 48"/>
                <a:gd name="T48" fmla="*/ 21 w 45"/>
                <a:gd name="T49" fmla="*/ 25 h 48"/>
                <a:gd name="T50" fmla="*/ 21 w 45"/>
                <a:gd name="T51" fmla="*/ 26 h 48"/>
                <a:gd name="T52" fmla="*/ 13 w 45"/>
                <a:gd name="T53" fmla="*/ 35 h 48"/>
                <a:gd name="T54" fmla="*/ 21 w 45"/>
                <a:gd name="T55" fmla="*/ 44 h 48"/>
                <a:gd name="T56" fmla="*/ 13 w 45"/>
                <a:gd name="T57" fmla="*/ 37 h 48"/>
                <a:gd name="T58" fmla="*/ 21 w 45"/>
                <a:gd name="T59" fmla="*/ 44 h 48"/>
                <a:gd name="T60" fmla="*/ 32 w 45"/>
                <a:gd name="T61" fmla="*/ 17 h 48"/>
                <a:gd name="T62" fmla="*/ 23 w 45"/>
                <a:gd name="T63" fmla="*/ 25 h 48"/>
                <a:gd name="T64" fmla="*/ 32 w 45"/>
                <a:gd name="T65" fmla="*/ 35 h 48"/>
                <a:gd name="T66" fmla="*/ 23 w 45"/>
                <a:gd name="T67" fmla="*/ 26 h 48"/>
                <a:gd name="T68" fmla="*/ 32 w 45"/>
                <a:gd name="T69" fmla="*/ 35 h 48"/>
                <a:gd name="T70" fmla="*/ 32 w 45"/>
                <a:gd name="T71" fmla="*/ 37 h 48"/>
                <a:gd name="T72" fmla="*/ 23 w 45"/>
                <a:gd name="T73" fmla="*/ 44 h 48"/>
                <a:gd name="T74" fmla="*/ 34 w 45"/>
                <a:gd name="T75" fmla="*/ 4 h 48"/>
                <a:gd name="T76" fmla="*/ 32 w 45"/>
                <a:gd name="T77" fmla="*/ 3 h 48"/>
                <a:gd name="T78" fmla="*/ 31 w 45"/>
                <a:gd name="T79" fmla="*/ 12 h 48"/>
                <a:gd name="T80" fmla="*/ 33 w 45"/>
                <a:gd name="T81" fmla="*/ 13 h 48"/>
                <a:gd name="T82" fmla="*/ 34 w 45"/>
                <a:gd name="T83" fmla="*/ 4 h 48"/>
                <a:gd name="T84" fmla="*/ 41 w 45"/>
                <a:gd name="T85" fmla="*/ 17 h 48"/>
                <a:gd name="T86" fmla="*/ 33 w 45"/>
                <a:gd name="T87" fmla="*/ 25 h 48"/>
                <a:gd name="T88" fmla="*/ 41 w 45"/>
                <a:gd name="T89" fmla="*/ 35 h 48"/>
                <a:gd name="T90" fmla="*/ 33 w 45"/>
                <a:gd name="T91" fmla="*/ 26 h 48"/>
                <a:gd name="T92" fmla="*/ 41 w 45"/>
                <a:gd name="T93" fmla="*/ 35 h 48"/>
                <a:gd name="T94" fmla="*/ 41 w 45"/>
                <a:gd name="T95" fmla="*/ 37 h 48"/>
                <a:gd name="T96" fmla="*/ 33 w 45"/>
                <a:gd name="T97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5" h="48">
                  <a:moveTo>
                    <a:pt x="45" y="44"/>
                  </a:moveTo>
                  <a:cubicBezTo>
                    <a:pt x="45" y="46"/>
                    <a:pt x="43" y="48"/>
                    <a:pt x="41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1" y="48"/>
                    <a:pt x="0" y="46"/>
                    <a:pt x="0" y="4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1" y="7"/>
                    <a:pt x="3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9" y="0"/>
                    <a:pt x="1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5" y="0"/>
                    <a:pt x="17" y="2"/>
                    <a:pt x="17" y="4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9" y="0"/>
                    <a:pt x="32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3" y="7"/>
                    <a:pt x="45" y="8"/>
                    <a:pt x="45" y="10"/>
                  </a:cubicBezTo>
                  <a:lnTo>
                    <a:pt x="45" y="44"/>
                  </a:lnTo>
                  <a:close/>
                  <a:moveTo>
                    <a:pt x="11" y="25"/>
                  </a:moveTo>
                  <a:cubicBezTo>
                    <a:pt x="11" y="17"/>
                    <a:pt x="11" y="17"/>
                    <a:pt x="11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25"/>
                    <a:pt x="3" y="25"/>
                    <a:pt x="3" y="25"/>
                  </a:cubicBezTo>
                  <a:lnTo>
                    <a:pt x="11" y="25"/>
                  </a:lnTo>
                  <a:close/>
                  <a:moveTo>
                    <a:pt x="11" y="35"/>
                  </a:moveTo>
                  <a:cubicBezTo>
                    <a:pt x="11" y="26"/>
                    <a:pt x="11" y="26"/>
                    <a:pt x="11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35"/>
                    <a:pt x="3" y="35"/>
                    <a:pt x="3" y="35"/>
                  </a:cubicBezTo>
                  <a:lnTo>
                    <a:pt x="11" y="35"/>
                  </a:lnTo>
                  <a:close/>
                  <a:moveTo>
                    <a:pt x="11" y="44"/>
                  </a:moveTo>
                  <a:cubicBezTo>
                    <a:pt x="11" y="37"/>
                    <a:pt x="11" y="37"/>
                    <a:pt x="11" y="37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44"/>
                    <a:pt x="3" y="44"/>
                    <a:pt x="3" y="44"/>
                  </a:cubicBezTo>
                  <a:lnTo>
                    <a:pt x="11" y="44"/>
                  </a:lnTo>
                  <a:close/>
                  <a:moveTo>
                    <a:pt x="14" y="4"/>
                  </a:moveTo>
                  <a:cubicBezTo>
                    <a:pt x="14" y="4"/>
                    <a:pt x="13" y="3"/>
                    <a:pt x="13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0" y="4"/>
                    <a:pt x="10" y="4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1" y="13"/>
                    <a:pt x="11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4" y="12"/>
                    <a:pt x="14" y="12"/>
                  </a:cubicBezTo>
                  <a:lnTo>
                    <a:pt x="14" y="4"/>
                  </a:lnTo>
                  <a:close/>
                  <a:moveTo>
                    <a:pt x="21" y="25"/>
                  </a:moveTo>
                  <a:cubicBezTo>
                    <a:pt x="21" y="17"/>
                    <a:pt x="21" y="17"/>
                    <a:pt x="21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21" y="25"/>
                  </a:lnTo>
                  <a:close/>
                  <a:moveTo>
                    <a:pt x="21" y="35"/>
                  </a:moveTo>
                  <a:cubicBezTo>
                    <a:pt x="21" y="26"/>
                    <a:pt x="21" y="26"/>
                    <a:pt x="2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35"/>
                    <a:pt x="13" y="35"/>
                    <a:pt x="13" y="35"/>
                  </a:cubicBezTo>
                  <a:lnTo>
                    <a:pt x="21" y="35"/>
                  </a:lnTo>
                  <a:close/>
                  <a:moveTo>
                    <a:pt x="21" y="44"/>
                  </a:moveTo>
                  <a:cubicBezTo>
                    <a:pt x="21" y="37"/>
                    <a:pt x="21" y="37"/>
                    <a:pt x="21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44"/>
                    <a:pt x="13" y="44"/>
                    <a:pt x="13" y="44"/>
                  </a:cubicBezTo>
                  <a:lnTo>
                    <a:pt x="21" y="44"/>
                  </a:lnTo>
                  <a:close/>
                  <a:moveTo>
                    <a:pt x="32" y="25"/>
                  </a:moveTo>
                  <a:cubicBezTo>
                    <a:pt x="32" y="17"/>
                    <a:pt x="32" y="17"/>
                    <a:pt x="32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25"/>
                    <a:pt x="23" y="25"/>
                    <a:pt x="23" y="25"/>
                  </a:cubicBezTo>
                  <a:lnTo>
                    <a:pt x="32" y="25"/>
                  </a:lnTo>
                  <a:close/>
                  <a:moveTo>
                    <a:pt x="32" y="35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3" y="35"/>
                    <a:pt x="23" y="35"/>
                    <a:pt x="23" y="35"/>
                  </a:cubicBezTo>
                  <a:lnTo>
                    <a:pt x="32" y="35"/>
                  </a:lnTo>
                  <a:close/>
                  <a:moveTo>
                    <a:pt x="32" y="44"/>
                  </a:moveTo>
                  <a:cubicBezTo>
                    <a:pt x="32" y="37"/>
                    <a:pt x="32" y="37"/>
                    <a:pt x="32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44"/>
                    <a:pt x="23" y="44"/>
                    <a:pt x="23" y="44"/>
                  </a:cubicBezTo>
                  <a:lnTo>
                    <a:pt x="32" y="44"/>
                  </a:lnTo>
                  <a:close/>
                  <a:moveTo>
                    <a:pt x="34" y="4"/>
                  </a:moveTo>
                  <a:cubicBezTo>
                    <a:pt x="34" y="4"/>
                    <a:pt x="34" y="3"/>
                    <a:pt x="33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1" y="3"/>
                    <a:pt x="31" y="4"/>
                    <a:pt x="31" y="4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3"/>
                    <a:pt x="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4" y="13"/>
                    <a:pt x="34" y="12"/>
                    <a:pt x="34" y="12"/>
                  </a:cubicBezTo>
                  <a:lnTo>
                    <a:pt x="34" y="4"/>
                  </a:lnTo>
                  <a:close/>
                  <a:moveTo>
                    <a:pt x="41" y="25"/>
                  </a:moveTo>
                  <a:cubicBezTo>
                    <a:pt x="41" y="17"/>
                    <a:pt x="41" y="17"/>
                    <a:pt x="41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25"/>
                    <a:pt x="33" y="25"/>
                    <a:pt x="33" y="25"/>
                  </a:cubicBezTo>
                  <a:lnTo>
                    <a:pt x="41" y="25"/>
                  </a:lnTo>
                  <a:close/>
                  <a:moveTo>
                    <a:pt x="41" y="35"/>
                  </a:moveTo>
                  <a:cubicBezTo>
                    <a:pt x="41" y="26"/>
                    <a:pt x="41" y="26"/>
                    <a:pt x="41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35"/>
                    <a:pt x="33" y="35"/>
                    <a:pt x="33" y="35"/>
                  </a:cubicBezTo>
                  <a:lnTo>
                    <a:pt x="41" y="35"/>
                  </a:lnTo>
                  <a:close/>
                  <a:moveTo>
                    <a:pt x="41" y="44"/>
                  </a:moveTo>
                  <a:cubicBezTo>
                    <a:pt x="41" y="37"/>
                    <a:pt x="41" y="37"/>
                    <a:pt x="41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44"/>
                    <a:pt x="33" y="44"/>
                    <a:pt x="33" y="44"/>
                  </a:cubicBezTo>
                  <a:lnTo>
                    <a:pt x="41" y="44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4" name="íṣļïḑê">
              <a:extLst>
                <a:ext uri="{FF2B5EF4-FFF2-40B4-BE49-F238E27FC236}">
                  <a16:creationId xmlns:a16="http://schemas.microsoft.com/office/drawing/2014/main" id="{F34B0953-201F-4E2F-AC46-B456DA65420C}"/>
                </a:ext>
              </a:extLst>
            </p:cNvPr>
            <p:cNvSpPr/>
            <p:nvPr/>
          </p:nvSpPr>
          <p:spPr bwMode="auto">
            <a:xfrm>
              <a:off x="3645504" y="3895370"/>
              <a:ext cx="482620" cy="482620"/>
            </a:xfrm>
            <a:custGeom>
              <a:avLst/>
              <a:gdLst>
                <a:gd name="T0" fmla="*/ 48 w 48"/>
                <a:gd name="T1" fmla="*/ 38 h 41"/>
                <a:gd name="T2" fmla="*/ 45 w 48"/>
                <a:gd name="T3" fmla="*/ 41 h 41"/>
                <a:gd name="T4" fmla="*/ 37 w 48"/>
                <a:gd name="T5" fmla="*/ 41 h 41"/>
                <a:gd name="T6" fmla="*/ 34 w 48"/>
                <a:gd name="T7" fmla="*/ 38 h 41"/>
                <a:gd name="T8" fmla="*/ 34 w 48"/>
                <a:gd name="T9" fmla="*/ 30 h 41"/>
                <a:gd name="T10" fmla="*/ 37 w 48"/>
                <a:gd name="T11" fmla="*/ 27 h 41"/>
                <a:gd name="T12" fmla="*/ 39 w 48"/>
                <a:gd name="T13" fmla="*/ 27 h 41"/>
                <a:gd name="T14" fmla="*/ 39 w 48"/>
                <a:gd name="T15" fmla="*/ 22 h 41"/>
                <a:gd name="T16" fmla="*/ 25 w 48"/>
                <a:gd name="T17" fmla="*/ 22 h 41"/>
                <a:gd name="T18" fmla="*/ 25 w 48"/>
                <a:gd name="T19" fmla="*/ 27 h 41"/>
                <a:gd name="T20" fmla="*/ 28 w 48"/>
                <a:gd name="T21" fmla="*/ 27 h 41"/>
                <a:gd name="T22" fmla="*/ 31 w 48"/>
                <a:gd name="T23" fmla="*/ 30 h 41"/>
                <a:gd name="T24" fmla="*/ 31 w 48"/>
                <a:gd name="T25" fmla="*/ 38 h 41"/>
                <a:gd name="T26" fmla="*/ 28 w 48"/>
                <a:gd name="T27" fmla="*/ 41 h 41"/>
                <a:gd name="T28" fmla="*/ 19 w 48"/>
                <a:gd name="T29" fmla="*/ 41 h 41"/>
                <a:gd name="T30" fmla="*/ 17 w 48"/>
                <a:gd name="T31" fmla="*/ 38 h 41"/>
                <a:gd name="T32" fmla="*/ 17 w 48"/>
                <a:gd name="T33" fmla="*/ 30 h 41"/>
                <a:gd name="T34" fmla="*/ 19 w 48"/>
                <a:gd name="T35" fmla="*/ 27 h 41"/>
                <a:gd name="T36" fmla="*/ 22 w 48"/>
                <a:gd name="T37" fmla="*/ 27 h 41"/>
                <a:gd name="T38" fmla="*/ 22 w 48"/>
                <a:gd name="T39" fmla="*/ 22 h 41"/>
                <a:gd name="T40" fmla="*/ 8 w 48"/>
                <a:gd name="T41" fmla="*/ 22 h 41"/>
                <a:gd name="T42" fmla="*/ 8 w 48"/>
                <a:gd name="T43" fmla="*/ 27 h 41"/>
                <a:gd name="T44" fmla="*/ 11 w 48"/>
                <a:gd name="T45" fmla="*/ 27 h 41"/>
                <a:gd name="T46" fmla="*/ 13 w 48"/>
                <a:gd name="T47" fmla="*/ 30 h 41"/>
                <a:gd name="T48" fmla="*/ 13 w 48"/>
                <a:gd name="T49" fmla="*/ 38 h 41"/>
                <a:gd name="T50" fmla="*/ 11 w 48"/>
                <a:gd name="T51" fmla="*/ 41 h 41"/>
                <a:gd name="T52" fmla="*/ 2 w 48"/>
                <a:gd name="T53" fmla="*/ 41 h 41"/>
                <a:gd name="T54" fmla="*/ 0 w 48"/>
                <a:gd name="T55" fmla="*/ 38 h 41"/>
                <a:gd name="T56" fmla="*/ 0 w 48"/>
                <a:gd name="T57" fmla="*/ 30 h 41"/>
                <a:gd name="T58" fmla="*/ 2 w 48"/>
                <a:gd name="T59" fmla="*/ 27 h 41"/>
                <a:gd name="T60" fmla="*/ 5 w 48"/>
                <a:gd name="T61" fmla="*/ 27 h 41"/>
                <a:gd name="T62" fmla="*/ 5 w 48"/>
                <a:gd name="T63" fmla="*/ 22 h 41"/>
                <a:gd name="T64" fmla="*/ 8 w 48"/>
                <a:gd name="T65" fmla="*/ 19 h 41"/>
                <a:gd name="T66" fmla="*/ 22 w 48"/>
                <a:gd name="T67" fmla="*/ 19 h 41"/>
                <a:gd name="T68" fmla="*/ 22 w 48"/>
                <a:gd name="T69" fmla="*/ 13 h 41"/>
                <a:gd name="T70" fmla="*/ 19 w 48"/>
                <a:gd name="T71" fmla="*/ 13 h 41"/>
                <a:gd name="T72" fmla="*/ 17 w 48"/>
                <a:gd name="T73" fmla="*/ 11 h 41"/>
                <a:gd name="T74" fmla="*/ 17 w 48"/>
                <a:gd name="T75" fmla="*/ 2 h 41"/>
                <a:gd name="T76" fmla="*/ 19 w 48"/>
                <a:gd name="T77" fmla="*/ 0 h 41"/>
                <a:gd name="T78" fmla="*/ 28 w 48"/>
                <a:gd name="T79" fmla="*/ 0 h 41"/>
                <a:gd name="T80" fmla="*/ 31 w 48"/>
                <a:gd name="T81" fmla="*/ 2 h 41"/>
                <a:gd name="T82" fmla="*/ 31 w 48"/>
                <a:gd name="T83" fmla="*/ 11 h 41"/>
                <a:gd name="T84" fmla="*/ 28 w 48"/>
                <a:gd name="T85" fmla="*/ 13 h 41"/>
                <a:gd name="T86" fmla="*/ 25 w 48"/>
                <a:gd name="T87" fmla="*/ 13 h 41"/>
                <a:gd name="T88" fmla="*/ 25 w 48"/>
                <a:gd name="T89" fmla="*/ 19 h 41"/>
                <a:gd name="T90" fmla="*/ 39 w 48"/>
                <a:gd name="T91" fmla="*/ 19 h 41"/>
                <a:gd name="T92" fmla="*/ 43 w 48"/>
                <a:gd name="T93" fmla="*/ 22 h 41"/>
                <a:gd name="T94" fmla="*/ 43 w 48"/>
                <a:gd name="T95" fmla="*/ 27 h 41"/>
                <a:gd name="T96" fmla="*/ 45 w 48"/>
                <a:gd name="T97" fmla="*/ 27 h 41"/>
                <a:gd name="T98" fmla="*/ 48 w 48"/>
                <a:gd name="T99" fmla="*/ 30 h 41"/>
                <a:gd name="T100" fmla="*/ 48 w 48"/>
                <a:gd name="T101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8" h="41">
                  <a:moveTo>
                    <a:pt x="48" y="38"/>
                  </a:moveTo>
                  <a:cubicBezTo>
                    <a:pt x="48" y="40"/>
                    <a:pt x="47" y="41"/>
                    <a:pt x="45" y="4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5" y="41"/>
                    <a:pt x="34" y="40"/>
                    <a:pt x="34" y="38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28"/>
                    <a:pt x="35" y="27"/>
                    <a:pt x="37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9" y="27"/>
                    <a:pt x="31" y="28"/>
                    <a:pt x="31" y="30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1" y="40"/>
                    <a:pt x="29" y="41"/>
                    <a:pt x="28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8" y="41"/>
                    <a:pt x="17" y="40"/>
                    <a:pt x="17" y="38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28"/>
                    <a:pt x="18" y="27"/>
                    <a:pt x="19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27"/>
                    <a:pt x="13" y="28"/>
                    <a:pt x="13" y="30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40"/>
                    <a:pt x="12" y="41"/>
                    <a:pt x="11" y="41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1"/>
                    <a:pt x="0" y="40"/>
                    <a:pt x="0" y="38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1" y="27"/>
                    <a:pt x="2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0"/>
                    <a:pt x="6" y="19"/>
                    <a:pt x="8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8" y="13"/>
                    <a:pt x="17" y="12"/>
                    <a:pt x="17" y="11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8" y="0"/>
                    <a:pt x="1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31" y="1"/>
                    <a:pt x="31" y="2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2"/>
                    <a:pt x="29" y="13"/>
                    <a:pt x="28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1" y="19"/>
                    <a:pt x="43" y="20"/>
                    <a:pt x="43" y="22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7" y="27"/>
                    <a:pt x="48" y="28"/>
                    <a:pt x="48" y="30"/>
                  </a:cubicBezTo>
                  <a:lnTo>
                    <a:pt x="48" y="38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5" name="îṥḻïdê">
              <a:extLst>
                <a:ext uri="{FF2B5EF4-FFF2-40B4-BE49-F238E27FC236}">
                  <a16:creationId xmlns:a16="http://schemas.microsoft.com/office/drawing/2014/main" id="{47727442-AE57-4D8A-A736-CF75E6D63382}"/>
                </a:ext>
              </a:extLst>
            </p:cNvPr>
            <p:cNvSpPr/>
            <p:nvPr/>
          </p:nvSpPr>
          <p:spPr bwMode="auto">
            <a:xfrm>
              <a:off x="5852619" y="3855500"/>
              <a:ext cx="482620" cy="482620"/>
            </a:xfrm>
            <a:custGeom>
              <a:avLst/>
              <a:gdLst>
                <a:gd name="connsiteX0" fmla="*/ 69646 w 508000"/>
                <a:gd name="connsiteY0" fmla="*/ 394096 h 478080"/>
                <a:gd name="connsiteX1" fmla="*/ 438355 w 508000"/>
                <a:gd name="connsiteY1" fmla="*/ 394096 h 478080"/>
                <a:gd name="connsiteX2" fmla="*/ 438355 w 508000"/>
                <a:gd name="connsiteY2" fmla="*/ 422773 h 478080"/>
                <a:gd name="connsiteX3" fmla="*/ 473178 w 508000"/>
                <a:gd name="connsiteY3" fmla="*/ 422773 h 478080"/>
                <a:gd name="connsiteX4" fmla="*/ 473178 w 508000"/>
                <a:gd name="connsiteY4" fmla="*/ 447354 h 478080"/>
                <a:gd name="connsiteX5" fmla="*/ 497758 w 508000"/>
                <a:gd name="connsiteY5" fmla="*/ 447354 h 478080"/>
                <a:gd name="connsiteX6" fmla="*/ 497758 w 508000"/>
                <a:gd name="connsiteY6" fmla="*/ 478080 h 478080"/>
                <a:gd name="connsiteX7" fmla="*/ 14339 w 508000"/>
                <a:gd name="connsiteY7" fmla="*/ 478080 h 478080"/>
                <a:gd name="connsiteX8" fmla="*/ 14339 w 508000"/>
                <a:gd name="connsiteY8" fmla="*/ 447354 h 478080"/>
                <a:gd name="connsiteX9" fmla="*/ 38920 w 508000"/>
                <a:gd name="connsiteY9" fmla="*/ 447354 h 478080"/>
                <a:gd name="connsiteX10" fmla="*/ 38920 w 508000"/>
                <a:gd name="connsiteY10" fmla="*/ 422773 h 478080"/>
                <a:gd name="connsiteX11" fmla="*/ 69646 w 508000"/>
                <a:gd name="connsiteY11" fmla="*/ 422773 h 478080"/>
                <a:gd name="connsiteX12" fmla="*/ 362031 w 508000"/>
                <a:gd name="connsiteY12" fmla="*/ 193354 h 478080"/>
                <a:gd name="connsiteX13" fmla="*/ 436842 w 508000"/>
                <a:gd name="connsiteY13" fmla="*/ 193354 h 478080"/>
                <a:gd name="connsiteX14" fmla="*/ 456791 w 508000"/>
                <a:gd name="connsiteY14" fmla="*/ 213383 h 478080"/>
                <a:gd name="connsiteX15" fmla="*/ 456791 w 508000"/>
                <a:gd name="connsiteY15" fmla="*/ 233411 h 478080"/>
                <a:gd name="connsiteX16" fmla="*/ 436842 w 508000"/>
                <a:gd name="connsiteY16" fmla="*/ 233411 h 478080"/>
                <a:gd name="connsiteX17" fmla="*/ 436842 w 508000"/>
                <a:gd name="connsiteY17" fmla="*/ 373612 h 478080"/>
                <a:gd name="connsiteX18" fmla="*/ 362031 w 508000"/>
                <a:gd name="connsiteY18" fmla="*/ 373612 h 478080"/>
                <a:gd name="connsiteX19" fmla="*/ 362031 w 508000"/>
                <a:gd name="connsiteY19" fmla="*/ 233411 h 478080"/>
                <a:gd name="connsiteX20" fmla="*/ 342081 w 508000"/>
                <a:gd name="connsiteY20" fmla="*/ 233411 h 478080"/>
                <a:gd name="connsiteX21" fmla="*/ 342081 w 508000"/>
                <a:gd name="connsiteY21" fmla="*/ 213383 h 478080"/>
                <a:gd name="connsiteX22" fmla="*/ 362031 w 508000"/>
                <a:gd name="connsiteY22" fmla="*/ 193354 h 478080"/>
                <a:gd name="connsiteX23" fmla="*/ 218644 w 508000"/>
                <a:gd name="connsiteY23" fmla="*/ 193354 h 478080"/>
                <a:gd name="connsiteX24" fmla="*/ 293455 w 508000"/>
                <a:gd name="connsiteY24" fmla="*/ 193354 h 478080"/>
                <a:gd name="connsiteX25" fmla="*/ 313404 w 508000"/>
                <a:gd name="connsiteY25" fmla="*/ 213383 h 478080"/>
                <a:gd name="connsiteX26" fmla="*/ 313404 w 508000"/>
                <a:gd name="connsiteY26" fmla="*/ 233411 h 478080"/>
                <a:gd name="connsiteX27" fmla="*/ 293455 w 508000"/>
                <a:gd name="connsiteY27" fmla="*/ 233411 h 478080"/>
                <a:gd name="connsiteX28" fmla="*/ 293455 w 508000"/>
                <a:gd name="connsiteY28" fmla="*/ 373612 h 478080"/>
                <a:gd name="connsiteX29" fmla="*/ 213656 w 508000"/>
                <a:gd name="connsiteY29" fmla="*/ 373612 h 478080"/>
                <a:gd name="connsiteX30" fmla="*/ 213656 w 508000"/>
                <a:gd name="connsiteY30" fmla="*/ 233411 h 478080"/>
                <a:gd name="connsiteX31" fmla="*/ 198694 w 508000"/>
                <a:gd name="connsiteY31" fmla="*/ 233411 h 478080"/>
                <a:gd name="connsiteX32" fmla="*/ 198694 w 508000"/>
                <a:gd name="connsiteY32" fmla="*/ 213383 h 478080"/>
                <a:gd name="connsiteX33" fmla="*/ 218644 w 508000"/>
                <a:gd name="connsiteY33" fmla="*/ 193354 h 478080"/>
                <a:gd name="connsiteX34" fmla="*/ 73208 w 508000"/>
                <a:gd name="connsiteY34" fmla="*/ 193354 h 478080"/>
                <a:gd name="connsiteX35" fmla="*/ 148019 w 508000"/>
                <a:gd name="connsiteY35" fmla="*/ 193354 h 478080"/>
                <a:gd name="connsiteX36" fmla="*/ 167968 w 508000"/>
                <a:gd name="connsiteY36" fmla="*/ 213383 h 478080"/>
                <a:gd name="connsiteX37" fmla="*/ 167968 w 508000"/>
                <a:gd name="connsiteY37" fmla="*/ 233411 h 478080"/>
                <a:gd name="connsiteX38" fmla="*/ 148019 w 508000"/>
                <a:gd name="connsiteY38" fmla="*/ 233411 h 478080"/>
                <a:gd name="connsiteX39" fmla="*/ 148019 w 508000"/>
                <a:gd name="connsiteY39" fmla="*/ 373612 h 478080"/>
                <a:gd name="connsiteX40" fmla="*/ 73208 w 508000"/>
                <a:gd name="connsiteY40" fmla="*/ 373612 h 478080"/>
                <a:gd name="connsiteX41" fmla="*/ 73208 w 508000"/>
                <a:gd name="connsiteY41" fmla="*/ 233411 h 478080"/>
                <a:gd name="connsiteX42" fmla="*/ 53258 w 508000"/>
                <a:gd name="connsiteY42" fmla="*/ 233411 h 478080"/>
                <a:gd name="connsiteX43" fmla="*/ 53258 w 508000"/>
                <a:gd name="connsiteY43" fmla="*/ 213383 h 478080"/>
                <a:gd name="connsiteX44" fmla="*/ 73208 w 508000"/>
                <a:gd name="connsiteY44" fmla="*/ 193354 h 478080"/>
                <a:gd name="connsiteX45" fmla="*/ 234079 w 508000"/>
                <a:gd name="connsiteY45" fmla="*/ 68402 h 478080"/>
                <a:gd name="connsiteX46" fmla="*/ 169334 w 508000"/>
                <a:gd name="connsiteY46" fmla="*/ 108199 h 478080"/>
                <a:gd name="connsiteX47" fmla="*/ 169334 w 508000"/>
                <a:gd name="connsiteY47" fmla="*/ 113174 h 478080"/>
                <a:gd name="connsiteX48" fmla="*/ 174314 w 508000"/>
                <a:gd name="connsiteY48" fmla="*/ 113174 h 478080"/>
                <a:gd name="connsiteX49" fmla="*/ 333687 w 508000"/>
                <a:gd name="connsiteY49" fmla="*/ 113174 h 478080"/>
                <a:gd name="connsiteX50" fmla="*/ 338667 w 508000"/>
                <a:gd name="connsiteY50" fmla="*/ 113174 h 478080"/>
                <a:gd name="connsiteX51" fmla="*/ 338667 w 508000"/>
                <a:gd name="connsiteY51" fmla="*/ 108199 h 478080"/>
                <a:gd name="connsiteX52" fmla="*/ 273922 w 508000"/>
                <a:gd name="connsiteY52" fmla="*/ 68402 h 478080"/>
                <a:gd name="connsiteX53" fmla="*/ 234079 w 508000"/>
                <a:gd name="connsiteY53" fmla="*/ 68402 h 478080"/>
                <a:gd name="connsiteX54" fmla="*/ 234079 w 508000"/>
                <a:gd name="connsiteY54" fmla="*/ 3732 h 478080"/>
                <a:gd name="connsiteX55" fmla="*/ 273922 w 508000"/>
                <a:gd name="connsiteY55" fmla="*/ 3732 h 478080"/>
                <a:gd name="connsiteX56" fmla="*/ 488079 w 508000"/>
                <a:gd name="connsiteY56" fmla="*/ 123123 h 478080"/>
                <a:gd name="connsiteX57" fmla="*/ 508000 w 508000"/>
                <a:gd name="connsiteY57" fmla="*/ 157946 h 478080"/>
                <a:gd name="connsiteX58" fmla="*/ 508000 w 508000"/>
                <a:gd name="connsiteY58" fmla="*/ 172870 h 478080"/>
                <a:gd name="connsiteX59" fmla="*/ 0 w 508000"/>
                <a:gd name="connsiteY59" fmla="*/ 172870 h 478080"/>
                <a:gd name="connsiteX60" fmla="*/ 0 w 508000"/>
                <a:gd name="connsiteY60" fmla="*/ 157946 h 478080"/>
                <a:gd name="connsiteX61" fmla="*/ 19922 w 508000"/>
                <a:gd name="connsiteY61" fmla="*/ 123123 h 478080"/>
                <a:gd name="connsiteX62" fmla="*/ 234079 w 508000"/>
                <a:gd name="connsiteY62" fmla="*/ 3732 h 478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508000" h="478080">
                  <a:moveTo>
                    <a:pt x="69646" y="394096"/>
                  </a:moveTo>
                  <a:lnTo>
                    <a:pt x="438355" y="394096"/>
                  </a:lnTo>
                  <a:lnTo>
                    <a:pt x="438355" y="422773"/>
                  </a:lnTo>
                  <a:lnTo>
                    <a:pt x="473178" y="422773"/>
                  </a:lnTo>
                  <a:lnTo>
                    <a:pt x="473178" y="447354"/>
                  </a:lnTo>
                  <a:lnTo>
                    <a:pt x="497758" y="447354"/>
                  </a:lnTo>
                  <a:lnTo>
                    <a:pt x="497758" y="478080"/>
                  </a:lnTo>
                  <a:lnTo>
                    <a:pt x="14339" y="478080"/>
                  </a:lnTo>
                  <a:lnTo>
                    <a:pt x="14339" y="447354"/>
                  </a:lnTo>
                  <a:lnTo>
                    <a:pt x="38920" y="447354"/>
                  </a:lnTo>
                  <a:lnTo>
                    <a:pt x="38920" y="422773"/>
                  </a:lnTo>
                  <a:lnTo>
                    <a:pt x="69646" y="422773"/>
                  </a:lnTo>
                  <a:close/>
                  <a:moveTo>
                    <a:pt x="362031" y="193354"/>
                  </a:moveTo>
                  <a:cubicBezTo>
                    <a:pt x="362031" y="193354"/>
                    <a:pt x="362031" y="193354"/>
                    <a:pt x="436842" y="193354"/>
                  </a:cubicBezTo>
                  <a:cubicBezTo>
                    <a:pt x="446816" y="193354"/>
                    <a:pt x="456791" y="203368"/>
                    <a:pt x="456791" y="213383"/>
                  </a:cubicBezTo>
                  <a:cubicBezTo>
                    <a:pt x="456791" y="213383"/>
                    <a:pt x="456791" y="213383"/>
                    <a:pt x="456791" y="233411"/>
                  </a:cubicBezTo>
                  <a:cubicBezTo>
                    <a:pt x="456791" y="233411"/>
                    <a:pt x="456791" y="233411"/>
                    <a:pt x="436842" y="233411"/>
                  </a:cubicBezTo>
                  <a:cubicBezTo>
                    <a:pt x="436842" y="233411"/>
                    <a:pt x="436842" y="233411"/>
                    <a:pt x="436842" y="373612"/>
                  </a:cubicBezTo>
                  <a:lnTo>
                    <a:pt x="362031" y="373612"/>
                  </a:lnTo>
                  <a:cubicBezTo>
                    <a:pt x="362031" y="373612"/>
                    <a:pt x="362031" y="373612"/>
                    <a:pt x="362031" y="233411"/>
                  </a:cubicBezTo>
                  <a:cubicBezTo>
                    <a:pt x="362031" y="233411"/>
                    <a:pt x="362031" y="233411"/>
                    <a:pt x="342081" y="233411"/>
                  </a:cubicBezTo>
                  <a:cubicBezTo>
                    <a:pt x="342081" y="233411"/>
                    <a:pt x="342081" y="233411"/>
                    <a:pt x="342081" y="213383"/>
                  </a:cubicBezTo>
                  <a:cubicBezTo>
                    <a:pt x="342081" y="203368"/>
                    <a:pt x="352056" y="193354"/>
                    <a:pt x="362031" y="193354"/>
                  </a:cubicBezTo>
                  <a:close/>
                  <a:moveTo>
                    <a:pt x="218644" y="193354"/>
                  </a:moveTo>
                  <a:cubicBezTo>
                    <a:pt x="218644" y="193354"/>
                    <a:pt x="218644" y="193354"/>
                    <a:pt x="293455" y="193354"/>
                  </a:cubicBezTo>
                  <a:cubicBezTo>
                    <a:pt x="303429" y="193354"/>
                    <a:pt x="313404" y="203368"/>
                    <a:pt x="313404" y="213383"/>
                  </a:cubicBezTo>
                  <a:cubicBezTo>
                    <a:pt x="313404" y="213383"/>
                    <a:pt x="313404" y="213383"/>
                    <a:pt x="313404" y="233411"/>
                  </a:cubicBezTo>
                  <a:cubicBezTo>
                    <a:pt x="313404" y="233411"/>
                    <a:pt x="313404" y="233411"/>
                    <a:pt x="293455" y="233411"/>
                  </a:cubicBezTo>
                  <a:cubicBezTo>
                    <a:pt x="293455" y="233411"/>
                    <a:pt x="293455" y="233411"/>
                    <a:pt x="293455" y="373612"/>
                  </a:cubicBezTo>
                  <a:lnTo>
                    <a:pt x="213656" y="373612"/>
                  </a:lnTo>
                  <a:cubicBezTo>
                    <a:pt x="213656" y="373612"/>
                    <a:pt x="213656" y="373612"/>
                    <a:pt x="213656" y="233411"/>
                  </a:cubicBezTo>
                  <a:cubicBezTo>
                    <a:pt x="213656" y="233411"/>
                    <a:pt x="213656" y="233411"/>
                    <a:pt x="198694" y="233411"/>
                  </a:cubicBezTo>
                  <a:cubicBezTo>
                    <a:pt x="198694" y="233411"/>
                    <a:pt x="198694" y="233411"/>
                    <a:pt x="198694" y="213383"/>
                  </a:cubicBezTo>
                  <a:cubicBezTo>
                    <a:pt x="198694" y="203368"/>
                    <a:pt x="208669" y="193354"/>
                    <a:pt x="218644" y="193354"/>
                  </a:cubicBezTo>
                  <a:close/>
                  <a:moveTo>
                    <a:pt x="73208" y="193354"/>
                  </a:moveTo>
                  <a:cubicBezTo>
                    <a:pt x="73208" y="193354"/>
                    <a:pt x="73208" y="193354"/>
                    <a:pt x="148019" y="193354"/>
                  </a:cubicBezTo>
                  <a:cubicBezTo>
                    <a:pt x="157993" y="193354"/>
                    <a:pt x="167968" y="203368"/>
                    <a:pt x="167968" y="213383"/>
                  </a:cubicBezTo>
                  <a:cubicBezTo>
                    <a:pt x="167968" y="213383"/>
                    <a:pt x="167968" y="213383"/>
                    <a:pt x="167968" y="233411"/>
                  </a:cubicBezTo>
                  <a:cubicBezTo>
                    <a:pt x="167968" y="233411"/>
                    <a:pt x="167968" y="233411"/>
                    <a:pt x="148019" y="233411"/>
                  </a:cubicBezTo>
                  <a:cubicBezTo>
                    <a:pt x="148019" y="233411"/>
                    <a:pt x="148019" y="233411"/>
                    <a:pt x="148019" y="373612"/>
                  </a:cubicBezTo>
                  <a:lnTo>
                    <a:pt x="73208" y="373612"/>
                  </a:lnTo>
                  <a:cubicBezTo>
                    <a:pt x="73208" y="373612"/>
                    <a:pt x="73208" y="373612"/>
                    <a:pt x="73208" y="233411"/>
                  </a:cubicBezTo>
                  <a:cubicBezTo>
                    <a:pt x="73208" y="233411"/>
                    <a:pt x="73208" y="233411"/>
                    <a:pt x="53258" y="233411"/>
                  </a:cubicBezTo>
                  <a:cubicBezTo>
                    <a:pt x="53258" y="233411"/>
                    <a:pt x="53258" y="233411"/>
                    <a:pt x="53258" y="213383"/>
                  </a:cubicBezTo>
                  <a:cubicBezTo>
                    <a:pt x="53258" y="203368"/>
                    <a:pt x="63233" y="193354"/>
                    <a:pt x="73208" y="193354"/>
                  </a:cubicBezTo>
                  <a:close/>
                  <a:moveTo>
                    <a:pt x="234079" y="68402"/>
                  </a:moveTo>
                  <a:cubicBezTo>
                    <a:pt x="234079" y="68402"/>
                    <a:pt x="234079" y="68402"/>
                    <a:pt x="169334" y="108199"/>
                  </a:cubicBezTo>
                  <a:cubicBezTo>
                    <a:pt x="169334" y="108199"/>
                    <a:pt x="169334" y="108199"/>
                    <a:pt x="169334" y="113174"/>
                  </a:cubicBezTo>
                  <a:cubicBezTo>
                    <a:pt x="169334" y="113174"/>
                    <a:pt x="169334" y="113174"/>
                    <a:pt x="174314" y="113174"/>
                  </a:cubicBezTo>
                  <a:lnTo>
                    <a:pt x="333687" y="113174"/>
                  </a:lnTo>
                  <a:cubicBezTo>
                    <a:pt x="338667" y="113174"/>
                    <a:pt x="338667" y="113174"/>
                    <a:pt x="338667" y="113174"/>
                  </a:cubicBezTo>
                  <a:cubicBezTo>
                    <a:pt x="338667" y="108199"/>
                    <a:pt x="338667" y="108199"/>
                    <a:pt x="338667" y="108199"/>
                  </a:cubicBezTo>
                  <a:cubicBezTo>
                    <a:pt x="338667" y="108199"/>
                    <a:pt x="338667" y="108199"/>
                    <a:pt x="273922" y="68402"/>
                  </a:cubicBezTo>
                  <a:cubicBezTo>
                    <a:pt x="258981" y="63428"/>
                    <a:pt x="249020" y="63428"/>
                    <a:pt x="234079" y="68402"/>
                  </a:cubicBezTo>
                  <a:close/>
                  <a:moveTo>
                    <a:pt x="234079" y="3732"/>
                  </a:moveTo>
                  <a:cubicBezTo>
                    <a:pt x="249020" y="-1243"/>
                    <a:pt x="258981" y="-1243"/>
                    <a:pt x="273922" y="3732"/>
                  </a:cubicBezTo>
                  <a:lnTo>
                    <a:pt x="488079" y="123123"/>
                  </a:lnTo>
                  <a:cubicBezTo>
                    <a:pt x="498039" y="128098"/>
                    <a:pt x="508000" y="143022"/>
                    <a:pt x="508000" y="157946"/>
                  </a:cubicBezTo>
                  <a:cubicBezTo>
                    <a:pt x="508000" y="157946"/>
                    <a:pt x="508000" y="157946"/>
                    <a:pt x="508000" y="172870"/>
                  </a:cubicBezTo>
                  <a:cubicBezTo>
                    <a:pt x="508000" y="172870"/>
                    <a:pt x="508000" y="172870"/>
                    <a:pt x="0" y="172870"/>
                  </a:cubicBezTo>
                  <a:cubicBezTo>
                    <a:pt x="0" y="172870"/>
                    <a:pt x="0" y="172870"/>
                    <a:pt x="0" y="157946"/>
                  </a:cubicBezTo>
                  <a:cubicBezTo>
                    <a:pt x="0" y="143022"/>
                    <a:pt x="9961" y="128098"/>
                    <a:pt x="19922" y="123123"/>
                  </a:cubicBezTo>
                  <a:cubicBezTo>
                    <a:pt x="19922" y="123123"/>
                    <a:pt x="19922" y="123123"/>
                    <a:pt x="234079" y="3732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6" name="išlîḓé">
              <a:extLst>
                <a:ext uri="{FF2B5EF4-FFF2-40B4-BE49-F238E27FC236}">
                  <a16:creationId xmlns:a16="http://schemas.microsoft.com/office/drawing/2014/main" id="{40F0C3CB-32E9-4B9A-8646-8DC556C7EFE1}"/>
                </a:ext>
              </a:extLst>
            </p:cNvPr>
            <p:cNvSpPr/>
            <p:nvPr/>
          </p:nvSpPr>
          <p:spPr>
            <a:xfrm>
              <a:off x="8063877" y="3855500"/>
              <a:ext cx="482620" cy="4826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896" y="15577"/>
                  </a:moveTo>
                  <a:cubicBezTo>
                    <a:pt x="12144" y="16865"/>
                    <a:pt x="9844" y="18851"/>
                    <a:pt x="8177" y="21278"/>
                  </a:cubicBezTo>
                  <a:cubicBezTo>
                    <a:pt x="9017" y="21487"/>
                    <a:pt x="9895" y="21600"/>
                    <a:pt x="10801" y="21600"/>
                  </a:cubicBezTo>
                  <a:cubicBezTo>
                    <a:pt x="12429" y="21600"/>
                    <a:pt x="13973" y="21237"/>
                    <a:pt x="15358" y="20591"/>
                  </a:cubicBezTo>
                  <a:cubicBezTo>
                    <a:pt x="15580" y="19502"/>
                    <a:pt x="15699" y="18376"/>
                    <a:pt x="15699" y="17222"/>
                  </a:cubicBezTo>
                  <a:cubicBezTo>
                    <a:pt x="15699" y="16807"/>
                    <a:pt x="15679" y="16394"/>
                    <a:pt x="15648" y="15985"/>
                  </a:cubicBezTo>
                  <a:cubicBezTo>
                    <a:pt x="15371" y="15896"/>
                    <a:pt x="15116" y="15757"/>
                    <a:pt x="14896" y="15577"/>
                  </a:cubicBezTo>
                  <a:close/>
                  <a:moveTo>
                    <a:pt x="18049" y="2796"/>
                  </a:moveTo>
                  <a:cubicBezTo>
                    <a:pt x="16319" y="2963"/>
                    <a:pt x="14667" y="3397"/>
                    <a:pt x="13127" y="4050"/>
                  </a:cubicBezTo>
                  <a:cubicBezTo>
                    <a:pt x="13136" y="4125"/>
                    <a:pt x="13139" y="4202"/>
                    <a:pt x="13139" y="4280"/>
                  </a:cubicBezTo>
                  <a:cubicBezTo>
                    <a:pt x="13139" y="4642"/>
                    <a:pt x="13052" y="4984"/>
                    <a:pt x="12904" y="5289"/>
                  </a:cubicBezTo>
                  <a:cubicBezTo>
                    <a:pt x="14441" y="7094"/>
                    <a:pt x="15635" y="9198"/>
                    <a:pt x="16388" y="11500"/>
                  </a:cubicBezTo>
                  <a:cubicBezTo>
                    <a:pt x="17323" y="11517"/>
                    <a:pt x="18121" y="12090"/>
                    <a:pt x="18465" y="12903"/>
                  </a:cubicBezTo>
                  <a:cubicBezTo>
                    <a:pt x="19505" y="12797"/>
                    <a:pt x="20517" y="12599"/>
                    <a:pt x="21493" y="12312"/>
                  </a:cubicBezTo>
                  <a:cubicBezTo>
                    <a:pt x="21562" y="11817"/>
                    <a:pt x="21600" y="11314"/>
                    <a:pt x="21600" y="10799"/>
                  </a:cubicBezTo>
                  <a:cubicBezTo>
                    <a:pt x="21600" y="7626"/>
                    <a:pt x="20230" y="4772"/>
                    <a:pt x="18049" y="2796"/>
                  </a:cubicBezTo>
                  <a:close/>
                  <a:moveTo>
                    <a:pt x="13739" y="14349"/>
                  </a:moveTo>
                  <a:cubicBezTo>
                    <a:pt x="11074" y="13908"/>
                    <a:pt x="8601" y="12890"/>
                    <a:pt x="6450" y="11433"/>
                  </a:cubicBezTo>
                  <a:cubicBezTo>
                    <a:pt x="6101" y="11646"/>
                    <a:pt x="5691" y="11773"/>
                    <a:pt x="5251" y="11773"/>
                  </a:cubicBezTo>
                  <a:cubicBezTo>
                    <a:pt x="5090" y="11773"/>
                    <a:pt x="4933" y="11755"/>
                    <a:pt x="4781" y="11724"/>
                  </a:cubicBezTo>
                  <a:cubicBezTo>
                    <a:pt x="3750" y="13677"/>
                    <a:pt x="3093" y="15854"/>
                    <a:pt x="2903" y="18164"/>
                  </a:cubicBezTo>
                  <a:cubicBezTo>
                    <a:pt x="3931" y="19266"/>
                    <a:pt x="5186" y="20154"/>
                    <a:pt x="6595" y="20750"/>
                  </a:cubicBezTo>
                  <a:cubicBezTo>
                    <a:pt x="8345" y="18059"/>
                    <a:pt x="10792" y="15833"/>
                    <a:pt x="13739" y="14349"/>
                  </a:cubicBezTo>
                  <a:close/>
                  <a:moveTo>
                    <a:pt x="17258" y="15906"/>
                  </a:moveTo>
                  <a:cubicBezTo>
                    <a:pt x="17290" y="16340"/>
                    <a:pt x="17306" y="16780"/>
                    <a:pt x="17306" y="17222"/>
                  </a:cubicBezTo>
                  <a:cubicBezTo>
                    <a:pt x="17306" y="18003"/>
                    <a:pt x="17256" y="18770"/>
                    <a:pt x="17163" y="19525"/>
                  </a:cubicBezTo>
                  <a:cubicBezTo>
                    <a:pt x="18993" y="18186"/>
                    <a:pt x="20389" y="16288"/>
                    <a:pt x="21091" y="14080"/>
                  </a:cubicBezTo>
                  <a:cubicBezTo>
                    <a:pt x="20259" y="14281"/>
                    <a:pt x="19403" y="14425"/>
                    <a:pt x="18531" y="14508"/>
                  </a:cubicBezTo>
                  <a:cubicBezTo>
                    <a:pt x="18326" y="15137"/>
                    <a:pt x="17860" y="15646"/>
                    <a:pt x="17258" y="15906"/>
                  </a:cubicBezTo>
                  <a:close/>
                  <a:moveTo>
                    <a:pt x="14278" y="12804"/>
                  </a:moveTo>
                  <a:cubicBezTo>
                    <a:pt x="14421" y="12507"/>
                    <a:pt x="14624" y="12244"/>
                    <a:pt x="14874" y="12035"/>
                  </a:cubicBezTo>
                  <a:cubicBezTo>
                    <a:pt x="14196" y="9947"/>
                    <a:pt x="13122" y="8037"/>
                    <a:pt x="11738" y="6396"/>
                  </a:cubicBezTo>
                  <a:cubicBezTo>
                    <a:pt x="11462" y="6512"/>
                    <a:pt x="11160" y="6577"/>
                    <a:pt x="10842" y="6577"/>
                  </a:cubicBezTo>
                  <a:cubicBezTo>
                    <a:pt x="10343" y="6577"/>
                    <a:pt x="9883" y="6417"/>
                    <a:pt x="9507" y="6147"/>
                  </a:cubicBezTo>
                  <a:cubicBezTo>
                    <a:pt x="8673" y="6781"/>
                    <a:pt x="7903" y="7490"/>
                    <a:pt x="7202" y="8265"/>
                  </a:cubicBezTo>
                  <a:cubicBezTo>
                    <a:pt x="7421" y="8615"/>
                    <a:pt x="7550" y="9030"/>
                    <a:pt x="7550" y="9475"/>
                  </a:cubicBezTo>
                  <a:cubicBezTo>
                    <a:pt x="7550" y="9715"/>
                    <a:pt x="7513" y="9946"/>
                    <a:pt x="7444" y="10163"/>
                  </a:cubicBezTo>
                  <a:cubicBezTo>
                    <a:pt x="9459" y="11510"/>
                    <a:pt x="11779" y="12433"/>
                    <a:pt x="14278" y="12804"/>
                  </a:cubicBezTo>
                  <a:close/>
                  <a:moveTo>
                    <a:pt x="10842" y="1982"/>
                  </a:moveTo>
                  <a:cubicBezTo>
                    <a:pt x="11448" y="1982"/>
                    <a:pt x="11999" y="2219"/>
                    <a:pt x="12409" y="2604"/>
                  </a:cubicBezTo>
                  <a:cubicBezTo>
                    <a:pt x="13608" y="2088"/>
                    <a:pt x="14870" y="1692"/>
                    <a:pt x="16183" y="1439"/>
                  </a:cubicBezTo>
                  <a:cubicBezTo>
                    <a:pt x="14599" y="526"/>
                    <a:pt x="12761" y="0"/>
                    <a:pt x="10801" y="0"/>
                  </a:cubicBezTo>
                  <a:cubicBezTo>
                    <a:pt x="9464" y="0"/>
                    <a:pt x="8183" y="245"/>
                    <a:pt x="7001" y="690"/>
                  </a:cubicBezTo>
                  <a:cubicBezTo>
                    <a:pt x="7940" y="1152"/>
                    <a:pt x="8833" y="1693"/>
                    <a:pt x="9674" y="2303"/>
                  </a:cubicBezTo>
                  <a:cubicBezTo>
                    <a:pt x="10018" y="2100"/>
                    <a:pt x="10415" y="1982"/>
                    <a:pt x="10842" y="1982"/>
                  </a:cubicBezTo>
                  <a:close/>
                  <a:moveTo>
                    <a:pt x="2954" y="9475"/>
                  </a:moveTo>
                  <a:cubicBezTo>
                    <a:pt x="2954" y="9153"/>
                    <a:pt x="3021" y="8844"/>
                    <a:pt x="3141" y="8566"/>
                  </a:cubicBezTo>
                  <a:cubicBezTo>
                    <a:pt x="2404" y="7757"/>
                    <a:pt x="1736" y="6884"/>
                    <a:pt x="1151" y="5952"/>
                  </a:cubicBezTo>
                  <a:cubicBezTo>
                    <a:pt x="417" y="7410"/>
                    <a:pt x="0" y="9056"/>
                    <a:pt x="0" y="10799"/>
                  </a:cubicBezTo>
                  <a:cubicBezTo>
                    <a:pt x="0" y="12819"/>
                    <a:pt x="556" y="14708"/>
                    <a:pt x="1521" y="16325"/>
                  </a:cubicBezTo>
                  <a:cubicBezTo>
                    <a:pt x="1866" y="14381"/>
                    <a:pt x="2520" y="12545"/>
                    <a:pt x="3424" y="10861"/>
                  </a:cubicBezTo>
                  <a:cubicBezTo>
                    <a:pt x="3130" y="10477"/>
                    <a:pt x="2954" y="9996"/>
                    <a:pt x="2954" y="9475"/>
                  </a:cubicBezTo>
                  <a:close/>
                  <a:moveTo>
                    <a:pt x="5251" y="7176"/>
                  </a:moveTo>
                  <a:cubicBezTo>
                    <a:pt x="5487" y="7176"/>
                    <a:pt x="5715" y="7213"/>
                    <a:pt x="5930" y="7278"/>
                  </a:cubicBezTo>
                  <a:cubicBezTo>
                    <a:pt x="6738" y="6372"/>
                    <a:pt x="7636" y="5547"/>
                    <a:pt x="8608" y="4813"/>
                  </a:cubicBezTo>
                  <a:cubicBezTo>
                    <a:pt x="8567" y="4642"/>
                    <a:pt x="8543" y="4464"/>
                    <a:pt x="8543" y="4280"/>
                  </a:cubicBezTo>
                  <a:cubicBezTo>
                    <a:pt x="8543" y="4026"/>
                    <a:pt x="8587" y="3781"/>
                    <a:pt x="8663" y="3552"/>
                  </a:cubicBezTo>
                  <a:cubicBezTo>
                    <a:pt x="7575" y="2771"/>
                    <a:pt x="6391" y="2115"/>
                    <a:pt x="5131" y="1609"/>
                  </a:cubicBezTo>
                  <a:cubicBezTo>
                    <a:pt x="3949" y="2338"/>
                    <a:pt x="2920" y="3289"/>
                    <a:pt x="2099" y="4405"/>
                  </a:cubicBezTo>
                  <a:cubicBezTo>
                    <a:pt x="2708" y="5484"/>
                    <a:pt x="3433" y="6491"/>
                    <a:pt x="4256" y="7407"/>
                  </a:cubicBezTo>
                  <a:cubicBezTo>
                    <a:pt x="4557" y="7261"/>
                    <a:pt x="4895" y="7176"/>
                    <a:pt x="5251" y="7176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noFill/>
              <a:miter lim="400000"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7" name="îs1íḑè">
              <a:extLst>
                <a:ext uri="{FF2B5EF4-FFF2-40B4-BE49-F238E27FC236}">
                  <a16:creationId xmlns:a16="http://schemas.microsoft.com/office/drawing/2014/main" id="{2919EA46-79BB-42B8-870A-8FCD0D4643D9}"/>
                </a:ext>
              </a:extLst>
            </p:cNvPr>
            <p:cNvSpPr/>
            <p:nvPr/>
          </p:nvSpPr>
          <p:spPr bwMode="auto">
            <a:xfrm>
              <a:off x="10147258" y="3855500"/>
              <a:ext cx="482620" cy="482620"/>
            </a:xfrm>
            <a:custGeom>
              <a:avLst/>
              <a:gdLst>
                <a:gd name="connsiteX0" fmla="*/ 69646 w 508000"/>
                <a:gd name="connsiteY0" fmla="*/ 394096 h 478080"/>
                <a:gd name="connsiteX1" fmla="*/ 438355 w 508000"/>
                <a:gd name="connsiteY1" fmla="*/ 394096 h 478080"/>
                <a:gd name="connsiteX2" fmla="*/ 438355 w 508000"/>
                <a:gd name="connsiteY2" fmla="*/ 422773 h 478080"/>
                <a:gd name="connsiteX3" fmla="*/ 473178 w 508000"/>
                <a:gd name="connsiteY3" fmla="*/ 422773 h 478080"/>
                <a:gd name="connsiteX4" fmla="*/ 473178 w 508000"/>
                <a:gd name="connsiteY4" fmla="*/ 447354 h 478080"/>
                <a:gd name="connsiteX5" fmla="*/ 497758 w 508000"/>
                <a:gd name="connsiteY5" fmla="*/ 447354 h 478080"/>
                <a:gd name="connsiteX6" fmla="*/ 497758 w 508000"/>
                <a:gd name="connsiteY6" fmla="*/ 478080 h 478080"/>
                <a:gd name="connsiteX7" fmla="*/ 14339 w 508000"/>
                <a:gd name="connsiteY7" fmla="*/ 478080 h 478080"/>
                <a:gd name="connsiteX8" fmla="*/ 14339 w 508000"/>
                <a:gd name="connsiteY8" fmla="*/ 447354 h 478080"/>
                <a:gd name="connsiteX9" fmla="*/ 38920 w 508000"/>
                <a:gd name="connsiteY9" fmla="*/ 447354 h 478080"/>
                <a:gd name="connsiteX10" fmla="*/ 38920 w 508000"/>
                <a:gd name="connsiteY10" fmla="*/ 422773 h 478080"/>
                <a:gd name="connsiteX11" fmla="*/ 69646 w 508000"/>
                <a:gd name="connsiteY11" fmla="*/ 422773 h 478080"/>
                <a:gd name="connsiteX12" fmla="*/ 362031 w 508000"/>
                <a:gd name="connsiteY12" fmla="*/ 193354 h 478080"/>
                <a:gd name="connsiteX13" fmla="*/ 436842 w 508000"/>
                <a:gd name="connsiteY13" fmla="*/ 193354 h 478080"/>
                <a:gd name="connsiteX14" fmla="*/ 456791 w 508000"/>
                <a:gd name="connsiteY14" fmla="*/ 213383 h 478080"/>
                <a:gd name="connsiteX15" fmla="*/ 456791 w 508000"/>
                <a:gd name="connsiteY15" fmla="*/ 233411 h 478080"/>
                <a:gd name="connsiteX16" fmla="*/ 436842 w 508000"/>
                <a:gd name="connsiteY16" fmla="*/ 233411 h 478080"/>
                <a:gd name="connsiteX17" fmla="*/ 436842 w 508000"/>
                <a:gd name="connsiteY17" fmla="*/ 373612 h 478080"/>
                <a:gd name="connsiteX18" fmla="*/ 362031 w 508000"/>
                <a:gd name="connsiteY18" fmla="*/ 373612 h 478080"/>
                <a:gd name="connsiteX19" fmla="*/ 362031 w 508000"/>
                <a:gd name="connsiteY19" fmla="*/ 233411 h 478080"/>
                <a:gd name="connsiteX20" fmla="*/ 342081 w 508000"/>
                <a:gd name="connsiteY20" fmla="*/ 233411 h 478080"/>
                <a:gd name="connsiteX21" fmla="*/ 342081 w 508000"/>
                <a:gd name="connsiteY21" fmla="*/ 213383 h 478080"/>
                <a:gd name="connsiteX22" fmla="*/ 362031 w 508000"/>
                <a:gd name="connsiteY22" fmla="*/ 193354 h 478080"/>
                <a:gd name="connsiteX23" fmla="*/ 218644 w 508000"/>
                <a:gd name="connsiteY23" fmla="*/ 193354 h 478080"/>
                <a:gd name="connsiteX24" fmla="*/ 293455 w 508000"/>
                <a:gd name="connsiteY24" fmla="*/ 193354 h 478080"/>
                <a:gd name="connsiteX25" fmla="*/ 313404 w 508000"/>
                <a:gd name="connsiteY25" fmla="*/ 213383 h 478080"/>
                <a:gd name="connsiteX26" fmla="*/ 313404 w 508000"/>
                <a:gd name="connsiteY26" fmla="*/ 233411 h 478080"/>
                <a:gd name="connsiteX27" fmla="*/ 293455 w 508000"/>
                <a:gd name="connsiteY27" fmla="*/ 233411 h 478080"/>
                <a:gd name="connsiteX28" fmla="*/ 293455 w 508000"/>
                <a:gd name="connsiteY28" fmla="*/ 373612 h 478080"/>
                <a:gd name="connsiteX29" fmla="*/ 213656 w 508000"/>
                <a:gd name="connsiteY29" fmla="*/ 373612 h 478080"/>
                <a:gd name="connsiteX30" fmla="*/ 213656 w 508000"/>
                <a:gd name="connsiteY30" fmla="*/ 233411 h 478080"/>
                <a:gd name="connsiteX31" fmla="*/ 198694 w 508000"/>
                <a:gd name="connsiteY31" fmla="*/ 233411 h 478080"/>
                <a:gd name="connsiteX32" fmla="*/ 198694 w 508000"/>
                <a:gd name="connsiteY32" fmla="*/ 213383 h 478080"/>
                <a:gd name="connsiteX33" fmla="*/ 218644 w 508000"/>
                <a:gd name="connsiteY33" fmla="*/ 193354 h 478080"/>
                <a:gd name="connsiteX34" fmla="*/ 73208 w 508000"/>
                <a:gd name="connsiteY34" fmla="*/ 193354 h 478080"/>
                <a:gd name="connsiteX35" fmla="*/ 148019 w 508000"/>
                <a:gd name="connsiteY35" fmla="*/ 193354 h 478080"/>
                <a:gd name="connsiteX36" fmla="*/ 167968 w 508000"/>
                <a:gd name="connsiteY36" fmla="*/ 213383 h 478080"/>
                <a:gd name="connsiteX37" fmla="*/ 167968 w 508000"/>
                <a:gd name="connsiteY37" fmla="*/ 233411 h 478080"/>
                <a:gd name="connsiteX38" fmla="*/ 148019 w 508000"/>
                <a:gd name="connsiteY38" fmla="*/ 233411 h 478080"/>
                <a:gd name="connsiteX39" fmla="*/ 148019 w 508000"/>
                <a:gd name="connsiteY39" fmla="*/ 373612 h 478080"/>
                <a:gd name="connsiteX40" fmla="*/ 73208 w 508000"/>
                <a:gd name="connsiteY40" fmla="*/ 373612 h 478080"/>
                <a:gd name="connsiteX41" fmla="*/ 73208 w 508000"/>
                <a:gd name="connsiteY41" fmla="*/ 233411 h 478080"/>
                <a:gd name="connsiteX42" fmla="*/ 53258 w 508000"/>
                <a:gd name="connsiteY42" fmla="*/ 233411 h 478080"/>
                <a:gd name="connsiteX43" fmla="*/ 53258 w 508000"/>
                <a:gd name="connsiteY43" fmla="*/ 213383 h 478080"/>
                <a:gd name="connsiteX44" fmla="*/ 73208 w 508000"/>
                <a:gd name="connsiteY44" fmla="*/ 193354 h 478080"/>
                <a:gd name="connsiteX45" fmla="*/ 234079 w 508000"/>
                <a:gd name="connsiteY45" fmla="*/ 68402 h 478080"/>
                <a:gd name="connsiteX46" fmla="*/ 169334 w 508000"/>
                <a:gd name="connsiteY46" fmla="*/ 108199 h 478080"/>
                <a:gd name="connsiteX47" fmla="*/ 169334 w 508000"/>
                <a:gd name="connsiteY47" fmla="*/ 113174 h 478080"/>
                <a:gd name="connsiteX48" fmla="*/ 174314 w 508000"/>
                <a:gd name="connsiteY48" fmla="*/ 113174 h 478080"/>
                <a:gd name="connsiteX49" fmla="*/ 333687 w 508000"/>
                <a:gd name="connsiteY49" fmla="*/ 113174 h 478080"/>
                <a:gd name="connsiteX50" fmla="*/ 338667 w 508000"/>
                <a:gd name="connsiteY50" fmla="*/ 113174 h 478080"/>
                <a:gd name="connsiteX51" fmla="*/ 338667 w 508000"/>
                <a:gd name="connsiteY51" fmla="*/ 108199 h 478080"/>
                <a:gd name="connsiteX52" fmla="*/ 273922 w 508000"/>
                <a:gd name="connsiteY52" fmla="*/ 68402 h 478080"/>
                <a:gd name="connsiteX53" fmla="*/ 234079 w 508000"/>
                <a:gd name="connsiteY53" fmla="*/ 68402 h 478080"/>
                <a:gd name="connsiteX54" fmla="*/ 234079 w 508000"/>
                <a:gd name="connsiteY54" fmla="*/ 3732 h 478080"/>
                <a:gd name="connsiteX55" fmla="*/ 273922 w 508000"/>
                <a:gd name="connsiteY55" fmla="*/ 3732 h 478080"/>
                <a:gd name="connsiteX56" fmla="*/ 488079 w 508000"/>
                <a:gd name="connsiteY56" fmla="*/ 123123 h 478080"/>
                <a:gd name="connsiteX57" fmla="*/ 508000 w 508000"/>
                <a:gd name="connsiteY57" fmla="*/ 157946 h 478080"/>
                <a:gd name="connsiteX58" fmla="*/ 508000 w 508000"/>
                <a:gd name="connsiteY58" fmla="*/ 172870 h 478080"/>
                <a:gd name="connsiteX59" fmla="*/ 0 w 508000"/>
                <a:gd name="connsiteY59" fmla="*/ 172870 h 478080"/>
                <a:gd name="connsiteX60" fmla="*/ 0 w 508000"/>
                <a:gd name="connsiteY60" fmla="*/ 157946 h 478080"/>
                <a:gd name="connsiteX61" fmla="*/ 19922 w 508000"/>
                <a:gd name="connsiteY61" fmla="*/ 123123 h 478080"/>
                <a:gd name="connsiteX62" fmla="*/ 234079 w 508000"/>
                <a:gd name="connsiteY62" fmla="*/ 3732 h 478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508000" h="478080">
                  <a:moveTo>
                    <a:pt x="69646" y="394096"/>
                  </a:moveTo>
                  <a:lnTo>
                    <a:pt x="438355" y="394096"/>
                  </a:lnTo>
                  <a:lnTo>
                    <a:pt x="438355" y="422773"/>
                  </a:lnTo>
                  <a:lnTo>
                    <a:pt x="473178" y="422773"/>
                  </a:lnTo>
                  <a:lnTo>
                    <a:pt x="473178" y="447354"/>
                  </a:lnTo>
                  <a:lnTo>
                    <a:pt x="497758" y="447354"/>
                  </a:lnTo>
                  <a:lnTo>
                    <a:pt x="497758" y="478080"/>
                  </a:lnTo>
                  <a:lnTo>
                    <a:pt x="14339" y="478080"/>
                  </a:lnTo>
                  <a:lnTo>
                    <a:pt x="14339" y="447354"/>
                  </a:lnTo>
                  <a:lnTo>
                    <a:pt x="38920" y="447354"/>
                  </a:lnTo>
                  <a:lnTo>
                    <a:pt x="38920" y="422773"/>
                  </a:lnTo>
                  <a:lnTo>
                    <a:pt x="69646" y="422773"/>
                  </a:lnTo>
                  <a:close/>
                  <a:moveTo>
                    <a:pt x="362031" y="193354"/>
                  </a:moveTo>
                  <a:cubicBezTo>
                    <a:pt x="362031" y="193354"/>
                    <a:pt x="362031" y="193354"/>
                    <a:pt x="436842" y="193354"/>
                  </a:cubicBezTo>
                  <a:cubicBezTo>
                    <a:pt x="446816" y="193354"/>
                    <a:pt x="456791" y="203368"/>
                    <a:pt x="456791" y="213383"/>
                  </a:cubicBezTo>
                  <a:cubicBezTo>
                    <a:pt x="456791" y="213383"/>
                    <a:pt x="456791" y="213383"/>
                    <a:pt x="456791" y="233411"/>
                  </a:cubicBezTo>
                  <a:cubicBezTo>
                    <a:pt x="456791" y="233411"/>
                    <a:pt x="456791" y="233411"/>
                    <a:pt x="436842" y="233411"/>
                  </a:cubicBezTo>
                  <a:cubicBezTo>
                    <a:pt x="436842" y="233411"/>
                    <a:pt x="436842" y="233411"/>
                    <a:pt x="436842" y="373612"/>
                  </a:cubicBezTo>
                  <a:lnTo>
                    <a:pt x="362031" y="373612"/>
                  </a:lnTo>
                  <a:cubicBezTo>
                    <a:pt x="362031" y="373612"/>
                    <a:pt x="362031" y="373612"/>
                    <a:pt x="362031" y="233411"/>
                  </a:cubicBezTo>
                  <a:cubicBezTo>
                    <a:pt x="362031" y="233411"/>
                    <a:pt x="362031" y="233411"/>
                    <a:pt x="342081" y="233411"/>
                  </a:cubicBezTo>
                  <a:cubicBezTo>
                    <a:pt x="342081" y="233411"/>
                    <a:pt x="342081" y="233411"/>
                    <a:pt x="342081" y="213383"/>
                  </a:cubicBezTo>
                  <a:cubicBezTo>
                    <a:pt x="342081" y="203368"/>
                    <a:pt x="352056" y="193354"/>
                    <a:pt x="362031" y="193354"/>
                  </a:cubicBezTo>
                  <a:close/>
                  <a:moveTo>
                    <a:pt x="218644" y="193354"/>
                  </a:moveTo>
                  <a:cubicBezTo>
                    <a:pt x="218644" y="193354"/>
                    <a:pt x="218644" y="193354"/>
                    <a:pt x="293455" y="193354"/>
                  </a:cubicBezTo>
                  <a:cubicBezTo>
                    <a:pt x="303429" y="193354"/>
                    <a:pt x="313404" y="203368"/>
                    <a:pt x="313404" y="213383"/>
                  </a:cubicBezTo>
                  <a:cubicBezTo>
                    <a:pt x="313404" y="213383"/>
                    <a:pt x="313404" y="213383"/>
                    <a:pt x="313404" y="233411"/>
                  </a:cubicBezTo>
                  <a:cubicBezTo>
                    <a:pt x="313404" y="233411"/>
                    <a:pt x="313404" y="233411"/>
                    <a:pt x="293455" y="233411"/>
                  </a:cubicBezTo>
                  <a:cubicBezTo>
                    <a:pt x="293455" y="233411"/>
                    <a:pt x="293455" y="233411"/>
                    <a:pt x="293455" y="373612"/>
                  </a:cubicBezTo>
                  <a:lnTo>
                    <a:pt x="213656" y="373612"/>
                  </a:lnTo>
                  <a:cubicBezTo>
                    <a:pt x="213656" y="373612"/>
                    <a:pt x="213656" y="373612"/>
                    <a:pt x="213656" y="233411"/>
                  </a:cubicBezTo>
                  <a:cubicBezTo>
                    <a:pt x="213656" y="233411"/>
                    <a:pt x="213656" y="233411"/>
                    <a:pt x="198694" y="233411"/>
                  </a:cubicBezTo>
                  <a:cubicBezTo>
                    <a:pt x="198694" y="233411"/>
                    <a:pt x="198694" y="233411"/>
                    <a:pt x="198694" y="213383"/>
                  </a:cubicBezTo>
                  <a:cubicBezTo>
                    <a:pt x="198694" y="203368"/>
                    <a:pt x="208669" y="193354"/>
                    <a:pt x="218644" y="193354"/>
                  </a:cubicBezTo>
                  <a:close/>
                  <a:moveTo>
                    <a:pt x="73208" y="193354"/>
                  </a:moveTo>
                  <a:cubicBezTo>
                    <a:pt x="73208" y="193354"/>
                    <a:pt x="73208" y="193354"/>
                    <a:pt x="148019" y="193354"/>
                  </a:cubicBezTo>
                  <a:cubicBezTo>
                    <a:pt x="157993" y="193354"/>
                    <a:pt x="167968" y="203368"/>
                    <a:pt x="167968" y="213383"/>
                  </a:cubicBezTo>
                  <a:cubicBezTo>
                    <a:pt x="167968" y="213383"/>
                    <a:pt x="167968" y="213383"/>
                    <a:pt x="167968" y="233411"/>
                  </a:cubicBezTo>
                  <a:cubicBezTo>
                    <a:pt x="167968" y="233411"/>
                    <a:pt x="167968" y="233411"/>
                    <a:pt x="148019" y="233411"/>
                  </a:cubicBezTo>
                  <a:cubicBezTo>
                    <a:pt x="148019" y="233411"/>
                    <a:pt x="148019" y="233411"/>
                    <a:pt x="148019" y="373612"/>
                  </a:cubicBezTo>
                  <a:lnTo>
                    <a:pt x="73208" y="373612"/>
                  </a:lnTo>
                  <a:cubicBezTo>
                    <a:pt x="73208" y="373612"/>
                    <a:pt x="73208" y="373612"/>
                    <a:pt x="73208" y="233411"/>
                  </a:cubicBezTo>
                  <a:cubicBezTo>
                    <a:pt x="73208" y="233411"/>
                    <a:pt x="73208" y="233411"/>
                    <a:pt x="53258" y="233411"/>
                  </a:cubicBezTo>
                  <a:cubicBezTo>
                    <a:pt x="53258" y="233411"/>
                    <a:pt x="53258" y="233411"/>
                    <a:pt x="53258" y="213383"/>
                  </a:cubicBezTo>
                  <a:cubicBezTo>
                    <a:pt x="53258" y="203368"/>
                    <a:pt x="63233" y="193354"/>
                    <a:pt x="73208" y="193354"/>
                  </a:cubicBezTo>
                  <a:close/>
                  <a:moveTo>
                    <a:pt x="234079" y="68402"/>
                  </a:moveTo>
                  <a:cubicBezTo>
                    <a:pt x="234079" y="68402"/>
                    <a:pt x="234079" y="68402"/>
                    <a:pt x="169334" y="108199"/>
                  </a:cubicBezTo>
                  <a:cubicBezTo>
                    <a:pt x="169334" y="108199"/>
                    <a:pt x="169334" y="108199"/>
                    <a:pt x="169334" y="113174"/>
                  </a:cubicBezTo>
                  <a:cubicBezTo>
                    <a:pt x="169334" y="113174"/>
                    <a:pt x="169334" y="113174"/>
                    <a:pt x="174314" y="113174"/>
                  </a:cubicBezTo>
                  <a:lnTo>
                    <a:pt x="333687" y="113174"/>
                  </a:lnTo>
                  <a:cubicBezTo>
                    <a:pt x="338667" y="113174"/>
                    <a:pt x="338667" y="113174"/>
                    <a:pt x="338667" y="113174"/>
                  </a:cubicBezTo>
                  <a:cubicBezTo>
                    <a:pt x="338667" y="108199"/>
                    <a:pt x="338667" y="108199"/>
                    <a:pt x="338667" y="108199"/>
                  </a:cubicBezTo>
                  <a:cubicBezTo>
                    <a:pt x="338667" y="108199"/>
                    <a:pt x="338667" y="108199"/>
                    <a:pt x="273922" y="68402"/>
                  </a:cubicBezTo>
                  <a:cubicBezTo>
                    <a:pt x="258981" y="63428"/>
                    <a:pt x="249020" y="63428"/>
                    <a:pt x="234079" y="68402"/>
                  </a:cubicBezTo>
                  <a:close/>
                  <a:moveTo>
                    <a:pt x="234079" y="3732"/>
                  </a:moveTo>
                  <a:cubicBezTo>
                    <a:pt x="249020" y="-1243"/>
                    <a:pt x="258981" y="-1243"/>
                    <a:pt x="273922" y="3732"/>
                  </a:cubicBezTo>
                  <a:lnTo>
                    <a:pt x="488079" y="123123"/>
                  </a:lnTo>
                  <a:cubicBezTo>
                    <a:pt x="498039" y="128098"/>
                    <a:pt x="508000" y="143022"/>
                    <a:pt x="508000" y="157946"/>
                  </a:cubicBezTo>
                  <a:cubicBezTo>
                    <a:pt x="508000" y="157946"/>
                    <a:pt x="508000" y="157946"/>
                    <a:pt x="508000" y="172870"/>
                  </a:cubicBezTo>
                  <a:cubicBezTo>
                    <a:pt x="508000" y="172870"/>
                    <a:pt x="508000" y="172870"/>
                    <a:pt x="0" y="172870"/>
                  </a:cubicBezTo>
                  <a:cubicBezTo>
                    <a:pt x="0" y="172870"/>
                    <a:pt x="0" y="172870"/>
                    <a:pt x="0" y="157946"/>
                  </a:cubicBezTo>
                  <a:cubicBezTo>
                    <a:pt x="0" y="143022"/>
                    <a:pt x="9961" y="128098"/>
                    <a:pt x="19922" y="123123"/>
                  </a:cubicBezTo>
                  <a:cubicBezTo>
                    <a:pt x="19922" y="123123"/>
                    <a:pt x="19922" y="123123"/>
                    <a:pt x="234079" y="3732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8" name="iṡļîḓê">
              <a:extLst>
                <a:ext uri="{FF2B5EF4-FFF2-40B4-BE49-F238E27FC236}">
                  <a16:creationId xmlns:a16="http://schemas.microsoft.com/office/drawing/2014/main" id="{832982FF-A776-4270-8779-DC4F3A115C02}"/>
                </a:ext>
              </a:extLst>
            </p:cNvPr>
            <p:cNvSpPr/>
            <p:nvPr/>
          </p:nvSpPr>
          <p:spPr>
            <a:xfrm>
              <a:off x="1513826" y="3153855"/>
              <a:ext cx="561372" cy="584775"/>
            </a:xfrm>
            <a:prstGeom prst="rect">
              <a:avLst/>
            </a:prstGeom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en-US" altLang="zh-CN" sz="3200">
                  <a:solidFill>
                    <a:schemeClr val="bg1">
                      <a:lumMod val="100000"/>
                    </a:schemeClr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  <p:sp>
          <p:nvSpPr>
            <p:cNvPr id="19" name="îś1îḓè">
              <a:extLst>
                <a:ext uri="{FF2B5EF4-FFF2-40B4-BE49-F238E27FC236}">
                  <a16:creationId xmlns:a16="http://schemas.microsoft.com/office/drawing/2014/main" id="{E0A5817B-0362-46C0-8E24-C9F71925783C}"/>
                </a:ext>
              </a:extLst>
            </p:cNvPr>
            <p:cNvSpPr/>
            <p:nvPr/>
          </p:nvSpPr>
          <p:spPr>
            <a:xfrm>
              <a:off x="3581282" y="3153855"/>
              <a:ext cx="611065" cy="584775"/>
            </a:xfrm>
            <a:prstGeom prst="rect">
              <a:avLst/>
            </a:prstGeom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en-US" altLang="zh-CN" sz="3200">
                  <a:solidFill>
                    <a:schemeClr val="bg1">
                      <a:lumMod val="100000"/>
                    </a:schemeClr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  <p:sp>
          <p:nvSpPr>
            <p:cNvPr id="20" name="ïśḷîdé">
              <a:extLst>
                <a:ext uri="{FF2B5EF4-FFF2-40B4-BE49-F238E27FC236}">
                  <a16:creationId xmlns:a16="http://schemas.microsoft.com/office/drawing/2014/main" id="{B797D32F-68CD-412F-A3DE-D57E7B98EE09}"/>
                </a:ext>
              </a:extLst>
            </p:cNvPr>
            <p:cNvSpPr/>
            <p:nvPr/>
          </p:nvSpPr>
          <p:spPr>
            <a:xfrm>
              <a:off x="5778407" y="3153855"/>
              <a:ext cx="622286" cy="584775"/>
            </a:xfrm>
            <a:prstGeom prst="rect">
              <a:avLst/>
            </a:prstGeom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en-US" altLang="zh-CN" sz="3200">
                  <a:solidFill>
                    <a:schemeClr val="bg1">
                      <a:lumMod val="100000"/>
                    </a:schemeClr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  <p:sp>
          <p:nvSpPr>
            <p:cNvPr id="21" name="îṩľïḑé">
              <a:extLst>
                <a:ext uri="{FF2B5EF4-FFF2-40B4-BE49-F238E27FC236}">
                  <a16:creationId xmlns:a16="http://schemas.microsoft.com/office/drawing/2014/main" id="{53722C81-0978-4504-8042-801165AA29B0}"/>
                </a:ext>
              </a:extLst>
            </p:cNvPr>
            <p:cNvSpPr/>
            <p:nvPr/>
          </p:nvSpPr>
          <p:spPr>
            <a:xfrm>
              <a:off x="8003693" y="3153855"/>
              <a:ext cx="609462" cy="584775"/>
            </a:xfrm>
            <a:prstGeom prst="rect">
              <a:avLst/>
            </a:prstGeom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en-US" altLang="zh-CN" sz="3200">
                  <a:solidFill>
                    <a:schemeClr val="bg1">
                      <a:lumMod val="100000"/>
                    </a:schemeClr>
                  </a:solidFill>
                  <a:latin typeface="Impact" panose="020B0806030902050204" pitchFamily="34" charset="0"/>
                </a:rPr>
                <a:t>04</a:t>
              </a:r>
            </a:p>
          </p:txBody>
        </p:sp>
        <p:sp>
          <p:nvSpPr>
            <p:cNvPr id="22" name="iŝḷiḍé">
              <a:extLst>
                <a:ext uri="{FF2B5EF4-FFF2-40B4-BE49-F238E27FC236}">
                  <a16:creationId xmlns:a16="http://schemas.microsoft.com/office/drawing/2014/main" id="{4DA2AC53-92C7-4E68-A77D-6D78896BC983}"/>
                </a:ext>
              </a:extLst>
            </p:cNvPr>
            <p:cNvSpPr/>
            <p:nvPr/>
          </p:nvSpPr>
          <p:spPr>
            <a:xfrm>
              <a:off x="10066481" y="3153855"/>
              <a:ext cx="623889" cy="584775"/>
            </a:xfrm>
            <a:prstGeom prst="rect">
              <a:avLst/>
            </a:prstGeom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en-US" altLang="zh-CN" sz="3200">
                  <a:solidFill>
                    <a:schemeClr val="bg1">
                      <a:lumMod val="100000"/>
                    </a:schemeClr>
                  </a:solidFill>
                  <a:latin typeface="Impact" panose="020B0806030902050204" pitchFamily="34" charset="0"/>
                </a:rPr>
                <a:t>05</a:t>
              </a:r>
            </a:p>
          </p:txBody>
        </p:sp>
        <p:grpSp>
          <p:nvGrpSpPr>
            <p:cNvPr id="23" name="íšḷïdê">
              <a:extLst>
                <a:ext uri="{FF2B5EF4-FFF2-40B4-BE49-F238E27FC236}">
                  <a16:creationId xmlns:a16="http://schemas.microsoft.com/office/drawing/2014/main" id="{ADDD0317-6DE9-4166-89BB-2EB6642B6EFF}"/>
                </a:ext>
              </a:extLst>
            </p:cNvPr>
            <p:cNvGrpSpPr/>
            <p:nvPr/>
          </p:nvGrpSpPr>
          <p:grpSpPr>
            <a:xfrm>
              <a:off x="658996" y="1986086"/>
              <a:ext cx="10803673" cy="545502"/>
              <a:chOff x="658996" y="1181111"/>
              <a:chExt cx="10803673" cy="545502"/>
            </a:xfrm>
          </p:grpSpPr>
          <p:sp>
            <p:nvSpPr>
              <p:cNvPr id="24" name="iş1iḓe">
                <a:extLst>
                  <a:ext uri="{FF2B5EF4-FFF2-40B4-BE49-F238E27FC236}">
                    <a16:creationId xmlns:a16="http://schemas.microsoft.com/office/drawing/2014/main" id="{44BDEF2D-B0BF-4944-B0AE-E8C01B9A82C9}"/>
                  </a:ext>
                </a:extLst>
              </p:cNvPr>
              <p:cNvSpPr/>
              <p:nvPr/>
            </p:nvSpPr>
            <p:spPr>
              <a:xfrm>
                <a:off x="658996" y="1181111"/>
                <a:ext cx="2541404" cy="545502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 fontScale="85000" lnSpcReduction="20000"/>
              </a:bodyPr>
              <a:lstStyle/>
              <a:p>
                <a:r>
                  <a:rPr lang="en-US" altLang="zh-CN" sz="4400" b="1" dirty="0">
                    <a:solidFill>
                      <a:sysClr val="windowText" lastClr="000000"/>
                    </a:solidFill>
                  </a:rPr>
                  <a:t>CONTENT</a:t>
                </a:r>
              </a:p>
            </p:txBody>
          </p:sp>
          <p:cxnSp>
            <p:nvCxnSpPr>
              <p:cNvPr id="25" name="直接连接符 24">
                <a:extLst>
                  <a:ext uri="{FF2B5EF4-FFF2-40B4-BE49-F238E27FC236}">
                    <a16:creationId xmlns:a16="http://schemas.microsoft.com/office/drawing/2014/main" id="{8399FE9D-7760-467F-9BBB-56EF1F5DCE2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00400" y="1406093"/>
                <a:ext cx="8262269" cy="0"/>
              </a:xfrm>
              <a:prstGeom prst="line">
                <a:avLst/>
              </a:prstGeom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8886173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solidFill>
                  <a:schemeClr val="accent3"/>
                </a:solidFill>
              </a:rPr>
              <a:t>Section Header Here</a:t>
            </a:r>
            <a:endParaRPr lang="zh-CN" altLang="en-US" dirty="0">
              <a:solidFill>
                <a:schemeClr val="accent3"/>
              </a:solidFill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lnSpc>
                <a:spcPct val="100000"/>
              </a:lnSpc>
            </a:pPr>
            <a:r>
              <a:rPr lang="en-US" altLang="zh-CN" dirty="0">
                <a:solidFill>
                  <a:schemeClr val="accent3"/>
                </a:solidFill>
              </a:rPr>
              <a:t>Supporting text here.</a:t>
            </a:r>
          </a:p>
          <a:p>
            <a:pPr lvl="0">
              <a:lnSpc>
                <a:spcPct val="100000"/>
              </a:lnSpc>
            </a:pPr>
            <a:r>
              <a:rPr lang="en-US" altLang="zh-CN" dirty="0">
                <a:solidFill>
                  <a:schemeClr val="accent3"/>
                </a:solidFill>
              </a:rPr>
              <a:t>When you copy &amp; paste, choose "keep text only" option.</a:t>
            </a:r>
            <a:endParaRPr lang="zh-CN" altLang="en-US" dirty="0">
              <a:solidFill>
                <a:schemeClr val="accent3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9628743" y="3038907"/>
            <a:ext cx="1175649" cy="1022183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3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/04</a:t>
            </a:r>
            <a:endParaRPr lang="zh-CN" altLang="en-US" spc="100" dirty="0">
              <a:solidFill>
                <a:schemeClr val="accent3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26929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76714B8-4169-4DFB-8697-4E7A972B7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886C1494-BD23-46DA-934F-356753BD16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573614C-054C-467C-9CD2-2E2EC734B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21</a:t>
            </a:fld>
            <a:endParaRPr lang="zh-CN" altLang="en-US"/>
          </a:p>
        </p:txBody>
      </p:sp>
      <p:grpSp>
        <p:nvGrpSpPr>
          <p:cNvPr id="5" name="18333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D25C8630-ABF7-49F4-B5D9-771DF0DBAD29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2" y="1123950"/>
            <a:ext cx="10847386" cy="5019675"/>
            <a:chOff x="673102" y="1123950"/>
            <a:chExt cx="10847386" cy="5019675"/>
          </a:xfrm>
        </p:grpSpPr>
        <p:grpSp>
          <p:nvGrpSpPr>
            <p:cNvPr id="6" name="iŝḻíďe">
              <a:extLst>
                <a:ext uri="{FF2B5EF4-FFF2-40B4-BE49-F238E27FC236}">
                  <a16:creationId xmlns:a16="http://schemas.microsoft.com/office/drawing/2014/main" id="{DD283EBE-2BE1-4260-AD30-A454D3E327BA}"/>
                </a:ext>
              </a:extLst>
            </p:cNvPr>
            <p:cNvGrpSpPr/>
            <p:nvPr/>
          </p:nvGrpSpPr>
          <p:grpSpPr>
            <a:xfrm>
              <a:off x="6664241" y="1776327"/>
              <a:ext cx="889806" cy="3813807"/>
              <a:chOff x="6334041" y="1776327"/>
              <a:chExt cx="889806" cy="3813807"/>
            </a:xfrm>
          </p:grpSpPr>
          <p:sp>
            <p:nvSpPr>
              <p:cNvPr id="19" name="ïṡliďe">
                <a:extLst>
                  <a:ext uri="{FF2B5EF4-FFF2-40B4-BE49-F238E27FC236}">
                    <a16:creationId xmlns:a16="http://schemas.microsoft.com/office/drawing/2014/main" id="{BE531E0A-BF6E-469D-A333-C7F7B603264F}"/>
                  </a:ext>
                </a:extLst>
              </p:cNvPr>
              <p:cNvSpPr/>
              <p:nvPr/>
            </p:nvSpPr>
            <p:spPr>
              <a:xfrm>
                <a:off x="6334041" y="3236127"/>
                <a:ext cx="889806" cy="889802"/>
              </a:xfrm>
              <a:prstGeom prst="roundRect">
                <a:avLst>
                  <a:gd name="adj" fmla="val 15000"/>
                </a:avLst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/>
              </a:bodyPr>
              <a:lstStyle/>
              <a:p>
                <a:pPr lvl="0">
                  <a:defRPr sz="3200"/>
                </a:pPr>
                <a:endParaRPr sz="1600"/>
              </a:p>
            </p:txBody>
          </p:sp>
          <p:sp>
            <p:nvSpPr>
              <p:cNvPr id="20" name="ísľîḍê">
                <a:extLst>
                  <a:ext uri="{FF2B5EF4-FFF2-40B4-BE49-F238E27FC236}">
                    <a16:creationId xmlns:a16="http://schemas.microsoft.com/office/drawing/2014/main" id="{79C60CA8-F892-4135-AEE1-A48B501979BD}"/>
                  </a:ext>
                </a:extLst>
              </p:cNvPr>
              <p:cNvSpPr/>
              <p:nvPr/>
            </p:nvSpPr>
            <p:spPr>
              <a:xfrm>
                <a:off x="6500668" y="3375057"/>
                <a:ext cx="585359" cy="594627"/>
              </a:xfrm>
              <a:custGeom>
                <a:avLst/>
                <a:gdLst>
                  <a:gd name="connsiteX0" fmla="*/ 149604 w 577154"/>
                  <a:gd name="connsiteY0" fmla="*/ 536234 h 586292"/>
                  <a:gd name="connsiteX1" fmla="*/ 214914 w 577154"/>
                  <a:gd name="connsiteY1" fmla="*/ 562021 h 586292"/>
                  <a:gd name="connsiteX2" fmla="*/ 211877 w 577154"/>
                  <a:gd name="connsiteY2" fmla="*/ 559746 h 586292"/>
                  <a:gd name="connsiteX3" fmla="*/ 202004 w 577154"/>
                  <a:gd name="connsiteY3" fmla="*/ 554437 h 586292"/>
                  <a:gd name="connsiteX4" fmla="*/ 196688 w 577154"/>
                  <a:gd name="connsiteY4" fmla="*/ 551403 h 586292"/>
                  <a:gd name="connsiteX5" fmla="*/ 184537 w 577154"/>
                  <a:gd name="connsiteY5" fmla="*/ 543818 h 586292"/>
                  <a:gd name="connsiteX6" fmla="*/ 177702 w 577154"/>
                  <a:gd name="connsiteY6" fmla="*/ 538509 h 586292"/>
                  <a:gd name="connsiteX7" fmla="*/ 173905 w 577154"/>
                  <a:gd name="connsiteY7" fmla="*/ 536234 h 586292"/>
                  <a:gd name="connsiteX8" fmla="*/ 299943 w 577154"/>
                  <a:gd name="connsiteY8" fmla="*/ 499816 h 586292"/>
                  <a:gd name="connsiteX9" fmla="*/ 318939 w 577154"/>
                  <a:gd name="connsiteY9" fmla="*/ 500576 h 586292"/>
                  <a:gd name="connsiteX10" fmla="*/ 329576 w 577154"/>
                  <a:gd name="connsiteY10" fmla="*/ 511222 h 586292"/>
                  <a:gd name="connsiteX11" fmla="*/ 319698 w 577154"/>
                  <a:gd name="connsiteY11" fmla="*/ 521108 h 586292"/>
                  <a:gd name="connsiteX12" fmla="*/ 318939 w 577154"/>
                  <a:gd name="connsiteY12" fmla="*/ 521108 h 586292"/>
                  <a:gd name="connsiteX13" fmla="*/ 297663 w 577154"/>
                  <a:gd name="connsiteY13" fmla="*/ 519587 h 586292"/>
                  <a:gd name="connsiteX14" fmla="*/ 288545 w 577154"/>
                  <a:gd name="connsiteY14" fmla="*/ 508941 h 586292"/>
                  <a:gd name="connsiteX15" fmla="*/ 299943 w 577154"/>
                  <a:gd name="connsiteY15" fmla="*/ 499816 h 586292"/>
                  <a:gd name="connsiteX16" fmla="*/ 88851 w 577154"/>
                  <a:gd name="connsiteY16" fmla="*/ 485417 h 586292"/>
                  <a:gd name="connsiteX17" fmla="*/ 119987 w 577154"/>
                  <a:gd name="connsiteY17" fmla="*/ 515755 h 586292"/>
                  <a:gd name="connsiteX18" fmla="*/ 150364 w 577154"/>
                  <a:gd name="connsiteY18" fmla="*/ 515755 h 586292"/>
                  <a:gd name="connsiteX19" fmla="*/ 148085 w 577154"/>
                  <a:gd name="connsiteY19" fmla="*/ 513480 h 586292"/>
                  <a:gd name="connsiteX20" fmla="*/ 142010 w 577154"/>
                  <a:gd name="connsiteY20" fmla="*/ 507412 h 586292"/>
                  <a:gd name="connsiteX21" fmla="*/ 136694 w 577154"/>
                  <a:gd name="connsiteY21" fmla="*/ 501344 h 586292"/>
                  <a:gd name="connsiteX22" fmla="*/ 127581 w 577154"/>
                  <a:gd name="connsiteY22" fmla="*/ 489967 h 586292"/>
                  <a:gd name="connsiteX23" fmla="*/ 123784 w 577154"/>
                  <a:gd name="connsiteY23" fmla="*/ 485417 h 586292"/>
                  <a:gd name="connsiteX24" fmla="*/ 399912 w 577154"/>
                  <a:gd name="connsiteY24" fmla="*/ 482256 h 586292"/>
                  <a:gd name="connsiteX25" fmla="*/ 405611 w 577154"/>
                  <a:gd name="connsiteY25" fmla="*/ 486996 h 586292"/>
                  <a:gd name="connsiteX26" fmla="*/ 401812 w 577154"/>
                  <a:gd name="connsiteY26" fmla="*/ 500648 h 586292"/>
                  <a:gd name="connsiteX27" fmla="*/ 382056 w 577154"/>
                  <a:gd name="connsiteY27" fmla="*/ 509750 h 586292"/>
                  <a:gd name="connsiteX28" fmla="*/ 378257 w 577154"/>
                  <a:gd name="connsiteY28" fmla="*/ 510508 h 586292"/>
                  <a:gd name="connsiteX29" fmla="*/ 369139 w 577154"/>
                  <a:gd name="connsiteY29" fmla="*/ 503682 h 586292"/>
                  <a:gd name="connsiteX30" fmla="*/ 375217 w 577154"/>
                  <a:gd name="connsiteY30" fmla="*/ 490789 h 586292"/>
                  <a:gd name="connsiteX31" fmla="*/ 391934 w 577154"/>
                  <a:gd name="connsiteY31" fmla="*/ 483204 h 586292"/>
                  <a:gd name="connsiteX32" fmla="*/ 399912 w 577154"/>
                  <a:gd name="connsiteY32" fmla="*/ 482256 h 586292"/>
                  <a:gd name="connsiteX33" fmla="*/ 229351 w 577154"/>
                  <a:gd name="connsiteY33" fmla="*/ 474063 h 586292"/>
                  <a:gd name="connsiteX34" fmla="*/ 246091 w 577154"/>
                  <a:gd name="connsiteY34" fmla="*/ 483157 h 586292"/>
                  <a:gd name="connsiteX35" fmla="*/ 250656 w 577154"/>
                  <a:gd name="connsiteY35" fmla="*/ 496797 h 586292"/>
                  <a:gd name="connsiteX36" fmla="*/ 241525 w 577154"/>
                  <a:gd name="connsiteY36" fmla="*/ 502101 h 586292"/>
                  <a:gd name="connsiteX37" fmla="*/ 236960 w 577154"/>
                  <a:gd name="connsiteY37" fmla="*/ 501343 h 586292"/>
                  <a:gd name="connsiteX38" fmla="*/ 218698 w 577154"/>
                  <a:gd name="connsiteY38" fmla="*/ 490735 h 586292"/>
                  <a:gd name="connsiteX39" fmla="*/ 215654 w 577154"/>
                  <a:gd name="connsiteY39" fmla="*/ 477094 h 586292"/>
                  <a:gd name="connsiteX40" fmla="*/ 229351 w 577154"/>
                  <a:gd name="connsiteY40" fmla="*/ 474063 h 586292"/>
                  <a:gd name="connsiteX41" fmla="*/ 464745 w 577154"/>
                  <a:gd name="connsiteY41" fmla="*/ 433889 h 586292"/>
                  <a:gd name="connsiteX42" fmla="*/ 466262 w 577154"/>
                  <a:gd name="connsiteY42" fmla="*/ 447550 h 586292"/>
                  <a:gd name="connsiteX43" fmla="*/ 451842 w 577154"/>
                  <a:gd name="connsiteY43" fmla="*/ 463488 h 586292"/>
                  <a:gd name="connsiteX44" fmla="*/ 445012 w 577154"/>
                  <a:gd name="connsiteY44" fmla="*/ 466524 h 586292"/>
                  <a:gd name="connsiteX45" fmla="*/ 438181 w 577154"/>
                  <a:gd name="connsiteY45" fmla="*/ 463488 h 586292"/>
                  <a:gd name="connsiteX46" fmla="*/ 438181 w 577154"/>
                  <a:gd name="connsiteY46" fmla="*/ 449068 h 586292"/>
                  <a:gd name="connsiteX47" fmla="*/ 450324 w 577154"/>
                  <a:gd name="connsiteY47" fmla="*/ 435407 h 586292"/>
                  <a:gd name="connsiteX48" fmla="*/ 464745 w 577154"/>
                  <a:gd name="connsiteY48" fmla="*/ 433889 h 586292"/>
                  <a:gd name="connsiteX49" fmla="*/ 49362 w 577154"/>
                  <a:gd name="connsiteY49" fmla="*/ 424740 h 586292"/>
                  <a:gd name="connsiteX50" fmla="*/ 73663 w 577154"/>
                  <a:gd name="connsiteY50" fmla="*/ 464938 h 586292"/>
                  <a:gd name="connsiteX51" fmla="*/ 109355 w 577154"/>
                  <a:gd name="connsiteY51" fmla="*/ 464938 h 586292"/>
                  <a:gd name="connsiteX52" fmla="*/ 104039 w 577154"/>
                  <a:gd name="connsiteY52" fmla="*/ 456595 h 586292"/>
                  <a:gd name="connsiteX53" fmla="*/ 101761 w 577154"/>
                  <a:gd name="connsiteY53" fmla="*/ 452044 h 586292"/>
                  <a:gd name="connsiteX54" fmla="*/ 94926 w 577154"/>
                  <a:gd name="connsiteY54" fmla="*/ 439909 h 586292"/>
                  <a:gd name="connsiteX55" fmla="*/ 92648 w 577154"/>
                  <a:gd name="connsiteY55" fmla="*/ 435358 h 586292"/>
                  <a:gd name="connsiteX56" fmla="*/ 88092 w 577154"/>
                  <a:gd name="connsiteY56" fmla="*/ 424740 h 586292"/>
                  <a:gd name="connsiteX57" fmla="*/ 161771 w 577154"/>
                  <a:gd name="connsiteY57" fmla="*/ 417898 h 586292"/>
                  <a:gd name="connsiteX58" fmla="*/ 176164 w 577154"/>
                  <a:gd name="connsiteY58" fmla="*/ 420173 h 586292"/>
                  <a:gd name="connsiteX59" fmla="*/ 187527 w 577154"/>
                  <a:gd name="connsiteY59" fmla="*/ 435341 h 586292"/>
                  <a:gd name="connsiteX60" fmla="*/ 186012 w 577154"/>
                  <a:gd name="connsiteY60" fmla="*/ 449750 h 586292"/>
                  <a:gd name="connsiteX61" fmla="*/ 179194 w 577154"/>
                  <a:gd name="connsiteY61" fmla="*/ 452025 h 586292"/>
                  <a:gd name="connsiteX62" fmla="*/ 171619 w 577154"/>
                  <a:gd name="connsiteY62" fmla="*/ 448233 h 586292"/>
                  <a:gd name="connsiteX63" fmla="*/ 159498 w 577154"/>
                  <a:gd name="connsiteY63" fmla="*/ 431549 h 586292"/>
                  <a:gd name="connsiteX64" fmla="*/ 161771 w 577154"/>
                  <a:gd name="connsiteY64" fmla="*/ 417898 h 586292"/>
                  <a:gd name="connsiteX65" fmla="*/ 31136 w 577154"/>
                  <a:gd name="connsiteY65" fmla="*/ 373923 h 586292"/>
                  <a:gd name="connsiteX66" fmla="*/ 41008 w 577154"/>
                  <a:gd name="connsiteY66" fmla="*/ 404261 h 586292"/>
                  <a:gd name="connsiteX67" fmla="*/ 79738 w 577154"/>
                  <a:gd name="connsiteY67" fmla="*/ 404261 h 586292"/>
                  <a:gd name="connsiteX68" fmla="*/ 78979 w 577154"/>
                  <a:gd name="connsiteY68" fmla="*/ 401227 h 586292"/>
                  <a:gd name="connsiteX69" fmla="*/ 77460 w 577154"/>
                  <a:gd name="connsiteY69" fmla="*/ 397435 h 586292"/>
                  <a:gd name="connsiteX70" fmla="*/ 72144 w 577154"/>
                  <a:gd name="connsiteY70" fmla="*/ 379232 h 586292"/>
                  <a:gd name="connsiteX71" fmla="*/ 71385 w 577154"/>
                  <a:gd name="connsiteY71" fmla="*/ 377715 h 586292"/>
                  <a:gd name="connsiteX72" fmla="*/ 70625 w 577154"/>
                  <a:gd name="connsiteY72" fmla="*/ 373923 h 586292"/>
                  <a:gd name="connsiteX73" fmla="*/ 499728 w 577154"/>
                  <a:gd name="connsiteY73" fmla="*/ 361797 h 586292"/>
                  <a:gd name="connsiteX74" fmla="*/ 506554 w 577154"/>
                  <a:gd name="connsiteY74" fmla="*/ 374694 h 586292"/>
                  <a:gd name="connsiteX75" fmla="*/ 498970 w 577154"/>
                  <a:gd name="connsiteY75" fmla="*/ 394418 h 586292"/>
                  <a:gd name="connsiteX76" fmla="*/ 489868 w 577154"/>
                  <a:gd name="connsiteY76" fmla="*/ 400487 h 586292"/>
                  <a:gd name="connsiteX77" fmla="*/ 485318 w 577154"/>
                  <a:gd name="connsiteY77" fmla="*/ 399729 h 586292"/>
                  <a:gd name="connsiteX78" fmla="*/ 480009 w 577154"/>
                  <a:gd name="connsiteY78" fmla="*/ 386073 h 586292"/>
                  <a:gd name="connsiteX79" fmla="*/ 486835 w 577154"/>
                  <a:gd name="connsiteY79" fmla="*/ 367866 h 586292"/>
                  <a:gd name="connsiteX80" fmla="*/ 499728 w 577154"/>
                  <a:gd name="connsiteY80" fmla="*/ 361797 h 586292"/>
                  <a:gd name="connsiteX81" fmla="*/ 132907 w 577154"/>
                  <a:gd name="connsiteY81" fmla="*/ 343643 h 586292"/>
                  <a:gd name="connsiteX82" fmla="*/ 145066 w 577154"/>
                  <a:gd name="connsiteY82" fmla="*/ 350471 h 586292"/>
                  <a:gd name="connsiteX83" fmla="*/ 150385 w 577154"/>
                  <a:gd name="connsiteY83" fmla="*/ 368678 h 586292"/>
                  <a:gd name="connsiteX84" fmla="*/ 144306 w 577154"/>
                  <a:gd name="connsiteY84" fmla="*/ 381575 h 586292"/>
                  <a:gd name="connsiteX85" fmla="*/ 141266 w 577154"/>
                  <a:gd name="connsiteY85" fmla="*/ 382333 h 586292"/>
                  <a:gd name="connsiteX86" fmla="*/ 131388 w 577154"/>
                  <a:gd name="connsiteY86" fmla="*/ 375506 h 586292"/>
                  <a:gd name="connsiteX87" fmla="*/ 125309 w 577154"/>
                  <a:gd name="connsiteY87" fmla="*/ 355781 h 586292"/>
                  <a:gd name="connsiteX88" fmla="*/ 132907 w 577154"/>
                  <a:gd name="connsiteY88" fmla="*/ 343643 h 586292"/>
                  <a:gd name="connsiteX89" fmla="*/ 21263 w 577154"/>
                  <a:gd name="connsiteY89" fmla="*/ 323864 h 586292"/>
                  <a:gd name="connsiteX90" fmla="*/ 25820 w 577154"/>
                  <a:gd name="connsiteY90" fmla="*/ 354203 h 586292"/>
                  <a:gd name="connsiteX91" fmla="*/ 66069 w 577154"/>
                  <a:gd name="connsiteY91" fmla="*/ 354203 h 586292"/>
                  <a:gd name="connsiteX92" fmla="*/ 63031 w 577154"/>
                  <a:gd name="connsiteY92" fmla="*/ 337516 h 586292"/>
                  <a:gd name="connsiteX93" fmla="*/ 63031 w 577154"/>
                  <a:gd name="connsiteY93" fmla="*/ 335999 h 586292"/>
                  <a:gd name="connsiteX94" fmla="*/ 61512 w 577154"/>
                  <a:gd name="connsiteY94" fmla="*/ 323864 h 586292"/>
                  <a:gd name="connsiteX95" fmla="*/ 509625 w 577154"/>
                  <a:gd name="connsiteY95" fmla="*/ 282911 h 586292"/>
                  <a:gd name="connsiteX96" fmla="*/ 519524 w 577154"/>
                  <a:gd name="connsiteY96" fmla="*/ 292773 h 586292"/>
                  <a:gd name="connsiteX97" fmla="*/ 519524 w 577154"/>
                  <a:gd name="connsiteY97" fmla="*/ 293532 h 586292"/>
                  <a:gd name="connsiteX98" fmla="*/ 518763 w 577154"/>
                  <a:gd name="connsiteY98" fmla="*/ 313256 h 586292"/>
                  <a:gd name="connsiteX99" fmla="*/ 508863 w 577154"/>
                  <a:gd name="connsiteY99" fmla="*/ 323118 h 586292"/>
                  <a:gd name="connsiteX100" fmla="*/ 508102 w 577154"/>
                  <a:gd name="connsiteY100" fmla="*/ 322360 h 586292"/>
                  <a:gd name="connsiteX101" fmla="*/ 498964 w 577154"/>
                  <a:gd name="connsiteY101" fmla="*/ 311739 h 586292"/>
                  <a:gd name="connsiteX102" fmla="*/ 498964 w 577154"/>
                  <a:gd name="connsiteY102" fmla="*/ 293532 h 586292"/>
                  <a:gd name="connsiteX103" fmla="*/ 509625 w 577154"/>
                  <a:gd name="connsiteY103" fmla="*/ 282911 h 586292"/>
                  <a:gd name="connsiteX104" fmla="*/ 20504 w 577154"/>
                  <a:gd name="connsiteY104" fmla="*/ 273047 h 586292"/>
                  <a:gd name="connsiteX105" fmla="*/ 19744 w 577154"/>
                  <a:gd name="connsiteY105" fmla="*/ 293525 h 586292"/>
                  <a:gd name="connsiteX106" fmla="*/ 20504 w 577154"/>
                  <a:gd name="connsiteY106" fmla="*/ 303385 h 586292"/>
                  <a:gd name="connsiteX107" fmla="*/ 60753 w 577154"/>
                  <a:gd name="connsiteY107" fmla="*/ 303385 h 586292"/>
                  <a:gd name="connsiteX108" fmla="*/ 60753 w 577154"/>
                  <a:gd name="connsiteY108" fmla="*/ 293525 h 586292"/>
                  <a:gd name="connsiteX109" fmla="*/ 61512 w 577154"/>
                  <a:gd name="connsiteY109" fmla="*/ 273805 h 586292"/>
                  <a:gd name="connsiteX110" fmla="*/ 61512 w 577154"/>
                  <a:gd name="connsiteY110" fmla="*/ 273047 h 586292"/>
                  <a:gd name="connsiteX111" fmla="*/ 129811 w 577154"/>
                  <a:gd name="connsiteY111" fmla="*/ 263173 h 586292"/>
                  <a:gd name="connsiteX112" fmla="*/ 138897 w 577154"/>
                  <a:gd name="connsiteY112" fmla="*/ 274553 h 586292"/>
                  <a:gd name="connsiteX113" fmla="*/ 138140 w 577154"/>
                  <a:gd name="connsiteY113" fmla="*/ 292760 h 586292"/>
                  <a:gd name="connsiteX114" fmla="*/ 138140 w 577154"/>
                  <a:gd name="connsiteY114" fmla="*/ 293518 h 586292"/>
                  <a:gd name="connsiteX115" fmla="*/ 128297 w 577154"/>
                  <a:gd name="connsiteY115" fmla="*/ 303380 h 586292"/>
                  <a:gd name="connsiteX116" fmla="*/ 117697 w 577154"/>
                  <a:gd name="connsiteY116" fmla="*/ 294277 h 586292"/>
                  <a:gd name="connsiteX117" fmla="*/ 117697 w 577154"/>
                  <a:gd name="connsiteY117" fmla="*/ 293518 h 586292"/>
                  <a:gd name="connsiteX118" fmla="*/ 118454 w 577154"/>
                  <a:gd name="connsiteY118" fmla="*/ 273035 h 586292"/>
                  <a:gd name="connsiteX119" fmla="*/ 129811 w 577154"/>
                  <a:gd name="connsiteY119" fmla="*/ 263173 h 586292"/>
                  <a:gd name="connsiteX120" fmla="*/ 28098 w 577154"/>
                  <a:gd name="connsiteY120" fmla="*/ 222230 h 586292"/>
                  <a:gd name="connsiteX121" fmla="*/ 22782 w 577154"/>
                  <a:gd name="connsiteY121" fmla="*/ 252568 h 586292"/>
                  <a:gd name="connsiteX122" fmla="*/ 63031 w 577154"/>
                  <a:gd name="connsiteY122" fmla="*/ 252568 h 586292"/>
                  <a:gd name="connsiteX123" fmla="*/ 63031 w 577154"/>
                  <a:gd name="connsiteY123" fmla="*/ 250293 h 586292"/>
                  <a:gd name="connsiteX124" fmla="*/ 63031 w 577154"/>
                  <a:gd name="connsiteY124" fmla="*/ 249535 h 586292"/>
                  <a:gd name="connsiteX125" fmla="*/ 66828 w 577154"/>
                  <a:gd name="connsiteY125" fmla="*/ 229815 h 586292"/>
                  <a:gd name="connsiteX126" fmla="*/ 67588 w 577154"/>
                  <a:gd name="connsiteY126" fmla="*/ 226022 h 586292"/>
                  <a:gd name="connsiteX127" fmla="*/ 68347 w 577154"/>
                  <a:gd name="connsiteY127" fmla="*/ 222230 h 586292"/>
                  <a:gd name="connsiteX128" fmla="*/ 492894 w 577154"/>
                  <a:gd name="connsiteY128" fmla="*/ 204013 h 586292"/>
                  <a:gd name="connsiteX129" fmla="*/ 505825 w 577154"/>
                  <a:gd name="connsiteY129" fmla="*/ 210836 h 586292"/>
                  <a:gd name="connsiteX130" fmla="*/ 511911 w 577154"/>
                  <a:gd name="connsiteY130" fmla="*/ 230547 h 586292"/>
                  <a:gd name="connsiteX131" fmla="*/ 504304 w 577154"/>
                  <a:gd name="connsiteY131" fmla="*/ 242677 h 586292"/>
                  <a:gd name="connsiteX132" fmla="*/ 502022 w 577154"/>
                  <a:gd name="connsiteY132" fmla="*/ 243435 h 586292"/>
                  <a:gd name="connsiteX133" fmla="*/ 492133 w 577154"/>
                  <a:gd name="connsiteY133" fmla="*/ 235854 h 586292"/>
                  <a:gd name="connsiteX134" fmla="*/ 486809 w 577154"/>
                  <a:gd name="connsiteY134" fmla="*/ 216901 h 586292"/>
                  <a:gd name="connsiteX135" fmla="*/ 492894 w 577154"/>
                  <a:gd name="connsiteY135" fmla="*/ 204013 h 586292"/>
                  <a:gd name="connsiteX136" fmla="*/ 151873 w 577154"/>
                  <a:gd name="connsiteY136" fmla="*/ 186619 h 586292"/>
                  <a:gd name="connsiteX137" fmla="*/ 157203 w 577154"/>
                  <a:gd name="connsiteY137" fmla="*/ 200274 h 586292"/>
                  <a:gd name="connsiteX138" fmla="*/ 150350 w 577154"/>
                  <a:gd name="connsiteY138" fmla="*/ 217723 h 586292"/>
                  <a:gd name="connsiteX139" fmla="*/ 140450 w 577154"/>
                  <a:gd name="connsiteY139" fmla="*/ 224550 h 586292"/>
                  <a:gd name="connsiteX140" fmla="*/ 137404 w 577154"/>
                  <a:gd name="connsiteY140" fmla="*/ 224550 h 586292"/>
                  <a:gd name="connsiteX141" fmla="*/ 131312 w 577154"/>
                  <a:gd name="connsiteY141" fmla="*/ 211654 h 586292"/>
                  <a:gd name="connsiteX142" fmla="*/ 138927 w 577154"/>
                  <a:gd name="connsiteY142" fmla="*/ 191929 h 586292"/>
                  <a:gd name="connsiteX143" fmla="*/ 151873 w 577154"/>
                  <a:gd name="connsiteY143" fmla="*/ 186619 h 586292"/>
                  <a:gd name="connsiteX144" fmla="*/ 218736 w 577154"/>
                  <a:gd name="connsiteY144" fmla="*/ 186536 h 586292"/>
                  <a:gd name="connsiteX145" fmla="*/ 281780 w 577154"/>
                  <a:gd name="connsiteY145" fmla="*/ 186536 h 586292"/>
                  <a:gd name="connsiteX146" fmla="*/ 292414 w 577154"/>
                  <a:gd name="connsiteY146" fmla="*/ 196401 h 586292"/>
                  <a:gd name="connsiteX147" fmla="*/ 281780 w 577154"/>
                  <a:gd name="connsiteY147" fmla="*/ 207024 h 586292"/>
                  <a:gd name="connsiteX148" fmla="*/ 264310 w 577154"/>
                  <a:gd name="connsiteY148" fmla="*/ 207024 h 586292"/>
                  <a:gd name="connsiteX149" fmla="*/ 322037 w 577154"/>
                  <a:gd name="connsiteY149" fmla="*/ 294288 h 586292"/>
                  <a:gd name="connsiteX150" fmla="*/ 379004 w 577154"/>
                  <a:gd name="connsiteY150" fmla="*/ 207024 h 586292"/>
                  <a:gd name="connsiteX151" fmla="*/ 361534 w 577154"/>
                  <a:gd name="connsiteY151" fmla="*/ 207024 h 586292"/>
                  <a:gd name="connsiteX152" fmla="*/ 351659 w 577154"/>
                  <a:gd name="connsiteY152" fmla="*/ 196401 h 586292"/>
                  <a:gd name="connsiteX153" fmla="*/ 361534 w 577154"/>
                  <a:gd name="connsiteY153" fmla="*/ 186536 h 586292"/>
                  <a:gd name="connsiteX154" fmla="*/ 425337 w 577154"/>
                  <a:gd name="connsiteY154" fmla="*/ 186536 h 586292"/>
                  <a:gd name="connsiteX155" fmla="*/ 435211 w 577154"/>
                  <a:gd name="connsiteY155" fmla="*/ 196401 h 586292"/>
                  <a:gd name="connsiteX156" fmla="*/ 425337 w 577154"/>
                  <a:gd name="connsiteY156" fmla="*/ 207024 h 586292"/>
                  <a:gd name="connsiteX157" fmla="*/ 405588 w 577154"/>
                  <a:gd name="connsiteY157" fmla="*/ 207024 h 586292"/>
                  <a:gd name="connsiteX158" fmla="*/ 401031 w 577154"/>
                  <a:gd name="connsiteY158" fmla="*/ 209301 h 586292"/>
                  <a:gd name="connsiteX159" fmla="*/ 337987 w 577154"/>
                  <a:gd name="connsiteY159" fmla="*/ 307947 h 586292"/>
                  <a:gd name="connsiteX160" fmla="*/ 373687 w 577154"/>
                  <a:gd name="connsiteY160" fmla="*/ 307947 h 586292"/>
                  <a:gd name="connsiteX161" fmla="*/ 384321 w 577154"/>
                  <a:gd name="connsiteY161" fmla="*/ 317812 h 586292"/>
                  <a:gd name="connsiteX162" fmla="*/ 373687 w 577154"/>
                  <a:gd name="connsiteY162" fmla="*/ 328435 h 586292"/>
                  <a:gd name="connsiteX163" fmla="*/ 331911 w 577154"/>
                  <a:gd name="connsiteY163" fmla="*/ 328435 h 586292"/>
                  <a:gd name="connsiteX164" fmla="*/ 331911 w 577154"/>
                  <a:gd name="connsiteY164" fmla="*/ 338300 h 586292"/>
                  <a:gd name="connsiteX165" fmla="*/ 373687 w 577154"/>
                  <a:gd name="connsiteY165" fmla="*/ 338300 h 586292"/>
                  <a:gd name="connsiteX166" fmla="*/ 384321 w 577154"/>
                  <a:gd name="connsiteY166" fmla="*/ 348164 h 586292"/>
                  <a:gd name="connsiteX167" fmla="*/ 373687 w 577154"/>
                  <a:gd name="connsiteY167" fmla="*/ 358788 h 586292"/>
                  <a:gd name="connsiteX168" fmla="*/ 331911 w 577154"/>
                  <a:gd name="connsiteY168" fmla="*/ 358788 h 586292"/>
                  <a:gd name="connsiteX169" fmla="*/ 331911 w 577154"/>
                  <a:gd name="connsiteY169" fmla="*/ 399005 h 586292"/>
                  <a:gd name="connsiteX170" fmla="*/ 355457 w 577154"/>
                  <a:gd name="connsiteY170" fmla="*/ 399005 h 586292"/>
                  <a:gd name="connsiteX171" fmla="*/ 365332 w 577154"/>
                  <a:gd name="connsiteY171" fmla="*/ 408870 h 586292"/>
                  <a:gd name="connsiteX172" fmla="*/ 355457 w 577154"/>
                  <a:gd name="connsiteY172" fmla="*/ 419493 h 586292"/>
                  <a:gd name="connsiteX173" fmla="*/ 288616 w 577154"/>
                  <a:gd name="connsiteY173" fmla="*/ 419493 h 586292"/>
                  <a:gd name="connsiteX174" fmla="*/ 278742 w 577154"/>
                  <a:gd name="connsiteY174" fmla="*/ 408870 h 586292"/>
                  <a:gd name="connsiteX175" fmla="*/ 288616 w 577154"/>
                  <a:gd name="connsiteY175" fmla="*/ 399005 h 586292"/>
                  <a:gd name="connsiteX176" fmla="*/ 312162 w 577154"/>
                  <a:gd name="connsiteY176" fmla="*/ 399005 h 586292"/>
                  <a:gd name="connsiteX177" fmla="*/ 312162 w 577154"/>
                  <a:gd name="connsiteY177" fmla="*/ 358788 h 586292"/>
                  <a:gd name="connsiteX178" fmla="*/ 270386 w 577154"/>
                  <a:gd name="connsiteY178" fmla="*/ 358788 h 586292"/>
                  <a:gd name="connsiteX179" fmla="*/ 259752 w 577154"/>
                  <a:gd name="connsiteY179" fmla="*/ 348164 h 586292"/>
                  <a:gd name="connsiteX180" fmla="*/ 270386 w 577154"/>
                  <a:gd name="connsiteY180" fmla="*/ 338300 h 586292"/>
                  <a:gd name="connsiteX181" fmla="*/ 312162 w 577154"/>
                  <a:gd name="connsiteY181" fmla="*/ 338300 h 586292"/>
                  <a:gd name="connsiteX182" fmla="*/ 312162 w 577154"/>
                  <a:gd name="connsiteY182" fmla="*/ 328435 h 586292"/>
                  <a:gd name="connsiteX183" fmla="*/ 270386 w 577154"/>
                  <a:gd name="connsiteY183" fmla="*/ 328435 h 586292"/>
                  <a:gd name="connsiteX184" fmla="*/ 259752 w 577154"/>
                  <a:gd name="connsiteY184" fmla="*/ 317812 h 586292"/>
                  <a:gd name="connsiteX185" fmla="*/ 270386 w 577154"/>
                  <a:gd name="connsiteY185" fmla="*/ 307947 h 586292"/>
                  <a:gd name="connsiteX186" fmla="*/ 305326 w 577154"/>
                  <a:gd name="connsiteY186" fmla="*/ 307947 h 586292"/>
                  <a:gd name="connsiteX187" fmla="*/ 242283 w 577154"/>
                  <a:gd name="connsiteY187" fmla="*/ 209301 h 586292"/>
                  <a:gd name="connsiteX188" fmla="*/ 238485 w 577154"/>
                  <a:gd name="connsiteY188" fmla="*/ 207024 h 586292"/>
                  <a:gd name="connsiteX189" fmla="*/ 218736 w 577154"/>
                  <a:gd name="connsiteY189" fmla="*/ 207024 h 586292"/>
                  <a:gd name="connsiteX190" fmla="*/ 208102 w 577154"/>
                  <a:gd name="connsiteY190" fmla="*/ 196401 h 586292"/>
                  <a:gd name="connsiteX191" fmla="*/ 218736 w 577154"/>
                  <a:gd name="connsiteY191" fmla="*/ 186536 h 586292"/>
                  <a:gd name="connsiteX192" fmla="*/ 44805 w 577154"/>
                  <a:gd name="connsiteY192" fmla="*/ 172171 h 586292"/>
                  <a:gd name="connsiteX193" fmla="*/ 33414 w 577154"/>
                  <a:gd name="connsiteY193" fmla="*/ 202510 h 586292"/>
                  <a:gd name="connsiteX194" fmla="*/ 73663 w 577154"/>
                  <a:gd name="connsiteY194" fmla="*/ 202510 h 586292"/>
                  <a:gd name="connsiteX195" fmla="*/ 77460 w 577154"/>
                  <a:gd name="connsiteY195" fmla="*/ 188858 h 586292"/>
                  <a:gd name="connsiteX196" fmla="*/ 78979 w 577154"/>
                  <a:gd name="connsiteY196" fmla="*/ 185065 h 586292"/>
                  <a:gd name="connsiteX197" fmla="*/ 83535 w 577154"/>
                  <a:gd name="connsiteY197" fmla="*/ 172171 h 586292"/>
                  <a:gd name="connsiteX198" fmla="*/ 451103 w 577154"/>
                  <a:gd name="connsiteY198" fmla="*/ 136487 h 586292"/>
                  <a:gd name="connsiteX199" fmla="*/ 465547 w 577154"/>
                  <a:gd name="connsiteY199" fmla="*/ 138009 h 586292"/>
                  <a:gd name="connsiteX200" fmla="*/ 477709 w 577154"/>
                  <a:gd name="connsiteY200" fmla="*/ 154748 h 586292"/>
                  <a:gd name="connsiteX201" fmla="*/ 475429 w 577154"/>
                  <a:gd name="connsiteY201" fmla="*/ 168444 h 586292"/>
                  <a:gd name="connsiteX202" fmla="*/ 469347 w 577154"/>
                  <a:gd name="connsiteY202" fmla="*/ 169966 h 586292"/>
                  <a:gd name="connsiteX203" fmla="*/ 460986 w 577154"/>
                  <a:gd name="connsiteY203" fmla="*/ 166161 h 586292"/>
                  <a:gd name="connsiteX204" fmla="*/ 449583 w 577154"/>
                  <a:gd name="connsiteY204" fmla="*/ 150183 h 586292"/>
                  <a:gd name="connsiteX205" fmla="*/ 451103 w 577154"/>
                  <a:gd name="connsiteY205" fmla="*/ 136487 h 586292"/>
                  <a:gd name="connsiteX206" fmla="*/ 185242 w 577154"/>
                  <a:gd name="connsiteY206" fmla="*/ 122835 h 586292"/>
                  <a:gd name="connsiteX207" fmla="*/ 199674 w 577154"/>
                  <a:gd name="connsiteY207" fmla="*/ 122835 h 586292"/>
                  <a:gd name="connsiteX208" fmla="*/ 199674 w 577154"/>
                  <a:gd name="connsiteY208" fmla="*/ 137266 h 586292"/>
                  <a:gd name="connsiteX209" fmla="*/ 186762 w 577154"/>
                  <a:gd name="connsiteY209" fmla="*/ 150938 h 586292"/>
                  <a:gd name="connsiteX210" fmla="*/ 179166 w 577154"/>
                  <a:gd name="connsiteY210" fmla="*/ 154736 h 586292"/>
                  <a:gd name="connsiteX211" fmla="*/ 173090 w 577154"/>
                  <a:gd name="connsiteY211" fmla="*/ 152457 h 586292"/>
                  <a:gd name="connsiteX212" fmla="*/ 171571 w 577154"/>
                  <a:gd name="connsiteY212" fmla="*/ 138026 h 586292"/>
                  <a:gd name="connsiteX213" fmla="*/ 185242 w 577154"/>
                  <a:gd name="connsiteY213" fmla="*/ 122835 h 586292"/>
                  <a:gd name="connsiteX214" fmla="*/ 81257 w 577154"/>
                  <a:gd name="connsiteY214" fmla="*/ 111494 h 586292"/>
                  <a:gd name="connsiteX215" fmla="*/ 54677 w 577154"/>
                  <a:gd name="connsiteY215" fmla="*/ 151692 h 586292"/>
                  <a:gd name="connsiteX216" fmla="*/ 92648 w 577154"/>
                  <a:gd name="connsiteY216" fmla="*/ 151692 h 586292"/>
                  <a:gd name="connsiteX217" fmla="*/ 92648 w 577154"/>
                  <a:gd name="connsiteY217" fmla="*/ 150934 h 586292"/>
                  <a:gd name="connsiteX218" fmla="*/ 94926 w 577154"/>
                  <a:gd name="connsiteY218" fmla="*/ 146383 h 586292"/>
                  <a:gd name="connsiteX219" fmla="*/ 101761 w 577154"/>
                  <a:gd name="connsiteY219" fmla="*/ 135006 h 586292"/>
                  <a:gd name="connsiteX220" fmla="*/ 104039 w 577154"/>
                  <a:gd name="connsiteY220" fmla="*/ 130455 h 586292"/>
                  <a:gd name="connsiteX221" fmla="*/ 113152 w 577154"/>
                  <a:gd name="connsiteY221" fmla="*/ 116803 h 586292"/>
                  <a:gd name="connsiteX222" fmla="*/ 116190 w 577154"/>
                  <a:gd name="connsiteY222" fmla="*/ 111494 h 586292"/>
                  <a:gd name="connsiteX223" fmla="*/ 400213 w 577154"/>
                  <a:gd name="connsiteY223" fmla="*/ 85002 h 586292"/>
                  <a:gd name="connsiteX224" fmla="*/ 418420 w 577154"/>
                  <a:gd name="connsiteY224" fmla="*/ 95611 h 586292"/>
                  <a:gd name="connsiteX225" fmla="*/ 421455 w 577154"/>
                  <a:gd name="connsiteY225" fmla="*/ 109251 h 586292"/>
                  <a:gd name="connsiteX226" fmla="*/ 413110 w 577154"/>
                  <a:gd name="connsiteY226" fmla="*/ 113798 h 586292"/>
                  <a:gd name="connsiteX227" fmla="*/ 407800 w 577154"/>
                  <a:gd name="connsiteY227" fmla="*/ 112282 h 586292"/>
                  <a:gd name="connsiteX228" fmla="*/ 391110 w 577154"/>
                  <a:gd name="connsiteY228" fmla="*/ 103189 h 586292"/>
                  <a:gd name="connsiteX229" fmla="*/ 386558 w 577154"/>
                  <a:gd name="connsiteY229" fmla="*/ 89549 h 586292"/>
                  <a:gd name="connsiteX230" fmla="*/ 400213 w 577154"/>
                  <a:gd name="connsiteY230" fmla="*/ 85002 h 586292"/>
                  <a:gd name="connsiteX231" fmla="*/ 255897 w 577154"/>
                  <a:gd name="connsiteY231" fmla="*/ 76571 h 586292"/>
                  <a:gd name="connsiteX232" fmla="*/ 268814 w 577154"/>
                  <a:gd name="connsiteY232" fmla="*/ 82644 h 586292"/>
                  <a:gd name="connsiteX233" fmla="*/ 262735 w 577154"/>
                  <a:gd name="connsiteY233" fmla="*/ 95550 h 586292"/>
                  <a:gd name="connsiteX234" fmla="*/ 245259 w 577154"/>
                  <a:gd name="connsiteY234" fmla="*/ 103141 h 586292"/>
                  <a:gd name="connsiteX235" fmla="*/ 240700 w 577154"/>
                  <a:gd name="connsiteY235" fmla="*/ 104660 h 586292"/>
                  <a:gd name="connsiteX236" fmla="*/ 231582 w 577154"/>
                  <a:gd name="connsiteY236" fmla="*/ 99346 h 586292"/>
                  <a:gd name="connsiteX237" fmla="*/ 236141 w 577154"/>
                  <a:gd name="connsiteY237" fmla="*/ 85681 h 586292"/>
                  <a:gd name="connsiteX238" fmla="*/ 255897 w 577154"/>
                  <a:gd name="connsiteY238" fmla="*/ 76571 h 586292"/>
                  <a:gd name="connsiteX239" fmla="*/ 318232 w 577154"/>
                  <a:gd name="connsiteY239" fmla="*/ 65184 h 586292"/>
                  <a:gd name="connsiteX240" fmla="*/ 318990 w 577154"/>
                  <a:gd name="connsiteY240" fmla="*/ 65184 h 586292"/>
                  <a:gd name="connsiteX241" fmla="*/ 339459 w 577154"/>
                  <a:gd name="connsiteY241" fmla="*/ 66705 h 586292"/>
                  <a:gd name="connsiteX242" fmla="*/ 348556 w 577154"/>
                  <a:gd name="connsiteY242" fmla="*/ 78111 h 586292"/>
                  <a:gd name="connsiteX243" fmla="*/ 337943 w 577154"/>
                  <a:gd name="connsiteY243" fmla="*/ 87237 h 586292"/>
                  <a:gd name="connsiteX244" fmla="*/ 337184 w 577154"/>
                  <a:gd name="connsiteY244" fmla="*/ 86476 h 586292"/>
                  <a:gd name="connsiteX245" fmla="*/ 318990 w 577154"/>
                  <a:gd name="connsiteY245" fmla="*/ 85716 h 586292"/>
                  <a:gd name="connsiteX246" fmla="*/ 308376 w 577154"/>
                  <a:gd name="connsiteY246" fmla="*/ 75830 h 586292"/>
                  <a:gd name="connsiteX247" fmla="*/ 318232 w 577154"/>
                  <a:gd name="connsiteY247" fmla="*/ 65184 h 586292"/>
                  <a:gd name="connsiteX248" fmla="*/ 133656 w 577154"/>
                  <a:gd name="connsiteY248" fmla="*/ 60677 h 586292"/>
                  <a:gd name="connsiteX249" fmla="*/ 98723 w 577154"/>
                  <a:gd name="connsiteY249" fmla="*/ 91015 h 586292"/>
                  <a:gd name="connsiteX250" fmla="*/ 132138 w 577154"/>
                  <a:gd name="connsiteY250" fmla="*/ 91015 h 586292"/>
                  <a:gd name="connsiteX251" fmla="*/ 136694 w 577154"/>
                  <a:gd name="connsiteY251" fmla="*/ 85706 h 586292"/>
                  <a:gd name="connsiteX252" fmla="*/ 142010 w 577154"/>
                  <a:gd name="connsiteY252" fmla="*/ 79638 h 586292"/>
                  <a:gd name="connsiteX253" fmla="*/ 148085 w 577154"/>
                  <a:gd name="connsiteY253" fmla="*/ 73571 h 586292"/>
                  <a:gd name="connsiteX254" fmla="*/ 154161 w 577154"/>
                  <a:gd name="connsiteY254" fmla="*/ 67503 h 586292"/>
                  <a:gd name="connsiteX255" fmla="*/ 161755 w 577154"/>
                  <a:gd name="connsiteY255" fmla="*/ 60677 h 586292"/>
                  <a:gd name="connsiteX256" fmla="*/ 214914 w 577154"/>
                  <a:gd name="connsiteY256" fmla="*/ 25029 h 586292"/>
                  <a:gd name="connsiteX257" fmla="*/ 168589 w 577154"/>
                  <a:gd name="connsiteY257" fmla="*/ 40198 h 586292"/>
                  <a:gd name="connsiteX258" fmla="*/ 188334 w 577154"/>
                  <a:gd name="connsiteY258" fmla="*/ 40198 h 586292"/>
                  <a:gd name="connsiteX259" fmla="*/ 196688 w 577154"/>
                  <a:gd name="connsiteY259" fmla="*/ 34889 h 586292"/>
                  <a:gd name="connsiteX260" fmla="*/ 202004 w 577154"/>
                  <a:gd name="connsiteY260" fmla="*/ 31855 h 586292"/>
                  <a:gd name="connsiteX261" fmla="*/ 211877 w 577154"/>
                  <a:gd name="connsiteY261" fmla="*/ 26546 h 586292"/>
                  <a:gd name="connsiteX262" fmla="*/ 214914 w 577154"/>
                  <a:gd name="connsiteY262" fmla="*/ 25029 h 586292"/>
                  <a:gd name="connsiteX263" fmla="*/ 318954 w 577154"/>
                  <a:gd name="connsiteY263" fmla="*/ 20478 h 586292"/>
                  <a:gd name="connsiteX264" fmla="*/ 294653 w 577154"/>
                  <a:gd name="connsiteY264" fmla="*/ 21237 h 586292"/>
                  <a:gd name="connsiteX265" fmla="*/ 290855 w 577154"/>
                  <a:gd name="connsiteY265" fmla="*/ 21995 h 586292"/>
                  <a:gd name="connsiteX266" fmla="*/ 289337 w 577154"/>
                  <a:gd name="connsiteY266" fmla="*/ 22754 h 586292"/>
                  <a:gd name="connsiteX267" fmla="*/ 278705 w 577154"/>
                  <a:gd name="connsiteY267" fmla="*/ 24271 h 586292"/>
                  <a:gd name="connsiteX268" fmla="*/ 277945 w 577154"/>
                  <a:gd name="connsiteY268" fmla="*/ 24271 h 586292"/>
                  <a:gd name="connsiteX269" fmla="*/ 268073 w 577154"/>
                  <a:gd name="connsiteY269" fmla="*/ 26546 h 586292"/>
                  <a:gd name="connsiteX270" fmla="*/ 266554 w 577154"/>
                  <a:gd name="connsiteY270" fmla="*/ 26546 h 586292"/>
                  <a:gd name="connsiteX271" fmla="*/ 257441 w 577154"/>
                  <a:gd name="connsiteY271" fmla="*/ 29580 h 586292"/>
                  <a:gd name="connsiteX272" fmla="*/ 254404 w 577154"/>
                  <a:gd name="connsiteY272" fmla="*/ 30338 h 586292"/>
                  <a:gd name="connsiteX273" fmla="*/ 246810 w 577154"/>
                  <a:gd name="connsiteY273" fmla="*/ 32614 h 586292"/>
                  <a:gd name="connsiteX274" fmla="*/ 240734 w 577154"/>
                  <a:gd name="connsiteY274" fmla="*/ 35648 h 586292"/>
                  <a:gd name="connsiteX275" fmla="*/ 236937 w 577154"/>
                  <a:gd name="connsiteY275" fmla="*/ 37164 h 586292"/>
                  <a:gd name="connsiteX276" fmla="*/ 109355 w 577154"/>
                  <a:gd name="connsiteY276" fmla="*/ 163069 h 586292"/>
                  <a:gd name="connsiteX277" fmla="*/ 109355 w 577154"/>
                  <a:gd name="connsiteY277" fmla="*/ 164586 h 586292"/>
                  <a:gd name="connsiteX278" fmla="*/ 104799 w 577154"/>
                  <a:gd name="connsiteY278" fmla="*/ 174446 h 586292"/>
                  <a:gd name="connsiteX279" fmla="*/ 103280 w 577154"/>
                  <a:gd name="connsiteY279" fmla="*/ 178239 h 586292"/>
                  <a:gd name="connsiteX280" fmla="*/ 100242 w 577154"/>
                  <a:gd name="connsiteY280" fmla="*/ 185823 h 586292"/>
                  <a:gd name="connsiteX281" fmla="*/ 97964 w 577154"/>
                  <a:gd name="connsiteY281" fmla="*/ 190374 h 586292"/>
                  <a:gd name="connsiteX282" fmla="*/ 95686 w 577154"/>
                  <a:gd name="connsiteY282" fmla="*/ 197201 h 586292"/>
                  <a:gd name="connsiteX283" fmla="*/ 94167 w 577154"/>
                  <a:gd name="connsiteY283" fmla="*/ 203268 h 586292"/>
                  <a:gd name="connsiteX284" fmla="*/ 92648 w 577154"/>
                  <a:gd name="connsiteY284" fmla="*/ 209336 h 586292"/>
                  <a:gd name="connsiteX285" fmla="*/ 90370 w 577154"/>
                  <a:gd name="connsiteY285" fmla="*/ 215404 h 586292"/>
                  <a:gd name="connsiteX286" fmla="*/ 88851 w 577154"/>
                  <a:gd name="connsiteY286" fmla="*/ 221471 h 586292"/>
                  <a:gd name="connsiteX287" fmla="*/ 87332 w 577154"/>
                  <a:gd name="connsiteY287" fmla="*/ 227539 h 586292"/>
                  <a:gd name="connsiteX288" fmla="*/ 86573 w 577154"/>
                  <a:gd name="connsiteY288" fmla="*/ 234365 h 586292"/>
                  <a:gd name="connsiteX289" fmla="*/ 85054 w 577154"/>
                  <a:gd name="connsiteY289" fmla="*/ 240433 h 586292"/>
                  <a:gd name="connsiteX290" fmla="*/ 84295 w 577154"/>
                  <a:gd name="connsiteY290" fmla="*/ 247259 h 586292"/>
                  <a:gd name="connsiteX291" fmla="*/ 83535 w 577154"/>
                  <a:gd name="connsiteY291" fmla="*/ 253327 h 586292"/>
                  <a:gd name="connsiteX292" fmla="*/ 82776 w 577154"/>
                  <a:gd name="connsiteY292" fmla="*/ 260912 h 586292"/>
                  <a:gd name="connsiteX293" fmla="*/ 82016 w 577154"/>
                  <a:gd name="connsiteY293" fmla="*/ 266221 h 586292"/>
                  <a:gd name="connsiteX294" fmla="*/ 81257 w 577154"/>
                  <a:gd name="connsiteY294" fmla="*/ 275322 h 586292"/>
                  <a:gd name="connsiteX295" fmla="*/ 81257 w 577154"/>
                  <a:gd name="connsiteY295" fmla="*/ 279873 h 586292"/>
                  <a:gd name="connsiteX296" fmla="*/ 80498 w 577154"/>
                  <a:gd name="connsiteY296" fmla="*/ 293525 h 586292"/>
                  <a:gd name="connsiteX297" fmla="*/ 81257 w 577154"/>
                  <a:gd name="connsiteY297" fmla="*/ 306419 h 586292"/>
                  <a:gd name="connsiteX298" fmla="*/ 81257 w 577154"/>
                  <a:gd name="connsiteY298" fmla="*/ 311729 h 586292"/>
                  <a:gd name="connsiteX299" fmla="*/ 82016 w 577154"/>
                  <a:gd name="connsiteY299" fmla="*/ 320072 h 586292"/>
                  <a:gd name="connsiteX300" fmla="*/ 82776 w 577154"/>
                  <a:gd name="connsiteY300" fmla="*/ 325381 h 586292"/>
                  <a:gd name="connsiteX301" fmla="*/ 83535 w 577154"/>
                  <a:gd name="connsiteY301" fmla="*/ 332966 h 586292"/>
                  <a:gd name="connsiteX302" fmla="*/ 84295 w 577154"/>
                  <a:gd name="connsiteY302" fmla="*/ 339033 h 586292"/>
                  <a:gd name="connsiteX303" fmla="*/ 85054 w 577154"/>
                  <a:gd name="connsiteY303" fmla="*/ 345859 h 586292"/>
                  <a:gd name="connsiteX304" fmla="*/ 86573 w 577154"/>
                  <a:gd name="connsiteY304" fmla="*/ 351927 h 586292"/>
                  <a:gd name="connsiteX305" fmla="*/ 87332 w 577154"/>
                  <a:gd name="connsiteY305" fmla="*/ 358753 h 586292"/>
                  <a:gd name="connsiteX306" fmla="*/ 88851 w 577154"/>
                  <a:gd name="connsiteY306" fmla="*/ 364821 h 586292"/>
                  <a:gd name="connsiteX307" fmla="*/ 90370 w 577154"/>
                  <a:gd name="connsiteY307" fmla="*/ 370889 h 586292"/>
                  <a:gd name="connsiteX308" fmla="*/ 91889 w 577154"/>
                  <a:gd name="connsiteY308" fmla="*/ 376956 h 586292"/>
                  <a:gd name="connsiteX309" fmla="*/ 94167 w 577154"/>
                  <a:gd name="connsiteY309" fmla="*/ 383783 h 586292"/>
                  <a:gd name="connsiteX310" fmla="*/ 95686 w 577154"/>
                  <a:gd name="connsiteY310" fmla="*/ 389092 h 586292"/>
                  <a:gd name="connsiteX311" fmla="*/ 97964 w 577154"/>
                  <a:gd name="connsiteY311" fmla="*/ 395918 h 586292"/>
                  <a:gd name="connsiteX312" fmla="*/ 100242 w 577154"/>
                  <a:gd name="connsiteY312" fmla="*/ 401227 h 586292"/>
                  <a:gd name="connsiteX313" fmla="*/ 103280 w 577154"/>
                  <a:gd name="connsiteY313" fmla="*/ 408812 h 586292"/>
                  <a:gd name="connsiteX314" fmla="*/ 104799 w 577154"/>
                  <a:gd name="connsiteY314" fmla="*/ 412604 h 586292"/>
                  <a:gd name="connsiteX315" fmla="*/ 108596 w 577154"/>
                  <a:gd name="connsiteY315" fmla="*/ 422464 h 586292"/>
                  <a:gd name="connsiteX316" fmla="*/ 109355 w 577154"/>
                  <a:gd name="connsiteY316" fmla="*/ 423223 h 586292"/>
                  <a:gd name="connsiteX317" fmla="*/ 236937 w 577154"/>
                  <a:gd name="connsiteY317" fmla="*/ 549886 h 586292"/>
                  <a:gd name="connsiteX318" fmla="*/ 240734 w 577154"/>
                  <a:gd name="connsiteY318" fmla="*/ 551403 h 586292"/>
                  <a:gd name="connsiteX319" fmla="*/ 246810 w 577154"/>
                  <a:gd name="connsiteY319" fmla="*/ 553678 h 586292"/>
                  <a:gd name="connsiteX320" fmla="*/ 254404 w 577154"/>
                  <a:gd name="connsiteY320" fmla="*/ 555954 h 586292"/>
                  <a:gd name="connsiteX321" fmla="*/ 257441 w 577154"/>
                  <a:gd name="connsiteY321" fmla="*/ 557471 h 586292"/>
                  <a:gd name="connsiteX322" fmla="*/ 266554 w 577154"/>
                  <a:gd name="connsiteY322" fmla="*/ 559746 h 586292"/>
                  <a:gd name="connsiteX323" fmla="*/ 268073 w 577154"/>
                  <a:gd name="connsiteY323" fmla="*/ 559746 h 586292"/>
                  <a:gd name="connsiteX324" fmla="*/ 277945 w 577154"/>
                  <a:gd name="connsiteY324" fmla="*/ 562021 h 586292"/>
                  <a:gd name="connsiteX325" fmla="*/ 278705 w 577154"/>
                  <a:gd name="connsiteY325" fmla="*/ 562780 h 586292"/>
                  <a:gd name="connsiteX326" fmla="*/ 289337 w 577154"/>
                  <a:gd name="connsiteY326" fmla="*/ 564297 h 586292"/>
                  <a:gd name="connsiteX327" fmla="*/ 290855 w 577154"/>
                  <a:gd name="connsiteY327" fmla="*/ 564297 h 586292"/>
                  <a:gd name="connsiteX328" fmla="*/ 294653 w 577154"/>
                  <a:gd name="connsiteY328" fmla="*/ 565055 h 586292"/>
                  <a:gd name="connsiteX329" fmla="*/ 318954 w 577154"/>
                  <a:gd name="connsiteY329" fmla="*/ 566572 h 586292"/>
                  <a:gd name="connsiteX330" fmla="*/ 556650 w 577154"/>
                  <a:gd name="connsiteY330" fmla="*/ 293525 h 586292"/>
                  <a:gd name="connsiteX331" fmla="*/ 318954 w 577154"/>
                  <a:gd name="connsiteY331" fmla="*/ 20478 h 586292"/>
                  <a:gd name="connsiteX332" fmla="*/ 258201 w 577154"/>
                  <a:gd name="connsiteY332" fmla="*/ 0 h 586292"/>
                  <a:gd name="connsiteX333" fmla="*/ 287818 w 577154"/>
                  <a:gd name="connsiteY333" fmla="*/ 2275 h 586292"/>
                  <a:gd name="connsiteX334" fmla="*/ 318954 w 577154"/>
                  <a:gd name="connsiteY334" fmla="*/ 0 h 586292"/>
                  <a:gd name="connsiteX335" fmla="*/ 577154 w 577154"/>
                  <a:gd name="connsiteY335" fmla="*/ 293525 h 586292"/>
                  <a:gd name="connsiteX336" fmla="*/ 318954 w 577154"/>
                  <a:gd name="connsiteY336" fmla="*/ 586292 h 586292"/>
                  <a:gd name="connsiteX337" fmla="*/ 287818 w 577154"/>
                  <a:gd name="connsiteY337" fmla="*/ 584775 h 586292"/>
                  <a:gd name="connsiteX338" fmla="*/ 258201 w 577154"/>
                  <a:gd name="connsiteY338" fmla="*/ 586292 h 586292"/>
                  <a:gd name="connsiteX339" fmla="*/ 110874 w 577154"/>
                  <a:gd name="connsiteY339" fmla="*/ 533958 h 586292"/>
                  <a:gd name="connsiteX340" fmla="*/ 108596 w 577154"/>
                  <a:gd name="connsiteY340" fmla="*/ 532441 h 586292"/>
                  <a:gd name="connsiteX341" fmla="*/ 60753 w 577154"/>
                  <a:gd name="connsiteY341" fmla="*/ 482383 h 586292"/>
                  <a:gd name="connsiteX342" fmla="*/ 59993 w 577154"/>
                  <a:gd name="connsiteY342" fmla="*/ 480866 h 586292"/>
                  <a:gd name="connsiteX343" fmla="*/ 25060 w 577154"/>
                  <a:gd name="connsiteY343" fmla="*/ 419430 h 586292"/>
                  <a:gd name="connsiteX344" fmla="*/ 24301 w 577154"/>
                  <a:gd name="connsiteY344" fmla="*/ 417913 h 586292"/>
                  <a:gd name="connsiteX345" fmla="*/ 0 w 577154"/>
                  <a:gd name="connsiteY345" fmla="*/ 293525 h 586292"/>
                  <a:gd name="connsiteX346" fmla="*/ 9872 w 577154"/>
                  <a:gd name="connsiteY346" fmla="*/ 211611 h 586292"/>
                  <a:gd name="connsiteX347" fmla="*/ 10632 w 577154"/>
                  <a:gd name="connsiteY347" fmla="*/ 207819 h 586292"/>
                  <a:gd name="connsiteX348" fmla="*/ 28857 w 577154"/>
                  <a:gd name="connsiteY348" fmla="*/ 158519 h 586292"/>
                  <a:gd name="connsiteX349" fmla="*/ 29617 w 577154"/>
                  <a:gd name="connsiteY349" fmla="*/ 157002 h 586292"/>
                  <a:gd name="connsiteX350" fmla="*/ 67588 w 577154"/>
                  <a:gd name="connsiteY350" fmla="*/ 94808 h 586292"/>
                  <a:gd name="connsiteX351" fmla="*/ 69106 w 577154"/>
                  <a:gd name="connsiteY351" fmla="*/ 94049 h 586292"/>
                  <a:gd name="connsiteX352" fmla="*/ 123025 w 577154"/>
                  <a:gd name="connsiteY352" fmla="*/ 43232 h 586292"/>
                  <a:gd name="connsiteX353" fmla="*/ 258201 w 577154"/>
                  <a:gd name="connsiteY353" fmla="*/ 0 h 586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</a:cxnLst>
                <a:rect l="l" t="t" r="r" b="b"/>
                <a:pathLst>
                  <a:path w="577154" h="586292">
                    <a:moveTo>
                      <a:pt x="149604" y="536234"/>
                    </a:moveTo>
                    <a:cubicBezTo>
                      <a:pt x="170108" y="548369"/>
                      <a:pt x="191372" y="556712"/>
                      <a:pt x="214914" y="562021"/>
                    </a:cubicBezTo>
                    <a:cubicBezTo>
                      <a:pt x="214155" y="561263"/>
                      <a:pt x="212636" y="560504"/>
                      <a:pt x="211877" y="559746"/>
                    </a:cubicBezTo>
                    <a:cubicBezTo>
                      <a:pt x="208079" y="558229"/>
                      <a:pt x="205041" y="556712"/>
                      <a:pt x="202004" y="554437"/>
                    </a:cubicBezTo>
                    <a:cubicBezTo>
                      <a:pt x="199725" y="553678"/>
                      <a:pt x="198207" y="552920"/>
                      <a:pt x="196688" y="551403"/>
                    </a:cubicBezTo>
                    <a:cubicBezTo>
                      <a:pt x="192131" y="549128"/>
                      <a:pt x="188334" y="546094"/>
                      <a:pt x="184537" y="543818"/>
                    </a:cubicBezTo>
                    <a:cubicBezTo>
                      <a:pt x="182259" y="542301"/>
                      <a:pt x="179981" y="540784"/>
                      <a:pt x="177702" y="538509"/>
                    </a:cubicBezTo>
                    <a:cubicBezTo>
                      <a:pt x="176184" y="537751"/>
                      <a:pt x="175424" y="536992"/>
                      <a:pt x="173905" y="536234"/>
                    </a:cubicBezTo>
                    <a:close/>
                    <a:moveTo>
                      <a:pt x="299943" y="499816"/>
                    </a:moveTo>
                    <a:cubicBezTo>
                      <a:pt x="306021" y="500576"/>
                      <a:pt x="312100" y="500576"/>
                      <a:pt x="318939" y="500576"/>
                    </a:cubicBezTo>
                    <a:cubicBezTo>
                      <a:pt x="324257" y="500576"/>
                      <a:pt x="329576" y="505139"/>
                      <a:pt x="329576" y="511222"/>
                    </a:cubicBezTo>
                    <a:cubicBezTo>
                      <a:pt x="329576" y="516546"/>
                      <a:pt x="325017" y="521108"/>
                      <a:pt x="319698" y="521108"/>
                    </a:cubicBezTo>
                    <a:lnTo>
                      <a:pt x="318939" y="521108"/>
                    </a:lnTo>
                    <a:cubicBezTo>
                      <a:pt x="311340" y="521108"/>
                      <a:pt x="304502" y="520348"/>
                      <a:pt x="297663" y="519587"/>
                    </a:cubicBezTo>
                    <a:cubicBezTo>
                      <a:pt x="291584" y="518827"/>
                      <a:pt x="287785" y="514264"/>
                      <a:pt x="288545" y="508941"/>
                    </a:cubicBezTo>
                    <a:cubicBezTo>
                      <a:pt x="289305" y="502857"/>
                      <a:pt x="293864" y="499055"/>
                      <a:pt x="299943" y="499816"/>
                    </a:cubicBezTo>
                    <a:close/>
                    <a:moveTo>
                      <a:pt x="88851" y="485417"/>
                    </a:moveTo>
                    <a:cubicBezTo>
                      <a:pt x="98723" y="496794"/>
                      <a:pt x="109355" y="506654"/>
                      <a:pt x="119987" y="515755"/>
                    </a:cubicBezTo>
                    <a:lnTo>
                      <a:pt x="150364" y="515755"/>
                    </a:lnTo>
                    <a:cubicBezTo>
                      <a:pt x="149604" y="514997"/>
                      <a:pt x="148845" y="514238"/>
                      <a:pt x="148085" y="513480"/>
                    </a:cubicBezTo>
                    <a:cubicBezTo>
                      <a:pt x="146566" y="511204"/>
                      <a:pt x="144288" y="508929"/>
                      <a:pt x="142010" y="507412"/>
                    </a:cubicBezTo>
                    <a:cubicBezTo>
                      <a:pt x="140491" y="505137"/>
                      <a:pt x="138213" y="502861"/>
                      <a:pt x="136694" y="501344"/>
                    </a:cubicBezTo>
                    <a:cubicBezTo>
                      <a:pt x="133656" y="497552"/>
                      <a:pt x="130619" y="493760"/>
                      <a:pt x="127581" y="489967"/>
                    </a:cubicBezTo>
                    <a:cubicBezTo>
                      <a:pt x="126062" y="488450"/>
                      <a:pt x="125303" y="486934"/>
                      <a:pt x="123784" y="485417"/>
                    </a:cubicBezTo>
                    <a:close/>
                    <a:moveTo>
                      <a:pt x="399912" y="482256"/>
                    </a:moveTo>
                    <a:cubicBezTo>
                      <a:pt x="402382" y="483014"/>
                      <a:pt x="404471" y="484721"/>
                      <a:pt x="405611" y="486996"/>
                    </a:cubicBezTo>
                    <a:cubicBezTo>
                      <a:pt x="408650" y="492305"/>
                      <a:pt x="406371" y="498373"/>
                      <a:pt x="401812" y="500648"/>
                    </a:cubicBezTo>
                    <a:cubicBezTo>
                      <a:pt x="394973" y="504441"/>
                      <a:pt x="388895" y="506716"/>
                      <a:pt x="382056" y="509750"/>
                    </a:cubicBezTo>
                    <a:cubicBezTo>
                      <a:pt x="380536" y="509750"/>
                      <a:pt x="379776" y="510508"/>
                      <a:pt x="378257" y="510508"/>
                    </a:cubicBezTo>
                    <a:cubicBezTo>
                      <a:pt x="374458" y="510508"/>
                      <a:pt x="370658" y="507474"/>
                      <a:pt x="369139" y="503682"/>
                    </a:cubicBezTo>
                    <a:cubicBezTo>
                      <a:pt x="366859" y="498373"/>
                      <a:pt x="369899" y="492305"/>
                      <a:pt x="375217" y="490789"/>
                    </a:cubicBezTo>
                    <a:cubicBezTo>
                      <a:pt x="380536" y="488513"/>
                      <a:pt x="386615" y="486238"/>
                      <a:pt x="391934" y="483204"/>
                    </a:cubicBezTo>
                    <a:cubicBezTo>
                      <a:pt x="394593" y="481687"/>
                      <a:pt x="397443" y="481498"/>
                      <a:pt x="399912" y="482256"/>
                    </a:cubicBezTo>
                    <a:close/>
                    <a:moveTo>
                      <a:pt x="229351" y="474063"/>
                    </a:moveTo>
                    <a:cubicBezTo>
                      <a:pt x="234677" y="477094"/>
                      <a:pt x="240764" y="480126"/>
                      <a:pt x="246091" y="483157"/>
                    </a:cubicBezTo>
                    <a:cubicBezTo>
                      <a:pt x="250656" y="486188"/>
                      <a:pt x="252939" y="492250"/>
                      <a:pt x="250656" y="496797"/>
                    </a:cubicBezTo>
                    <a:cubicBezTo>
                      <a:pt x="248374" y="500586"/>
                      <a:pt x="245330" y="502101"/>
                      <a:pt x="241525" y="502101"/>
                    </a:cubicBezTo>
                    <a:cubicBezTo>
                      <a:pt x="240004" y="502101"/>
                      <a:pt x="238482" y="502101"/>
                      <a:pt x="236960" y="501343"/>
                    </a:cubicBezTo>
                    <a:cubicBezTo>
                      <a:pt x="230872" y="498312"/>
                      <a:pt x="224024" y="494523"/>
                      <a:pt x="218698" y="490735"/>
                    </a:cubicBezTo>
                    <a:cubicBezTo>
                      <a:pt x="214132" y="487703"/>
                      <a:pt x="212610" y="481641"/>
                      <a:pt x="215654" y="477094"/>
                    </a:cubicBezTo>
                    <a:cubicBezTo>
                      <a:pt x="218698" y="471790"/>
                      <a:pt x="224785" y="471032"/>
                      <a:pt x="229351" y="474063"/>
                    </a:cubicBezTo>
                    <a:close/>
                    <a:moveTo>
                      <a:pt x="464745" y="433889"/>
                    </a:moveTo>
                    <a:cubicBezTo>
                      <a:pt x="469298" y="436925"/>
                      <a:pt x="470057" y="443755"/>
                      <a:pt x="466262" y="447550"/>
                    </a:cubicBezTo>
                    <a:cubicBezTo>
                      <a:pt x="461709" y="453622"/>
                      <a:pt x="457155" y="458935"/>
                      <a:pt x="451842" y="463488"/>
                    </a:cubicBezTo>
                    <a:cubicBezTo>
                      <a:pt x="450324" y="465765"/>
                      <a:pt x="447288" y="466524"/>
                      <a:pt x="445012" y="466524"/>
                    </a:cubicBezTo>
                    <a:cubicBezTo>
                      <a:pt x="442735" y="466524"/>
                      <a:pt x="439699" y="465765"/>
                      <a:pt x="438181" y="463488"/>
                    </a:cubicBezTo>
                    <a:cubicBezTo>
                      <a:pt x="433627" y="459694"/>
                      <a:pt x="433627" y="453622"/>
                      <a:pt x="438181" y="449068"/>
                    </a:cubicBezTo>
                    <a:cubicBezTo>
                      <a:pt x="441976" y="444514"/>
                      <a:pt x="446530" y="439961"/>
                      <a:pt x="450324" y="435407"/>
                    </a:cubicBezTo>
                    <a:cubicBezTo>
                      <a:pt x="454119" y="430853"/>
                      <a:pt x="460191" y="430094"/>
                      <a:pt x="464745" y="433889"/>
                    </a:cubicBezTo>
                    <a:close/>
                    <a:moveTo>
                      <a:pt x="49362" y="424740"/>
                    </a:moveTo>
                    <a:cubicBezTo>
                      <a:pt x="56196" y="439150"/>
                      <a:pt x="64550" y="452803"/>
                      <a:pt x="73663" y="464938"/>
                    </a:cubicBezTo>
                    <a:lnTo>
                      <a:pt x="109355" y="464938"/>
                    </a:lnTo>
                    <a:cubicBezTo>
                      <a:pt x="107836" y="461904"/>
                      <a:pt x="106318" y="459629"/>
                      <a:pt x="104039" y="456595"/>
                    </a:cubicBezTo>
                    <a:cubicBezTo>
                      <a:pt x="103280" y="455078"/>
                      <a:pt x="102521" y="453561"/>
                      <a:pt x="101761" y="452044"/>
                    </a:cubicBezTo>
                    <a:cubicBezTo>
                      <a:pt x="99483" y="448252"/>
                      <a:pt x="97205" y="443701"/>
                      <a:pt x="94926" y="439909"/>
                    </a:cubicBezTo>
                    <a:cubicBezTo>
                      <a:pt x="94167" y="438392"/>
                      <a:pt x="93408" y="436875"/>
                      <a:pt x="92648" y="435358"/>
                    </a:cubicBezTo>
                    <a:cubicBezTo>
                      <a:pt x="91129" y="431566"/>
                      <a:pt x="89611" y="428532"/>
                      <a:pt x="88092" y="424740"/>
                    </a:cubicBezTo>
                    <a:close/>
                    <a:moveTo>
                      <a:pt x="161771" y="417898"/>
                    </a:moveTo>
                    <a:cubicBezTo>
                      <a:pt x="166316" y="414864"/>
                      <a:pt x="173134" y="415623"/>
                      <a:pt x="176164" y="420173"/>
                    </a:cubicBezTo>
                    <a:cubicBezTo>
                      <a:pt x="179194" y="425482"/>
                      <a:pt x="183739" y="430790"/>
                      <a:pt x="187527" y="435341"/>
                    </a:cubicBezTo>
                    <a:cubicBezTo>
                      <a:pt x="190557" y="439891"/>
                      <a:pt x="190557" y="446717"/>
                      <a:pt x="186012" y="449750"/>
                    </a:cubicBezTo>
                    <a:cubicBezTo>
                      <a:pt x="183739" y="451267"/>
                      <a:pt x="181466" y="452025"/>
                      <a:pt x="179194" y="452025"/>
                    </a:cubicBezTo>
                    <a:cubicBezTo>
                      <a:pt x="176921" y="452025"/>
                      <a:pt x="173891" y="451267"/>
                      <a:pt x="171619" y="448233"/>
                    </a:cubicBezTo>
                    <a:cubicBezTo>
                      <a:pt x="167074" y="442925"/>
                      <a:pt x="163286" y="437616"/>
                      <a:pt x="159498" y="431549"/>
                    </a:cubicBezTo>
                    <a:cubicBezTo>
                      <a:pt x="155711" y="426998"/>
                      <a:pt x="157226" y="420931"/>
                      <a:pt x="161771" y="417898"/>
                    </a:cubicBezTo>
                    <a:close/>
                    <a:moveTo>
                      <a:pt x="31136" y="373923"/>
                    </a:moveTo>
                    <a:cubicBezTo>
                      <a:pt x="33414" y="384541"/>
                      <a:pt x="37211" y="394401"/>
                      <a:pt x="41008" y="404261"/>
                    </a:cubicBezTo>
                    <a:lnTo>
                      <a:pt x="79738" y="404261"/>
                    </a:lnTo>
                    <a:cubicBezTo>
                      <a:pt x="79738" y="403503"/>
                      <a:pt x="78979" y="401986"/>
                      <a:pt x="78979" y="401227"/>
                    </a:cubicBezTo>
                    <a:cubicBezTo>
                      <a:pt x="78219" y="399710"/>
                      <a:pt x="77460" y="398952"/>
                      <a:pt x="77460" y="397435"/>
                    </a:cubicBezTo>
                    <a:cubicBezTo>
                      <a:pt x="75182" y="391367"/>
                      <a:pt x="73663" y="385300"/>
                      <a:pt x="72144" y="379232"/>
                    </a:cubicBezTo>
                    <a:cubicBezTo>
                      <a:pt x="71385" y="378473"/>
                      <a:pt x="71385" y="378473"/>
                      <a:pt x="71385" y="377715"/>
                    </a:cubicBezTo>
                    <a:cubicBezTo>
                      <a:pt x="71385" y="376956"/>
                      <a:pt x="70625" y="375439"/>
                      <a:pt x="70625" y="373923"/>
                    </a:cubicBezTo>
                    <a:close/>
                    <a:moveTo>
                      <a:pt x="499728" y="361797"/>
                    </a:moveTo>
                    <a:cubicBezTo>
                      <a:pt x="505037" y="363315"/>
                      <a:pt x="508071" y="369384"/>
                      <a:pt x="506554" y="374694"/>
                    </a:cubicBezTo>
                    <a:cubicBezTo>
                      <a:pt x="504279" y="381522"/>
                      <a:pt x="501245" y="387591"/>
                      <a:pt x="498970" y="394418"/>
                    </a:cubicBezTo>
                    <a:cubicBezTo>
                      <a:pt x="497453" y="398211"/>
                      <a:pt x="493661" y="400487"/>
                      <a:pt x="489868" y="400487"/>
                    </a:cubicBezTo>
                    <a:cubicBezTo>
                      <a:pt x="488352" y="400487"/>
                      <a:pt x="486835" y="399729"/>
                      <a:pt x="485318" y="399729"/>
                    </a:cubicBezTo>
                    <a:cubicBezTo>
                      <a:pt x="480767" y="397453"/>
                      <a:pt x="477733" y="391384"/>
                      <a:pt x="480009" y="386073"/>
                    </a:cubicBezTo>
                    <a:cubicBezTo>
                      <a:pt x="483042" y="380004"/>
                      <a:pt x="485318" y="373935"/>
                      <a:pt x="486835" y="367866"/>
                    </a:cubicBezTo>
                    <a:cubicBezTo>
                      <a:pt x="489110" y="362556"/>
                      <a:pt x="494419" y="360280"/>
                      <a:pt x="499728" y="361797"/>
                    </a:cubicBezTo>
                    <a:close/>
                    <a:moveTo>
                      <a:pt x="132907" y="343643"/>
                    </a:moveTo>
                    <a:cubicBezTo>
                      <a:pt x="138227" y="342126"/>
                      <a:pt x="143546" y="345161"/>
                      <a:pt x="145066" y="350471"/>
                    </a:cubicBezTo>
                    <a:cubicBezTo>
                      <a:pt x="146586" y="356540"/>
                      <a:pt x="148865" y="363368"/>
                      <a:pt x="150385" y="368678"/>
                    </a:cubicBezTo>
                    <a:cubicBezTo>
                      <a:pt x="152665" y="373988"/>
                      <a:pt x="149625" y="380057"/>
                      <a:pt x="144306" y="381575"/>
                    </a:cubicBezTo>
                    <a:cubicBezTo>
                      <a:pt x="142786" y="382333"/>
                      <a:pt x="142026" y="382333"/>
                      <a:pt x="141266" y="382333"/>
                    </a:cubicBezTo>
                    <a:cubicBezTo>
                      <a:pt x="136707" y="382333"/>
                      <a:pt x="132907" y="380057"/>
                      <a:pt x="131388" y="375506"/>
                    </a:cubicBezTo>
                    <a:cubicBezTo>
                      <a:pt x="129108" y="368678"/>
                      <a:pt x="126828" y="362609"/>
                      <a:pt x="125309" y="355781"/>
                    </a:cubicBezTo>
                    <a:cubicBezTo>
                      <a:pt x="123789" y="350471"/>
                      <a:pt x="127588" y="344402"/>
                      <a:pt x="132907" y="343643"/>
                    </a:cubicBezTo>
                    <a:close/>
                    <a:moveTo>
                      <a:pt x="21263" y="323864"/>
                    </a:moveTo>
                    <a:cubicBezTo>
                      <a:pt x="22782" y="333724"/>
                      <a:pt x="24301" y="344342"/>
                      <a:pt x="25820" y="354203"/>
                    </a:cubicBezTo>
                    <a:lnTo>
                      <a:pt x="66069" y="354203"/>
                    </a:lnTo>
                    <a:cubicBezTo>
                      <a:pt x="65309" y="348135"/>
                      <a:pt x="63790" y="342826"/>
                      <a:pt x="63031" y="337516"/>
                    </a:cubicBezTo>
                    <a:cubicBezTo>
                      <a:pt x="63031" y="336758"/>
                      <a:pt x="63031" y="336758"/>
                      <a:pt x="63031" y="335999"/>
                    </a:cubicBezTo>
                    <a:cubicBezTo>
                      <a:pt x="63031" y="332207"/>
                      <a:pt x="62272" y="327656"/>
                      <a:pt x="61512" y="323864"/>
                    </a:cubicBezTo>
                    <a:close/>
                    <a:moveTo>
                      <a:pt x="509625" y="282911"/>
                    </a:moveTo>
                    <a:cubicBezTo>
                      <a:pt x="514955" y="282911"/>
                      <a:pt x="519524" y="286704"/>
                      <a:pt x="519524" y="292773"/>
                    </a:cubicBezTo>
                    <a:lnTo>
                      <a:pt x="519524" y="293532"/>
                    </a:lnTo>
                    <a:cubicBezTo>
                      <a:pt x="519524" y="300360"/>
                      <a:pt x="519524" y="307187"/>
                      <a:pt x="518763" y="313256"/>
                    </a:cubicBezTo>
                    <a:cubicBezTo>
                      <a:pt x="518763" y="318567"/>
                      <a:pt x="514194" y="323118"/>
                      <a:pt x="508863" y="323118"/>
                    </a:cubicBezTo>
                    <a:cubicBezTo>
                      <a:pt x="508102" y="323118"/>
                      <a:pt x="508102" y="323118"/>
                      <a:pt x="508102" y="322360"/>
                    </a:cubicBezTo>
                    <a:cubicBezTo>
                      <a:pt x="502010" y="322360"/>
                      <a:pt x="498202" y="317808"/>
                      <a:pt x="498964" y="311739"/>
                    </a:cubicBezTo>
                    <a:cubicBezTo>
                      <a:pt x="498964" y="305670"/>
                      <a:pt x="498964" y="299601"/>
                      <a:pt x="498964" y="293532"/>
                    </a:cubicBezTo>
                    <a:cubicBezTo>
                      <a:pt x="498964" y="287463"/>
                      <a:pt x="503533" y="282911"/>
                      <a:pt x="509625" y="282911"/>
                    </a:cubicBezTo>
                    <a:close/>
                    <a:moveTo>
                      <a:pt x="20504" y="273047"/>
                    </a:moveTo>
                    <a:cubicBezTo>
                      <a:pt x="20504" y="279873"/>
                      <a:pt x="19744" y="286699"/>
                      <a:pt x="19744" y="293525"/>
                    </a:cubicBezTo>
                    <a:cubicBezTo>
                      <a:pt x="19744" y="296559"/>
                      <a:pt x="20504" y="300352"/>
                      <a:pt x="20504" y="303385"/>
                    </a:cubicBezTo>
                    <a:lnTo>
                      <a:pt x="60753" y="303385"/>
                    </a:lnTo>
                    <a:cubicBezTo>
                      <a:pt x="60753" y="300352"/>
                      <a:pt x="60753" y="296559"/>
                      <a:pt x="60753" y="293525"/>
                    </a:cubicBezTo>
                    <a:cubicBezTo>
                      <a:pt x="60753" y="286699"/>
                      <a:pt x="60753" y="279873"/>
                      <a:pt x="61512" y="273805"/>
                    </a:cubicBezTo>
                    <a:cubicBezTo>
                      <a:pt x="61512" y="273047"/>
                      <a:pt x="61512" y="273047"/>
                      <a:pt x="61512" y="273047"/>
                    </a:cubicBezTo>
                    <a:close/>
                    <a:moveTo>
                      <a:pt x="129811" y="263173"/>
                    </a:moveTo>
                    <a:cubicBezTo>
                      <a:pt x="135111" y="263932"/>
                      <a:pt x="138897" y="268484"/>
                      <a:pt x="138897" y="274553"/>
                    </a:cubicBezTo>
                    <a:cubicBezTo>
                      <a:pt x="138140" y="280622"/>
                      <a:pt x="138140" y="286691"/>
                      <a:pt x="138140" y="292760"/>
                    </a:cubicBezTo>
                    <a:lnTo>
                      <a:pt x="138140" y="293518"/>
                    </a:lnTo>
                    <a:cubicBezTo>
                      <a:pt x="138140" y="298829"/>
                      <a:pt x="133597" y="303380"/>
                      <a:pt x="128297" y="303380"/>
                    </a:cubicBezTo>
                    <a:cubicBezTo>
                      <a:pt x="122997" y="303380"/>
                      <a:pt x="118454" y="299587"/>
                      <a:pt x="117697" y="294277"/>
                    </a:cubicBezTo>
                    <a:lnTo>
                      <a:pt x="117697" y="293518"/>
                    </a:lnTo>
                    <a:cubicBezTo>
                      <a:pt x="117697" y="286691"/>
                      <a:pt x="118454" y="279863"/>
                      <a:pt x="118454" y="273035"/>
                    </a:cubicBezTo>
                    <a:cubicBezTo>
                      <a:pt x="119211" y="266966"/>
                      <a:pt x="123754" y="263173"/>
                      <a:pt x="129811" y="263173"/>
                    </a:cubicBezTo>
                    <a:close/>
                    <a:moveTo>
                      <a:pt x="28098" y="222230"/>
                    </a:moveTo>
                    <a:cubicBezTo>
                      <a:pt x="25820" y="232090"/>
                      <a:pt x="24301" y="242708"/>
                      <a:pt x="22782" y="252568"/>
                    </a:cubicBezTo>
                    <a:lnTo>
                      <a:pt x="63031" y="252568"/>
                    </a:lnTo>
                    <a:cubicBezTo>
                      <a:pt x="63031" y="251810"/>
                      <a:pt x="63031" y="251052"/>
                      <a:pt x="63031" y="250293"/>
                    </a:cubicBezTo>
                    <a:cubicBezTo>
                      <a:pt x="63031" y="250293"/>
                      <a:pt x="63031" y="249535"/>
                      <a:pt x="63031" y="249535"/>
                    </a:cubicBezTo>
                    <a:cubicBezTo>
                      <a:pt x="64550" y="242708"/>
                      <a:pt x="65309" y="236641"/>
                      <a:pt x="66828" y="229815"/>
                    </a:cubicBezTo>
                    <a:cubicBezTo>
                      <a:pt x="66828" y="229056"/>
                      <a:pt x="66828" y="227539"/>
                      <a:pt x="67588" y="226022"/>
                    </a:cubicBezTo>
                    <a:cubicBezTo>
                      <a:pt x="67588" y="225264"/>
                      <a:pt x="67588" y="223747"/>
                      <a:pt x="68347" y="222230"/>
                    </a:cubicBezTo>
                    <a:close/>
                    <a:moveTo>
                      <a:pt x="492894" y="204013"/>
                    </a:moveTo>
                    <a:cubicBezTo>
                      <a:pt x="498219" y="202497"/>
                      <a:pt x="504304" y="205530"/>
                      <a:pt x="505825" y="210836"/>
                    </a:cubicBezTo>
                    <a:cubicBezTo>
                      <a:pt x="508108" y="216901"/>
                      <a:pt x="510390" y="223724"/>
                      <a:pt x="511911" y="230547"/>
                    </a:cubicBezTo>
                    <a:cubicBezTo>
                      <a:pt x="513432" y="235854"/>
                      <a:pt x="509629" y="241161"/>
                      <a:pt x="504304" y="242677"/>
                    </a:cubicBezTo>
                    <a:cubicBezTo>
                      <a:pt x="503543" y="243435"/>
                      <a:pt x="502783" y="243435"/>
                      <a:pt x="502022" y="243435"/>
                    </a:cubicBezTo>
                    <a:cubicBezTo>
                      <a:pt x="497458" y="243435"/>
                      <a:pt x="493655" y="240403"/>
                      <a:pt x="492133" y="235854"/>
                    </a:cubicBezTo>
                    <a:cubicBezTo>
                      <a:pt x="490612" y="229031"/>
                      <a:pt x="489091" y="222966"/>
                      <a:pt x="486809" y="216901"/>
                    </a:cubicBezTo>
                    <a:cubicBezTo>
                      <a:pt x="485287" y="211595"/>
                      <a:pt x="487569" y="206288"/>
                      <a:pt x="492894" y="204013"/>
                    </a:cubicBezTo>
                    <a:close/>
                    <a:moveTo>
                      <a:pt x="151873" y="186619"/>
                    </a:moveTo>
                    <a:cubicBezTo>
                      <a:pt x="157203" y="188895"/>
                      <a:pt x="159488" y="194964"/>
                      <a:pt x="157203" y="200274"/>
                    </a:cubicBezTo>
                    <a:cubicBezTo>
                      <a:pt x="154919" y="205585"/>
                      <a:pt x="152634" y="211654"/>
                      <a:pt x="150350" y="217723"/>
                    </a:cubicBezTo>
                    <a:cubicBezTo>
                      <a:pt x="148827" y="222274"/>
                      <a:pt x="145019" y="224550"/>
                      <a:pt x="140450" y="224550"/>
                    </a:cubicBezTo>
                    <a:cubicBezTo>
                      <a:pt x="139689" y="224550"/>
                      <a:pt x="138927" y="224550"/>
                      <a:pt x="137404" y="224550"/>
                    </a:cubicBezTo>
                    <a:cubicBezTo>
                      <a:pt x="132074" y="222274"/>
                      <a:pt x="129028" y="216964"/>
                      <a:pt x="131312" y="211654"/>
                    </a:cubicBezTo>
                    <a:cubicBezTo>
                      <a:pt x="133597" y="204826"/>
                      <a:pt x="135881" y="197998"/>
                      <a:pt x="138927" y="191929"/>
                    </a:cubicBezTo>
                    <a:cubicBezTo>
                      <a:pt x="141212" y="186619"/>
                      <a:pt x="147304" y="184343"/>
                      <a:pt x="151873" y="186619"/>
                    </a:cubicBezTo>
                    <a:close/>
                    <a:moveTo>
                      <a:pt x="218736" y="186536"/>
                    </a:moveTo>
                    <a:lnTo>
                      <a:pt x="281780" y="186536"/>
                    </a:lnTo>
                    <a:cubicBezTo>
                      <a:pt x="288616" y="186536"/>
                      <a:pt x="292414" y="190330"/>
                      <a:pt x="292414" y="196401"/>
                    </a:cubicBezTo>
                    <a:cubicBezTo>
                      <a:pt x="292414" y="202471"/>
                      <a:pt x="288616" y="207024"/>
                      <a:pt x="281780" y="207024"/>
                    </a:cubicBezTo>
                    <a:lnTo>
                      <a:pt x="264310" y="207024"/>
                    </a:lnTo>
                    <a:lnTo>
                      <a:pt x="322037" y="294288"/>
                    </a:lnTo>
                    <a:lnTo>
                      <a:pt x="379004" y="207024"/>
                    </a:lnTo>
                    <a:lnTo>
                      <a:pt x="361534" y="207024"/>
                    </a:lnTo>
                    <a:cubicBezTo>
                      <a:pt x="355457" y="207024"/>
                      <a:pt x="351659" y="202471"/>
                      <a:pt x="351659" y="196401"/>
                    </a:cubicBezTo>
                    <a:cubicBezTo>
                      <a:pt x="351659" y="190330"/>
                      <a:pt x="355457" y="186536"/>
                      <a:pt x="361534" y="186536"/>
                    </a:cubicBezTo>
                    <a:lnTo>
                      <a:pt x="425337" y="186536"/>
                    </a:lnTo>
                    <a:cubicBezTo>
                      <a:pt x="431413" y="186536"/>
                      <a:pt x="435211" y="190330"/>
                      <a:pt x="435211" y="196401"/>
                    </a:cubicBezTo>
                    <a:cubicBezTo>
                      <a:pt x="435211" y="202471"/>
                      <a:pt x="431413" y="207024"/>
                      <a:pt x="425337" y="207024"/>
                    </a:cubicBezTo>
                    <a:lnTo>
                      <a:pt x="405588" y="207024"/>
                    </a:lnTo>
                    <a:cubicBezTo>
                      <a:pt x="404069" y="207024"/>
                      <a:pt x="402550" y="207024"/>
                      <a:pt x="401031" y="209301"/>
                    </a:cubicBezTo>
                    <a:lnTo>
                      <a:pt x="337987" y="307947"/>
                    </a:lnTo>
                    <a:lnTo>
                      <a:pt x="373687" y="307947"/>
                    </a:lnTo>
                    <a:cubicBezTo>
                      <a:pt x="380523" y="307947"/>
                      <a:pt x="384321" y="311741"/>
                      <a:pt x="384321" y="317812"/>
                    </a:cubicBezTo>
                    <a:cubicBezTo>
                      <a:pt x="384321" y="324641"/>
                      <a:pt x="380523" y="328435"/>
                      <a:pt x="373687" y="328435"/>
                    </a:cubicBezTo>
                    <a:lnTo>
                      <a:pt x="331911" y="328435"/>
                    </a:lnTo>
                    <a:lnTo>
                      <a:pt x="331911" y="338300"/>
                    </a:lnTo>
                    <a:lnTo>
                      <a:pt x="373687" y="338300"/>
                    </a:lnTo>
                    <a:cubicBezTo>
                      <a:pt x="380523" y="338300"/>
                      <a:pt x="384321" y="342094"/>
                      <a:pt x="384321" y="348164"/>
                    </a:cubicBezTo>
                    <a:cubicBezTo>
                      <a:pt x="384321" y="354994"/>
                      <a:pt x="380523" y="358788"/>
                      <a:pt x="373687" y="358788"/>
                    </a:cubicBezTo>
                    <a:lnTo>
                      <a:pt x="331911" y="358788"/>
                    </a:lnTo>
                    <a:lnTo>
                      <a:pt x="331911" y="399005"/>
                    </a:lnTo>
                    <a:lnTo>
                      <a:pt x="355457" y="399005"/>
                    </a:lnTo>
                    <a:cubicBezTo>
                      <a:pt x="361534" y="399005"/>
                      <a:pt x="365332" y="402799"/>
                      <a:pt x="365332" y="408870"/>
                    </a:cubicBezTo>
                    <a:cubicBezTo>
                      <a:pt x="365332" y="415699"/>
                      <a:pt x="361534" y="419493"/>
                      <a:pt x="355457" y="419493"/>
                    </a:cubicBezTo>
                    <a:lnTo>
                      <a:pt x="288616" y="419493"/>
                    </a:lnTo>
                    <a:cubicBezTo>
                      <a:pt x="282539" y="419493"/>
                      <a:pt x="278742" y="415699"/>
                      <a:pt x="278742" y="408870"/>
                    </a:cubicBezTo>
                    <a:cubicBezTo>
                      <a:pt x="278742" y="402799"/>
                      <a:pt x="282539" y="399005"/>
                      <a:pt x="288616" y="399005"/>
                    </a:cubicBezTo>
                    <a:lnTo>
                      <a:pt x="312162" y="399005"/>
                    </a:lnTo>
                    <a:lnTo>
                      <a:pt x="312162" y="358788"/>
                    </a:lnTo>
                    <a:lnTo>
                      <a:pt x="270386" y="358788"/>
                    </a:lnTo>
                    <a:cubicBezTo>
                      <a:pt x="264310" y="358788"/>
                      <a:pt x="259752" y="354994"/>
                      <a:pt x="259752" y="348164"/>
                    </a:cubicBezTo>
                    <a:cubicBezTo>
                      <a:pt x="259752" y="342094"/>
                      <a:pt x="264310" y="338300"/>
                      <a:pt x="270386" y="338300"/>
                    </a:cubicBezTo>
                    <a:lnTo>
                      <a:pt x="312162" y="338300"/>
                    </a:lnTo>
                    <a:lnTo>
                      <a:pt x="312162" y="328435"/>
                    </a:lnTo>
                    <a:lnTo>
                      <a:pt x="270386" y="328435"/>
                    </a:lnTo>
                    <a:cubicBezTo>
                      <a:pt x="264310" y="328435"/>
                      <a:pt x="259752" y="324641"/>
                      <a:pt x="259752" y="317812"/>
                    </a:cubicBezTo>
                    <a:cubicBezTo>
                      <a:pt x="259752" y="311741"/>
                      <a:pt x="264310" y="307947"/>
                      <a:pt x="270386" y="307947"/>
                    </a:cubicBezTo>
                    <a:lnTo>
                      <a:pt x="305326" y="307947"/>
                    </a:lnTo>
                    <a:lnTo>
                      <a:pt x="242283" y="209301"/>
                    </a:lnTo>
                    <a:cubicBezTo>
                      <a:pt x="241523" y="207024"/>
                      <a:pt x="240004" y="207024"/>
                      <a:pt x="238485" y="207024"/>
                    </a:cubicBezTo>
                    <a:lnTo>
                      <a:pt x="218736" y="207024"/>
                    </a:lnTo>
                    <a:cubicBezTo>
                      <a:pt x="211900" y="207024"/>
                      <a:pt x="208102" y="202471"/>
                      <a:pt x="208102" y="196401"/>
                    </a:cubicBezTo>
                    <a:cubicBezTo>
                      <a:pt x="208102" y="190330"/>
                      <a:pt x="211900" y="186536"/>
                      <a:pt x="218736" y="186536"/>
                    </a:cubicBezTo>
                    <a:close/>
                    <a:moveTo>
                      <a:pt x="44805" y="172171"/>
                    </a:moveTo>
                    <a:cubicBezTo>
                      <a:pt x="41008" y="182031"/>
                      <a:pt x="37211" y="191891"/>
                      <a:pt x="33414" y="202510"/>
                    </a:cubicBezTo>
                    <a:lnTo>
                      <a:pt x="73663" y="202510"/>
                    </a:lnTo>
                    <a:cubicBezTo>
                      <a:pt x="74422" y="197959"/>
                      <a:pt x="75941" y="193408"/>
                      <a:pt x="77460" y="188858"/>
                    </a:cubicBezTo>
                    <a:cubicBezTo>
                      <a:pt x="77460" y="188099"/>
                      <a:pt x="78219" y="186582"/>
                      <a:pt x="78979" y="185065"/>
                    </a:cubicBezTo>
                    <a:cubicBezTo>
                      <a:pt x="80498" y="180514"/>
                      <a:pt x="82016" y="175963"/>
                      <a:pt x="83535" y="172171"/>
                    </a:cubicBezTo>
                    <a:close/>
                    <a:moveTo>
                      <a:pt x="451103" y="136487"/>
                    </a:moveTo>
                    <a:cubicBezTo>
                      <a:pt x="455664" y="132683"/>
                      <a:pt x="461746" y="133444"/>
                      <a:pt x="465547" y="138009"/>
                    </a:cubicBezTo>
                    <a:cubicBezTo>
                      <a:pt x="470108" y="143335"/>
                      <a:pt x="473909" y="148661"/>
                      <a:pt x="477709" y="154748"/>
                    </a:cubicBezTo>
                    <a:cubicBezTo>
                      <a:pt x="481510" y="159313"/>
                      <a:pt x="479990" y="165400"/>
                      <a:pt x="475429" y="168444"/>
                    </a:cubicBezTo>
                    <a:cubicBezTo>
                      <a:pt x="473909" y="169966"/>
                      <a:pt x="471628" y="169966"/>
                      <a:pt x="469347" y="169966"/>
                    </a:cubicBezTo>
                    <a:cubicBezTo>
                      <a:pt x="466307" y="169966"/>
                      <a:pt x="463266" y="168444"/>
                      <a:pt x="460986" y="166161"/>
                    </a:cubicBezTo>
                    <a:cubicBezTo>
                      <a:pt x="457945" y="160835"/>
                      <a:pt x="454144" y="155509"/>
                      <a:pt x="449583" y="150183"/>
                    </a:cubicBezTo>
                    <a:cubicBezTo>
                      <a:pt x="446542" y="146379"/>
                      <a:pt x="446542" y="139531"/>
                      <a:pt x="451103" y="136487"/>
                    </a:cubicBezTo>
                    <a:close/>
                    <a:moveTo>
                      <a:pt x="185242" y="122835"/>
                    </a:moveTo>
                    <a:cubicBezTo>
                      <a:pt x="189040" y="119037"/>
                      <a:pt x="195876" y="119037"/>
                      <a:pt x="199674" y="122835"/>
                    </a:cubicBezTo>
                    <a:cubicBezTo>
                      <a:pt x="203472" y="126632"/>
                      <a:pt x="203472" y="132709"/>
                      <a:pt x="199674" y="137266"/>
                    </a:cubicBezTo>
                    <a:cubicBezTo>
                      <a:pt x="195117" y="141823"/>
                      <a:pt x="191319" y="146381"/>
                      <a:pt x="186762" y="150938"/>
                    </a:cubicBezTo>
                    <a:cubicBezTo>
                      <a:pt x="185242" y="153976"/>
                      <a:pt x="182204" y="154736"/>
                      <a:pt x="179166" y="154736"/>
                    </a:cubicBezTo>
                    <a:cubicBezTo>
                      <a:pt x="176887" y="154736"/>
                      <a:pt x="174609" y="153976"/>
                      <a:pt x="173090" y="152457"/>
                    </a:cubicBezTo>
                    <a:cubicBezTo>
                      <a:pt x="168532" y="149419"/>
                      <a:pt x="167773" y="142583"/>
                      <a:pt x="171571" y="138026"/>
                    </a:cubicBezTo>
                    <a:cubicBezTo>
                      <a:pt x="176128" y="132709"/>
                      <a:pt x="180685" y="127392"/>
                      <a:pt x="185242" y="122835"/>
                    </a:cubicBezTo>
                    <a:close/>
                    <a:moveTo>
                      <a:pt x="81257" y="111494"/>
                    </a:moveTo>
                    <a:cubicBezTo>
                      <a:pt x="71385" y="123629"/>
                      <a:pt x="62272" y="137282"/>
                      <a:pt x="54677" y="151692"/>
                    </a:cubicBezTo>
                    <a:lnTo>
                      <a:pt x="92648" y="151692"/>
                    </a:lnTo>
                    <a:lnTo>
                      <a:pt x="92648" y="150934"/>
                    </a:lnTo>
                    <a:cubicBezTo>
                      <a:pt x="93408" y="149417"/>
                      <a:pt x="94167" y="147900"/>
                      <a:pt x="94926" y="146383"/>
                    </a:cubicBezTo>
                    <a:cubicBezTo>
                      <a:pt x="97205" y="142591"/>
                      <a:pt x="99483" y="138799"/>
                      <a:pt x="101761" y="135006"/>
                    </a:cubicBezTo>
                    <a:cubicBezTo>
                      <a:pt x="102521" y="133489"/>
                      <a:pt x="103280" y="131972"/>
                      <a:pt x="104039" y="130455"/>
                    </a:cubicBezTo>
                    <a:cubicBezTo>
                      <a:pt x="107077" y="125905"/>
                      <a:pt x="110115" y="121354"/>
                      <a:pt x="113152" y="116803"/>
                    </a:cubicBezTo>
                    <a:cubicBezTo>
                      <a:pt x="113912" y="114528"/>
                      <a:pt x="115431" y="113011"/>
                      <a:pt x="116190" y="111494"/>
                    </a:cubicBezTo>
                    <a:close/>
                    <a:moveTo>
                      <a:pt x="400213" y="85002"/>
                    </a:moveTo>
                    <a:cubicBezTo>
                      <a:pt x="406282" y="88033"/>
                      <a:pt x="412351" y="91822"/>
                      <a:pt x="418420" y="95611"/>
                    </a:cubicBezTo>
                    <a:cubicBezTo>
                      <a:pt x="422972" y="98642"/>
                      <a:pt x="424489" y="104704"/>
                      <a:pt x="421455" y="109251"/>
                    </a:cubicBezTo>
                    <a:cubicBezTo>
                      <a:pt x="419179" y="112282"/>
                      <a:pt x="416144" y="113798"/>
                      <a:pt x="413110" y="113798"/>
                    </a:cubicBezTo>
                    <a:cubicBezTo>
                      <a:pt x="410834" y="113798"/>
                      <a:pt x="409317" y="113798"/>
                      <a:pt x="407800" y="112282"/>
                    </a:cubicBezTo>
                    <a:cubicBezTo>
                      <a:pt x="402489" y="109251"/>
                      <a:pt x="396420" y="106220"/>
                      <a:pt x="391110" y="103189"/>
                    </a:cubicBezTo>
                    <a:cubicBezTo>
                      <a:pt x="385799" y="100915"/>
                      <a:pt x="384282" y="94853"/>
                      <a:pt x="386558" y="89549"/>
                    </a:cubicBezTo>
                    <a:cubicBezTo>
                      <a:pt x="388834" y="84244"/>
                      <a:pt x="394903" y="82729"/>
                      <a:pt x="400213" y="85002"/>
                    </a:cubicBezTo>
                    <a:close/>
                    <a:moveTo>
                      <a:pt x="255897" y="76571"/>
                    </a:moveTo>
                    <a:cubicBezTo>
                      <a:pt x="261215" y="75053"/>
                      <a:pt x="266534" y="77330"/>
                      <a:pt x="268814" y="82644"/>
                    </a:cubicBezTo>
                    <a:cubicBezTo>
                      <a:pt x="271093" y="87958"/>
                      <a:pt x="268054" y="94032"/>
                      <a:pt x="262735" y="95550"/>
                    </a:cubicBezTo>
                    <a:cubicBezTo>
                      <a:pt x="257416" y="97827"/>
                      <a:pt x="251338" y="100864"/>
                      <a:pt x="245259" y="103141"/>
                    </a:cubicBezTo>
                    <a:cubicBezTo>
                      <a:pt x="243739" y="103901"/>
                      <a:pt x="242219" y="104660"/>
                      <a:pt x="240700" y="104660"/>
                    </a:cubicBezTo>
                    <a:cubicBezTo>
                      <a:pt x="237660" y="104660"/>
                      <a:pt x="233861" y="102382"/>
                      <a:pt x="231582" y="99346"/>
                    </a:cubicBezTo>
                    <a:cubicBezTo>
                      <a:pt x="229302" y="94032"/>
                      <a:pt x="231582" y="87958"/>
                      <a:pt x="236141" y="85681"/>
                    </a:cubicBezTo>
                    <a:cubicBezTo>
                      <a:pt x="242979" y="81885"/>
                      <a:pt x="249058" y="79608"/>
                      <a:pt x="255897" y="76571"/>
                    </a:cubicBezTo>
                    <a:close/>
                    <a:moveTo>
                      <a:pt x="318232" y="65184"/>
                    </a:moveTo>
                    <a:lnTo>
                      <a:pt x="318990" y="65184"/>
                    </a:lnTo>
                    <a:cubicBezTo>
                      <a:pt x="325813" y="65184"/>
                      <a:pt x="332636" y="65944"/>
                      <a:pt x="339459" y="66705"/>
                    </a:cubicBezTo>
                    <a:cubicBezTo>
                      <a:pt x="344766" y="67465"/>
                      <a:pt x="349314" y="72028"/>
                      <a:pt x="348556" y="78111"/>
                    </a:cubicBezTo>
                    <a:cubicBezTo>
                      <a:pt x="347798" y="83435"/>
                      <a:pt x="343249" y="87237"/>
                      <a:pt x="337943" y="87237"/>
                    </a:cubicBezTo>
                    <a:cubicBezTo>
                      <a:pt x="337943" y="87237"/>
                      <a:pt x="337184" y="86476"/>
                      <a:pt x="337184" y="86476"/>
                    </a:cubicBezTo>
                    <a:cubicBezTo>
                      <a:pt x="331120" y="85716"/>
                      <a:pt x="325055" y="85716"/>
                      <a:pt x="318990" y="85716"/>
                    </a:cubicBezTo>
                    <a:cubicBezTo>
                      <a:pt x="312925" y="85716"/>
                      <a:pt x="308376" y="81153"/>
                      <a:pt x="308376" y="75830"/>
                    </a:cubicBezTo>
                    <a:cubicBezTo>
                      <a:pt x="308376" y="69746"/>
                      <a:pt x="312925" y="65184"/>
                      <a:pt x="318232" y="65184"/>
                    </a:cubicBezTo>
                    <a:close/>
                    <a:moveTo>
                      <a:pt x="133656" y="60677"/>
                    </a:moveTo>
                    <a:cubicBezTo>
                      <a:pt x="121506" y="69778"/>
                      <a:pt x="109355" y="79638"/>
                      <a:pt x="98723" y="91015"/>
                    </a:cubicBezTo>
                    <a:lnTo>
                      <a:pt x="132138" y="91015"/>
                    </a:lnTo>
                    <a:cubicBezTo>
                      <a:pt x="133656" y="89498"/>
                      <a:pt x="135175" y="87223"/>
                      <a:pt x="136694" y="85706"/>
                    </a:cubicBezTo>
                    <a:cubicBezTo>
                      <a:pt x="138213" y="83431"/>
                      <a:pt x="140491" y="81155"/>
                      <a:pt x="142010" y="79638"/>
                    </a:cubicBezTo>
                    <a:cubicBezTo>
                      <a:pt x="144288" y="77363"/>
                      <a:pt x="146566" y="75088"/>
                      <a:pt x="148085" y="73571"/>
                    </a:cubicBezTo>
                    <a:cubicBezTo>
                      <a:pt x="150364" y="71295"/>
                      <a:pt x="151882" y="69020"/>
                      <a:pt x="154161" y="67503"/>
                    </a:cubicBezTo>
                    <a:cubicBezTo>
                      <a:pt x="156439" y="65228"/>
                      <a:pt x="159477" y="62952"/>
                      <a:pt x="161755" y="60677"/>
                    </a:cubicBezTo>
                    <a:close/>
                    <a:moveTo>
                      <a:pt x="214914" y="25029"/>
                    </a:moveTo>
                    <a:cubicBezTo>
                      <a:pt x="198966" y="28063"/>
                      <a:pt x="183018" y="33372"/>
                      <a:pt x="168589" y="40198"/>
                    </a:cubicBezTo>
                    <a:lnTo>
                      <a:pt x="188334" y="40198"/>
                    </a:lnTo>
                    <a:cubicBezTo>
                      <a:pt x="190612" y="38681"/>
                      <a:pt x="193650" y="37164"/>
                      <a:pt x="196688" y="34889"/>
                    </a:cubicBezTo>
                    <a:cubicBezTo>
                      <a:pt x="198207" y="34131"/>
                      <a:pt x="199725" y="32614"/>
                      <a:pt x="202004" y="31855"/>
                    </a:cubicBezTo>
                    <a:cubicBezTo>
                      <a:pt x="205041" y="30338"/>
                      <a:pt x="208079" y="28063"/>
                      <a:pt x="211877" y="26546"/>
                    </a:cubicBezTo>
                    <a:cubicBezTo>
                      <a:pt x="212636" y="25787"/>
                      <a:pt x="214155" y="25029"/>
                      <a:pt x="214914" y="25029"/>
                    </a:cubicBezTo>
                    <a:close/>
                    <a:moveTo>
                      <a:pt x="318954" y="20478"/>
                    </a:moveTo>
                    <a:cubicBezTo>
                      <a:pt x="310600" y="20478"/>
                      <a:pt x="303006" y="20478"/>
                      <a:pt x="294653" y="21237"/>
                    </a:cubicBezTo>
                    <a:lnTo>
                      <a:pt x="290855" y="21995"/>
                    </a:lnTo>
                    <a:cubicBezTo>
                      <a:pt x="290096" y="21995"/>
                      <a:pt x="290096" y="21995"/>
                      <a:pt x="289337" y="22754"/>
                    </a:cubicBezTo>
                    <a:cubicBezTo>
                      <a:pt x="285540" y="22754"/>
                      <a:pt x="282502" y="23512"/>
                      <a:pt x="278705" y="24271"/>
                    </a:cubicBezTo>
                    <a:cubicBezTo>
                      <a:pt x="278705" y="24271"/>
                      <a:pt x="278705" y="24271"/>
                      <a:pt x="277945" y="24271"/>
                    </a:cubicBezTo>
                    <a:cubicBezTo>
                      <a:pt x="274908" y="25029"/>
                      <a:pt x="271111" y="25787"/>
                      <a:pt x="268073" y="26546"/>
                    </a:cubicBezTo>
                    <a:cubicBezTo>
                      <a:pt x="267314" y="26546"/>
                      <a:pt x="267314" y="26546"/>
                      <a:pt x="266554" y="26546"/>
                    </a:cubicBezTo>
                    <a:cubicBezTo>
                      <a:pt x="263517" y="27304"/>
                      <a:pt x="260479" y="28821"/>
                      <a:pt x="257441" y="29580"/>
                    </a:cubicBezTo>
                    <a:cubicBezTo>
                      <a:pt x="256682" y="29580"/>
                      <a:pt x="255922" y="30338"/>
                      <a:pt x="254404" y="30338"/>
                    </a:cubicBezTo>
                    <a:cubicBezTo>
                      <a:pt x="252125" y="31097"/>
                      <a:pt x="249847" y="31855"/>
                      <a:pt x="246810" y="32614"/>
                    </a:cubicBezTo>
                    <a:cubicBezTo>
                      <a:pt x="245291" y="33372"/>
                      <a:pt x="243012" y="34131"/>
                      <a:pt x="240734" y="35648"/>
                    </a:cubicBezTo>
                    <a:cubicBezTo>
                      <a:pt x="239215" y="35648"/>
                      <a:pt x="238456" y="36406"/>
                      <a:pt x="236937" y="37164"/>
                    </a:cubicBezTo>
                    <a:cubicBezTo>
                      <a:pt x="182259" y="59918"/>
                      <a:pt x="136694" y="105426"/>
                      <a:pt x="109355" y="163069"/>
                    </a:cubicBezTo>
                    <a:cubicBezTo>
                      <a:pt x="109355" y="163828"/>
                      <a:pt x="109355" y="163828"/>
                      <a:pt x="109355" y="164586"/>
                    </a:cubicBezTo>
                    <a:cubicBezTo>
                      <a:pt x="107836" y="167620"/>
                      <a:pt x="106318" y="170654"/>
                      <a:pt x="104799" y="174446"/>
                    </a:cubicBezTo>
                    <a:cubicBezTo>
                      <a:pt x="104039" y="175205"/>
                      <a:pt x="103280" y="176722"/>
                      <a:pt x="103280" y="178239"/>
                    </a:cubicBezTo>
                    <a:cubicBezTo>
                      <a:pt x="101761" y="180514"/>
                      <a:pt x="101002" y="182789"/>
                      <a:pt x="100242" y="185823"/>
                    </a:cubicBezTo>
                    <a:cubicBezTo>
                      <a:pt x="99483" y="187341"/>
                      <a:pt x="98723" y="188858"/>
                      <a:pt x="97964" y="190374"/>
                    </a:cubicBezTo>
                    <a:cubicBezTo>
                      <a:pt x="97205" y="192650"/>
                      <a:pt x="96445" y="194925"/>
                      <a:pt x="95686" y="197201"/>
                    </a:cubicBezTo>
                    <a:cubicBezTo>
                      <a:pt x="95686" y="199476"/>
                      <a:pt x="94926" y="200993"/>
                      <a:pt x="94167" y="203268"/>
                    </a:cubicBezTo>
                    <a:cubicBezTo>
                      <a:pt x="93408" y="204785"/>
                      <a:pt x="92648" y="207061"/>
                      <a:pt x="92648" y="209336"/>
                    </a:cubicBezTo>
                    <a:cubicBezTo>
                      <a:pt x="91889" y="211611"/>
                      <a:pt x="91129" y="213128"/>
                      <a:pt x="90370" y="215404"/>
                    </a:cubicBezTo>
                    <a:cubicBezTo>
                      <a:pt x="90370" y="217679"/>
                      <a:pt x="89611" y="219955"/>
                      <a:pt x="88851" y="221471"/>
                    </a:cubicBezTo>
                    <a:cubicBezTo>
                      <a:pt x="88851" y="223747"/>
                      <a:pt x="88092" y="226022"/>
                      <a:pt x="87332" y="227539"/>
                    </a:cubicBezTo>
                    <a:cubicBezTo>
                      <a:pt x="87332" y="229815"/>
                      <a:pt x="86573" y="232090"/>
                      <a:pt x="86573" y="234365"/>
                    </a:cubicBezTo>
                    <a:cubicBezTo>
                      <a:pt x="85813" y="236641"/>
                      <a:pt x="85813" y="238158"/>
                      <a:pt x="85054" y="240433"/>
                    </a:cubicBezTo>
                    <a:cubicBezTo>
                      <a:pt x="85054" y="242708"/>
                      <a:pt x="84295" y="244984"/>
                      <a:pt x="84295" y="247259"/>
                    </a:cubicBezTo>
                    <a:cubicBezTo>
                      <a:pt x="83535" y="249535"/>
                      <a:pt x="83535" y="251810"/>
                      <a:pt x="83535" y="253327"/>
                    </a:cubicBezTo>
                    <a:cubicBezTo>
                      <a:pt x="82776" y="255602"/>
                      <a:pt x="82776" y="258636"/>
                      <a:pt x="82776" y="260912"/>
                    </a:cubicBezTo>
                    <a:cubicBezTo>
                      <a:pt x="82016" y="262428"/>
                      <a:pt x="82016" y="264704"/>
                      <a:pt x="82016" y="266221"/>
                    </a:cubicBezTo>
                    <a:cubicBezTo>
                      <a:pt x="82016" y="269255"/>
                      <a:pt x="81257" y="272288"/>
                      <a:pt x="81257" y="275322"/>
                    </a:cubicBezTo>
                    <a:cubicBezTo>
                      <a:pt x="81257" y="276839"/>
                      <a:pt x="81257" y="278356"/>
                      <a:pt x="81257" y="279873"/>
                    </a:cubicBezTo>
                    <a:cubicBezTo>
                      <a:pt x="80498" y="284424"/>
                      <a:pt x="80498" y="288975"/>
                      <a:pt x="80498" y="293525"/>
                    </a:cubicBezTo>
                    <a:cubicBezTo>
                      <a:pt x="80498" y="298076"/>
                      <a:pt x="80498" y="302627"/>
                      <a:pt x="81257" y="306419"/>
                    </a:cubicBezTo>
                    <a:cubicBezTo>
                      <a:pt x="81257" y="308695"/>
                      <a:pt x="81257" y="310212"/>
                      <a:pt x="81257" y="311729"/>
                    </a:cubicBezTo>
                    <a:cubicBezTo>
                      <a:pt x="81257" y="314004"/>
                      <a:pt x="81257" y="317038"/>
                      <a:pt x="82016" y="320072"/>
                    </a:cubicBezTo>
                    <a:cubicBezTo>
                      <a:pt x="82016" y="321589"/>
                      <a:pt x="82016" y="323864"/>
                      <a:pt x="82776" y="325381"/>
                    </a:cubicBezTo>
                    <a:cubicBezTo>
                      <a:pt x="82776" y="328415"/>
                      <a:pt x="82776" y="330690"/>
                      <a:pt x="83535" y="332966"/>
                    </a:cubicBezTo>
                    <a:cubicBezTo>
                      <a:pt x="83535" y="335241"/>
                      <a:pt x="83535" y="336758"/>
                      <a:pt x="84295" y="339033"/>
                    </a:cubicBezTo>
                    <a:cubicBezTo>
                      <a:pt x="84295" y="341309"/>
                      <a:pt x="85054" y="343584"/>
                      <a:pt x="85054" y="345859"/>
                    </a:cubicBezTo>
                    <a:cubicBezTo>
                      <a:pt x="85813" y="348135"/>
                      <a:pt x="85813" y="350410"/>
                      <a:pt x="86573" y="351927"/>
                    </a:cubicBezTo>
                    <a:cubicBezTo>
                      <a:pt x="86573" y="354203"/>
                      <a:pt x="87332" y="356478"/>
                      <a:pt x="87332" y="358753"/>
                    </a:cubicBezTo>
                    <a:cubicBezTo>
                      <a:pt x="88092" y="361029"/>
                      <a:pt x="88851" y="362546"/>
                      <a:pt x="88851" y="364821"/>
                    </a:cubicBezTo>
                    <a:cubicBezTo>
                      <a:pt x="89611" y="367096"/>
                      <a:pt x="90370" y="369372"/>
                      <a:pt x="90370" y="370889"/>
                    </a:cubicBezTo>
                    <a:cubicBezTo>
                      <a:pt x="91129" y="373164"/>
                      <a:pt x="91889" y="375439"/>
                      <a:pt x="91889" y="376956"/>
                    </a:cubicBezTo>
                    <a:cubicBezTo>
                      <a:pt x="92648" y="379232"/>
                      <a:pt x="93408" y="381507"/>
                      <a:pt x="94167" y="383783"/>
                    </a:cubicBezTo>
                    <a:cubicBezTo>
                      <a:pt x="94926" y="385300"/>
                      <a:pt x="95686" y="387575"/>
                      <a:pt x="95686" y="389092"/>
                    </a:cubicBezTo>
                    <a:cubicBezTo>
                      <a:pt x="96445" y="391367"/>
                      <a:pt x="97205" y="393643"/>
                      <a:pt x="97964" y="395918"/>
                    </a:cubicBezTo>
                    <a:cubicBezTo>
                      <a:pt x="98723" y="397435"/>
                      <a:pt x="99483" y="398952"/>
                      <a:pt x="100242" y="401227"/>
                    </a:cubicBezTo>
                    <a:cubicBezTo>
                      <a:pt x="101002" y="403503"/>
                      <a:pt x="101761" y="405778"/>
                      <a:pt x="103280" y="408812"/>
                    </a:cubicBezTo>
                    <a:cubicBezTo>
                      <a:pt x="103280" y="409570"/>
                      <a:pt x="104039" y="411087"/>
                      <a:pt x="104799" y="412604"/>
                    </a:cubicBezTo>
                    <a:cubicBezTo>
                      <a:pt x="106318" y="415638"/>
                      <a:pt x="107077" y="418672"/>
                      <a:pt x="108596" y="422464"/>
                    </a:cubicBezTo>
                    <a:cubicBezTo>
                      <a:pt x="109355" y="422464"/>
                      <a:pt x="109355" y="423223"/>
                      <a:pt x="109355" y="423223"/>
                    </a:cubicBezTo>
                    <a:cubicBezTo>
                      <a:pt x="136694" y="481624"/>
                      <a:pt x="182259" y="526374"/>
                      <a:pt x="236937" y="549886"/>
                    </a:cubicBezTo>
                    <a:cubicBezTo>
                      <a:pt x="237697" y="549886"/>
                      <a:pt x="239215" y="550644"/>
                      <a:pt x="240734" y="551403"/>
                    </a:cubicBezTo>
                    <a:cubicBezTo>
                      <a:pt x="243012" y="552161"/>
                      <a:pt x="245291" y="552920"/>
                      <a:pt x="246810" y="553678"/>
                    </a:cubicBezTo>
                    <a:cubicBezTo>
                      <a:pt x="249847" y="554437"/>
                      <a:pt x="252125" y="555195"/>
                      <a:pt x="254404" y="555954"/>
                    </a:cubicBezTo>
                    <a:cubicBezTo>
                      <a:pt x="255922" y="556712"/>
                      <a:pt x="256682" y="556712"/>
                      <a:pt x="257441" y="557471"/>
                    </a:cubicBezTo>
                    <a:cubicBezTo>
                      <a:pt x="260479" y="558229"/>
                      <a:pt x="263517" y="558988"/>
                      <a:pt x="266554" y="559746"/>
                    </a:cubicBezTo>
                    <a:cubicBezTo>
                      <a:pt x="267314" y="559746"/>
                      <a:pt x="267314" y="559746"/>
                      <a:pt x="268073" y="559746"/>
                    </a:cubicBezTo>
                    <a:cubicBezTo>
                      <a:pt x="271111" y="560504"/>
                      <a:pt x="274908" y="561263"/>
                      <a:pt x="277945" y="562021"/>
                    </a:cubicBezTo>
                    <a:cubicBezTo>
                      <a:pt x="278705" y="562021"/>
                      <a:pt x="278705" y="562021"/>
                      <a:pt x="278705" y="562780"/>
                    </a:cubicBezTo>
                    <a:cubicBezTo>
                      <a:pt x="282502" y="562780"/>
                      <a:pt x="285540" y="563538"/>
                      <a:pt x="289337" y="564297"/>
                    </a:cubicBezTo>
                    <a:cubicBezTo>
                      <a:pt x="290096" y="564297"/>
                      <a:pt x="290096" y="564297"/>
                      <a:pt x="290855" y="564297"/>
                    </a:cubicBezTo>
                    <a:lnTo>
                      <a:pt x="294653" y="565055"/>
                    </a:lnTo>
                    <a:cubicBezTo>
                      <a:pt x="303006" y="565814"/>
                      <a:pt x="310600" y="566572"/>
                      <a:pt x="318954" y="566572"/>
                    </a:cubicBezTo>
                    <a:cubicBezTo>
                      <a:pt x="449573" y="566572"/>
                      <a:pt x="556650" y="443701"/>
                      <a:pt x="556650" y="293525"/>
                    </a:cubicBezTo>
                    <a:cubicBezTo>
                      <a:pt x="556650" y="142591"/>
                      <a:pt x="449573" y="20478"/>
                      <a:pt x="318954" y="20478"/>
                    </a:cubicBezTo>
                    <a:close/>
                    <a:moveTo>
                      <a:pt x="258201" y="0"/>
                    </a:moveTo>
                    <a:cubicBezTo>
                      <a:pt x="268073" y="0"/>
                      <a:pt x="277945" y="758"/>
                      <a:pt x="287818" y="2275"/>
                    </a:cubicBezTo>
                    <a:cubicBezTo>
                      <a:pt x="298450" y="758"/>
                      <a:pt x="308322" y="0"/>
                      <a:pt x="318954" y="0"/>
                    </a:cubicBezTo>
                    <a:cubicBezTo>
                      <a:pt x="460964" y="0"/>
                      <a:pt x="577154" y="131214"/>
                      <a:pt x="577154" y="293525"/>
                    </a:cubicBezTo>
                    <a:cubicBezTo>
                      <a:pt x="577154" y="455078"/>
                      <a:pt x="460964" y="586292"/>
                      <a:pt x="318954" y="586292"/>
                    </a:cubicBezTo>
                    <a:cubicBezTo>
                      <a:pt x="308322" y="586292"/>
                      <a:pt x="298450" y="585534"/>
                      <a:pt x="287818" y="584775"/>
                    </a:cubicBezTo>
                    <a:cubicBezTo>
                      <a:pt x="277945" y="585534"/>
                      <a:pt x="268073" y="586292"/>
                      <a:pt x="258201" y="586292"/>
                    </a:cubicBezTo>
                    <a:cubicBezTo>
                      <a:pt x="203522" y="586292"/>
                      <a:pt x="152642" y="567331"/>
                      <a:pt x="110874" y="533958"/>
                    </a:cubicBezTo>
                    <a:cubicBezTo>
                      <a:pt x="110115" y="533200"/>
                      <a:pt x="109355" y="533200"/>
                      <a:pt x="108596" y="532441"/>
                    </a:cubicBezTo>
                    <a:cubicBezTo>
                      <a:pt x="91129" y="518031"/>
                      <a:pt x="75182" y="501344"/>
                      <a:pt x="60753" y="482383"/>
                    </a:cubicBezTo>
                    <a:cubicBezTo>
                      <a:pt x="60753" y="482383"/>
                      <a:pt x="59993" y="481624"/>
                      <a:pt x="59993" y="480866"/>
                    </a:cubicBezTo>
                    <a:cubicBezTo>
                      <a:pt x="46324" y="461904"/>
                      <a:pt x="34173" y="441426"/>
                      <a:pt x="25060" y="419430"/>
                    </a:cubicBezTo>
                    <a:cubicBezTo>
                      <a:pt x="24301" y="418672"/>
                      <a:pt x="24301" y="417913"/>
                      <a:pt x="24301" y="417913"/>
                    </a:cubicBezTo>
                    <a:cubicBezTo>
                      <a:pt x="8353" y="379990"/>
                      <a:pt x="0" y="337516"/>
                      <a:pt x="0" y="293525"/>
                    </a:cubicBezTo>
                    <a:cubicBezTo>
                      <a:pt x="0" y="264704"/>
                      <a:pt x="3037" y="237399"/>
                      <a:pt x="9872" y="211611"/>
                    </a:cubicBezTo>
                    <a:cubicBezTo>
                      <a:pt x="9872" y="210095"/>
                      <a:pt x="10632" y="209336"/>
                      <a:pt x="10632" y="207819"/>
                    </a:cubicBezTo>
                    <a:cubicBezTo>
                      <a:pt x="15188" y="191133"/>
                      <a:pt x="21263" y="174446"/>
                      <a:pt x="28857" y="158519"/>
                    </a:cubicBezTo>
                    <a:cubicBezTo>
                      <a:pt x="28857" y="157760"/>
                      <a:pt x="28857" y="157760"/>
                      <a:pt x="29617" y="157002"/>
                    </a:cubicBezTo>
                    <a:cubicBezTo>
                      <a:pt x="39489" y="134248"/>
                      <a:pt x="52399" y="113769"/>
                      <a:pt x="67588" y="94808"/>
                    </a:cubicBezTo>
                    <a:cubicBezTo>
                      <a:pt x="68347" y="94808"/>
                      <a:pt x="68347" y="94049"/>
                      <a:pt x="69106" y="94049"/>
                    </a:cubicBezTo>
                    <a:cubicBezTo>
                      <a:pt x="85054" y="74329"/>
                      <a:pt x="103280" y="57643"/>
                      <a:pt x="123025" y="43232"/>
                    </a:cubicBezTo>
                    <a:cubicBezTo>
                      <a:pt x="162514" y="15927"/>
                      <a:pt x="208839" y="0"/>
                      <a:pt x="25820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2286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/>
              </a:p>
            </p:txBody>
          </p:sp>
          <p:sp>
            <p:nvSpPr>
              <p:cNvPr id="21" name="iSlîḍè">
                <a:extLst>
                  <a:ext uri="{FF2B5EF4-FFF2-40B4-BE49-F238E27FC236}">
                    <a16:creationId xmlns:a16="http://schemas.microsoft.com/office/drawing/2014/main" id="{6BE6BB74-E212-4A76-A2E4-71417BA41C57}"/>
                  </a:ext>
                </a:extLst>
              </p:cNvPr>
              <p:cNvSpPr/>
              <p:nvPr/>
            </p:nvSpPr>
            <p:spPr>
              <a:xfrm>
                <a:off x="6490019" y="1776327"/>
                <a:ext cx="577851" cy="577851"/>
              </a:xfrm>
              <a:prstGeom prst="roundRect">
                <a:avLst>
                  <a:gd name="adj" fmla="val 150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/>
              </a:bodyPr>
              <a:lstStyle/>
              <a:p>
                <a:pPr lvl="0">
                  <a:defRPr sz="3200"/>
                </a:pPr>
                <a:endParaRPr sz="1600"/>
              </a:p>
            </p:txBody>
          </p:sp>
          <p:sp>
            <p:nvSpPr>
              <p:cNvPr id="22" name="ïśľïḋé">
                <a:extLst>
                  <a:ext uri="{FF2B5EF4-FFF2-40B4-BE49-F238E27FC236}">
                    <a16:creationId xmlns:a16="http://schemas.microsoft.com/office/drawing/2014/main" id="{EC9E7953-C0FA-4152-9F78-01260CD6BA6E}"/>
                  </a:ext>
                </a:extLst>
              </p:cNvPr>
              <p:cNvSpPr/>
              <p:nvPr/>
            </p:nvSpPr>
            <p:spPr>
              <a:xfrm>
                <a:off x="6576352" y="1918162"/>
                <a:ext cx="423893" cy="305896"/>
              </a:xfrm>
              <a:custGeom>
                <a:avLst/>
                <a:gdLst>
                  <a:gd name="connsiteX0" fmla="*/ 91000 w 605879"/>
                  <a:gd name="connsiteY0" fmla="*/ 173662 h 437224"/>
                  <a:gd name="connsiteX1" fmla="*/ 331193 w 605879"/>
                  <a:gd name="connsiteY1" fmla="*/ 173662 h 437224"/>
                  <a:gd name="connsiteX2" fmla="*/ 342454 w 605879"/>
                  <a:gd name="connsiteY2" fmla="*/ 184882 h 437224"/>
                  <a:gd name="connsiteX3" fmla="*/ 331193 w 605879"/>
                  <a:gd name="connsiteY3" fmla="*/ 196102 h 437224"/>
                  <a:gd name="connsiteX4" fmla="*/ 91000 w 605879"/>
                  <a:gd name="connsiteY4" fmla="*/ 196102 h 437224"/>
                  <a:gd name="connsiteX5" fmla="*/ 79739 w 605879"/>
                  <a:gd name="connsiteY5" fmla="*/ 184882 h 437224"/>
                  <a:gd name="connsiteX6" fmla="*/ 91000 w 605879"/>
                  <a:gd name="connsiteY6" fmla="*/ 173662 h 437224"/>
                  <a:gd name="connsiteX7" fmla="*/ 421630 w 605879"/>
                  <a:gd name="connsiteY7" fmla="*/ 131441 h 437224"/>
                  <a:gd name="connsiteX8" fmla="*/ 423552 w 605879"/>
                  <a:gd name="connsiteY8" fmla="*/ 152274 h 437224"/>
                  <a:gd name="connsiteX9" fmla="*/ 275961 w 605879"/>
                  <a:gd name="connsiteY9" fmla="*/ 300986 h 437224"/>
                  <a:gd name="connsiteX10" fmla="*/ 408175 w 605879"/>
                  <a:gd name="connsiteY10" fmla="*/ 358277 h 437224"/>
                  <a:gd name="connsiteX11" fmla="*/ 418060 w 605879"/>
                  <a:gd name="connsiteY11" fmla="*/ 365267 h 437224"/>
                  <a:gd name="connsiteX12" fmla="*/ 488218 w 605879"/>
                  <a:gd name="connsiteY12" fmla="*/ 410360 h 437224"/>
                  <a:gd name="connsiteX13" fmla="*/ 474214 w 605879"/>
                  <a:gd name="connsiteY13" fmla="*/ 363348 h 437224"/>
                  <a:gd name="connsiteX14" fmla="*/ 482039 w 605879"/>
                  <a:gd name="connsiteY14" fmla="*/ 349916 h 437224"/>
                  <a:gd name="connsiteX15" fmla="*/ 583363 w 605879"/>
                  <a:gd name="connsiteY15" fmla="*/ 244928 h 437224"/>
                  <a:gd name="connsiteX16" fmla="*/ 421630 w 605879"/>
                  <a:gd name="connsiteY16" fmla="*/ 131441 h 437224"/>
                  <a:gd name="connsiteX17" fmla="*/ 75898 w 605879"/>
                  <a:gd name="connsiteY17" fmla="*/ 120173 h 437224"/>
                  <a:gd name="connsiteX18" fmla="*/ 340509 w 605879"/>
                  <a:gd name="connsiteY18" fmla="*/ 120173 h 437224"/>
                  <a:gd name="connsiteX19" fmla="*/ 351769 w 605879"/>
                  <a:gd name="connsiteY19" fmla="*/ 131428 h 437224"/>
                  <a:gd name="connsiteX20" fmla="*/ 340509 w 605879"/>
                  <a:gd name="connsiteY20" fmla="*/ 142683 h 437224"/>
                  <a:gd name="connsiteX21" fmla="*/ 75898 w 605879"/>
                  <a:gd name="connsiteY21" fmla="*/ 142683 h 437224"/>
                  <a:gd name="connsiteX22" fmla="*/ 64638 w 605879"/>
                  <a:gd name="connsiteY22" fmla="*/ 131428 h 437224"/>
                  <a:gd name="connsiteX23" fmla="*/ 75898 w 605879"/>
                  <a:gd name="connsiteY23" fmla="*/ 120173 h 437224"/>
                  <a:gd name="connsiteX24" fmla="*/ 210609 w 605879"/>
                  <a:gd name="connsiteY24" fmla="*/ 22478 h 437224"/>
                  <a:gd name="connsiteX25" fmla="*/ 22516 w 605879"/>
                  <a:gd name="connsiteY25" fmla="*/ 153508 h 437224"/>
                  <a:gd name="connsiteX26" fmla="*/ 139216 w 605879"/>
                  <a:gd name="connsiteY26" fmla="*/ 274807 h 437224"/>
                  <a:gd name="connsiteX27" fmla="*/ 147042 w 605879"/>
                  <a:gd name="connsiteY27" fmla="*/ 288102 h 437224"/>
                  <a:gd name="connsiteX28" fmla="*/ 130017 w 605879"/>
                  <a:gd name="connsiteY28" fmla="*/ 344297 h 437224"/>
                  <a:gd name="connsiteX29" fmla="*/ 214041 w 605879"/>
                  <a:gd name="connsiteY29" fmla="*/ 291254 h 437224"/>
                  <a:gd name="connsiteX30" fmla="*/ 223927 w 605879"/>
                  <a:gd name="connsiteY30" fmla="*/ 284264 h 437224"/>
                  <a:gd name="connsiteX31" fmla="*/ 398839 w 605879"/>
                  <a:gd name="connsiteY31" fmla="*/ 152960 h 437224"/>
                  <a:gd name="connsiteX32" fmla="*/ 369596 w 605879"/>
                  <a:gd name="connsiteY32" fmla="*/ 80592 h 437224"/>
                  <a:gd name="connsiteX33" fmla="*/ 210609 w 605879"/>
                  <a:gd name="connsiteY33" fmla="*/ 22478 h 437224"/>
                  <a:gd name="connsiteX34" fmla="*/ 210609 w 605879"/>
                  <a:gd name="connsiteY34" fmla="*/ 0 h 437224"/>
                  <a:gd name="connsiteX35" fmla="*/ 385796 w 605879"/>
                  <a:gd name="connsiteY35" fmla="*/ 64967 h 437224"/>
                  <a:gd name="connsiteX36" fmla="*/ 414079 w 605879"/>
                  <a:gd name="connsiteY36" fmla="*/ 109100 h 437224"/>
                  <a:gd name="connsiteX37" fmla="*/ 419845 w 605879"/>
                  <a:gd name="connsiteY37" fmla="*/ 108963 h 437224"/>
                  <a:gd name="connsiteX38" fmla="*/ 605879 w 605879"/>
                  <a:gd name="connsiteY38" fmla="*/ 244928 h 437224"/>
                  <a:gd name="connsiteX39" fmla="*/ 498515 w 605879"/>
                  <a:gd name="connsiteY39" fmla="*/ 368420 h 437224"/>
                  <a:gd name="connsiteX40" fmla="*/ 516088 w 605879"/>
                  <a:gd name="connsiteY40" fmla="*/ 414609 h 437224"/>
                  <a:gd name="connsiteX41" fmla="*/ 522953 w 605879"/>
                  <a:gd name="connsiteY41" fmla="*/ 428178 h 437224"/>
                  <a:gd name="connsiteX42" fmla="*/ 510185 w 605879"/>
                  <a:gd name="connsiteY42" fmla="*/ 437224 h 437224"/>
                  <a:gd name="connsiteX43" fmla="*/ 400487 w 605879"/>
                  <a:gd name="connsiteY43" fmla="*/ 380344 h 437224"/>
                  <a:gd name="connsiteX44" fmla="*/ 250836 w 605879"/>
                  <a:gd name="connsiteY44" fmla="*/ 304275 h 437224"/>
                  <a:gd name="connsiteX45" fmla="*/ 231752 w 605879"/>
                  <a:gd name="connsiteY45" fmla="*/ 306331 h 437224"/>
                  <a:gd name="connsiteX46" fmla="*/ 107639 w 605879"/>
                  <a:gd name="connsiteY46" fmla="*/ 371161 h 437224"/>
                  <a:gd name="connsiteX47" fmla="*/ 94596 w 605879"/>
                  <a:gd name="connsiteY47" fmla="*/ 361978 h 437224"/>
                  <a:gd name="connsiteX48" fmla="*/ 102009 w 605879"/>
                  <a:gd name="connsiteY48" fmla="*/ 348135 h 437224"/>
                  <a:gd name="connsiteX49" fmla="*/ 122741 w 605879"/>
                  <a:gd name="connsiteY49" fmla="*/ 293173 h 437224"/>
                  <a:gd name="connsiteX50" fmla="*/ 0 w 605879"/>
                  <a:gd name="connsiteY50" fmla="*/ 153508 h 437224"/>
                  <a:gd name="connsiteX51" fmla="*/ 210609 w 605879"/>
                  <a:gd name="connsiteY51" fmla="*/ 0 h 437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05879" h="437224">
                    <a:moveTo>
                      <a:pt x="91000" y="173662"/>
                    </a:moveTo>
                    <a:lnTo>
                      <a:pt x="331193" y="173662"/>
                    </a:lnTo>
                    <a:cubicBezTo>
                      <a:pt x="337373" y="173662"/>
                      <a:pt x="342454" y="178725"/>
                      <a:pt x="342454" y="184882"/>
                    </a:cubicBezTo>
                    <a:cubicBezTo>
                      <a:pt x="342454" y="191040"/>
                      <a:pt x="337373" y="196102"/>
                      <a:pt x="331193" y="196102"/>
                    </a:cubicBezTo>
                    <a:lnTo>
                      <a:pt x="91000" y="196102"/>
                    </a:lnTo>
                    <a:cubicBezTo>
                      <a:pt x="84683" y="196102"/>
                      <a:pt x="79739" y="191040"/>
                      <a:pt x="79739" y="184882"/>
                    </a:cubicBezTo>
                    <a:cubicBezTo>
                      <a:pt x="79739" y="178725"/>
                      <a:pt x="84683" y="173662"/>
                      <a:pt x="91000" y="173662"/>
                    </a:cubicBezTo>
                    <a:close/>
                    <a:moveTo>
                      <a:pt x="421630" y="131441"/>
                    </a:moveTo>
                    <a:cubicBezTo>
                      <a:pt x="423003" y="138294"/>
                      <a:pt x="423552" y="145284"/>
                      <a:pt x="423552" y="152274"/>
                    </a:cubicBezTo>
                    <a:cubicBezTo>
                      <a:pt x="423552" y="220668"/>
                      <a:pt x="362456" y="281249"/>
                      <a:pt x="275961" y="300986"/>
                    </a:cubicBezTo>
                    <a:cubicBezTo>
                      <a:pt x="302047" y="334017"/>
                      <a:pt x="350924" y="355536"/>
                      <a:pt x="408175" y="358277"/>
                    </a:cubicBezTo>
                    <a:cubicBezTo>
                      <a:pt x="412569" y="358551"/>
                      <a:pt x="416413" y="361293"/>
                      <a:pt x="418060" y="365267"/>
                    </a:cubicBezTo>
                    <a:cubicBezTo>
                      <a:pt x="427259" y="388019"/>
                      <a:pt x="463505" y="403370"/>
                      <a:pt x="488218" y="410360"/>
                    </a:cubicBezTo>
                    <a:cubicBezTo>
                      <a:pt x="483962" y="399944"/>
                      <a:pt x="479156" y="385004"/>
                      <a:pt x="474214" y="363348"/>
                    </a:cubicBezTo>
                    <a:cubicBezTo>
                      <a:pt x="472841" y="357455"/>
                      <a:pt x="476273" y="351698"/>
                      <a:pt x="482039" y="349916"/>
                    </a:cubicBezTo>
                    <a:cubicBezTo>
                      <a:pt x="543685" y="332236"/>
                      <a:pt x="583500" y="290980"/>
                      <a:pt x="583363" y="244928"/>
                    </a:cubicBezTo>
                    <a:cubicBezTo>
                      <a:pt x="583363" y="182839"/>
                      <a:pt x="511009" y="132126"/>
                      <a:pt x="421630" y="131441"/>
                    </a:cubicBezTo>
                    <a:close/>
                    <a:moveTo>
                      <a:pt x="75898" y="120173"/>
                    </a:moveTo>
                    <a:lnTo>
                      <a:pt x="340509" y="120173"/>
                    </a:lnTo>
                    <a:cubicBezTo>
                      <a:pt x="346826" y="120173"/>
                      <a:pt x="351769" y="125114"/>
                      <a:pt x="351769" y="131428"/>
                    </a:cubicBezTo>
                    <a:cubicBezTo>
                      <a:pt x="351769" y="137604"/>
                      <a:pt x="346826" y="142683"/>
                      <a:pt x="340509" y="142683"/>
                    </a:cubicBezTo>
                    <a:lnTo>
                      <a:pt x="75898" y="142683"/>
                    </a:lnTo>
                    <a:cubicBezTo>
                      <a:pt x="69719" y="142683"/>
                      <a:pt x="64638" y="137604"/>
                      <a:pt x="64638" y="131428"/>
                    </a:cubicBezTo>
                    <a:cubicBezTo>
                      <a:pt x="64638" y="125114"/>
                      <a:pt x="69719" y="120173"/>
                      <a:pt x="75898" y="120173"/>
                    </a:cubicBezTo>
                    <a:close/>
                    <a:moveTo>
                      <a:pt x="210609" y="22478"/>
                    </a:moveTo>
                    <a:cubicBezTo>
                      <a:pt x="106952" y="22478"/>
                      <a:pt x="22516" y="81277"/>
                      <a:pt x="22516" y="153508"/>
                    </a:cubicBezTo>
                    <a:cubicBezTo>
                      <a:pt x="22516" y="206688"/>
                      <a:pt x="68372" y="254385"/>
                      <a:pt x="139216" y="274807"/>
                    </a:cubicBezTo>
                    <a:cubicBezTo>
                      <a:pt x="144983" y="276452"/>
                      <a:pt x="148415" y="282208"/>
                      <a:pt x="147042" y="288102"/>
                    </a:cubicBezTo>
                    <a:cubicBezTo>
                      <a:pt x="140864" y="314966"/>
                      <a:pt x="135097" y="332647"/>
                      <a:pt x="130017" y="344297"/>
                    </a:cubicBezTo>
                    <a:cubicBezTo>
                      <a:pt x="158437" y="336622"/>
                      <a:pt x="203058" y="318667"/>
                      <a:pt x="214041" y="291254"/>
                    </a:cubicBezTo>
                    <a:cubicBezTo>
                      <a:pt x="215689" y="287280"/>
                      <a:pt x="219533" y="284538"/>
                      <a:pt x="223927" y="284264"/>
                    </a:cubicBezTo>
                    <a:cubicBezTo>
                      <a:pt x="320170" y="279604"/>
                      <a:pt x="395407" y="223135"/>
                      <a:pt x="398839" y="152960"/>
                    </a:cubicBezTo>
                    <a:cubicBezTo>
                      <a:pt x="400075" y="126918"/>
                      <a:pt x="389915" y="101836"/>
                      <a:pt x="369596" y="80592"/>
                    </a:cubicBezTo>
                    <a:cubicBezTo>
                      <a:pt x="334860" y="44133"/>
                      <a:pt x="275412" y="22478"/>
                      <a:pt x="210609" y="22478"/>
                    </a:cubicBezTo>
                    <a:close/>
                    <a:moveTo>
                      <a:pt x="210609" y="0"/>
                    </a:moveTo>
                    <a:cubicBezTo>
                      <a:pt x="281453" y="0"/>
                      <a:pt x="346942" y="24260"/>
                      <a:pt x="385796" y="64967"/>
                    </a:cubicBezTo>
                    <a:cubicBezTo>
                      <a:pt x="398702" y="78536"/>
                      <a:pt x="408175" y="93338"/>
                      <a:pt x="414079" y="109100"/>
                    </a:cubicBezTo>
                    <a:cubicBezTo>
                      <a:pt x="416001" y="108963"/>
                      <a:pt x="417923" y="108963"/>
                      <a:pt x="419845" y="108963"/>
                    </a:cubicBezTo>
                    <a:cubicBezTo>
                      <a:pt x="522404" y="108963"/>
                      <a:pt x="606016" y="169955"/>
                      <a:pt x="605879" y="244928"/>
                    </a:cubicBezTo>
                    <a:cubicBezTo>
                      <a:pt x="605879" y="298519"/>
                      <a:pt x="564141" y="346079"/>
                      <a:pt x="498515" y="368420"/>
                    </a:cubicBezTo>
                    <a:cubicBezTo>
                      <a:pt x="506066" y="398025"/>
                      <a:pt x="512931" y="412279"/>
                      <a:pt x="516088" y="414609"/>
                    </a:cubicBezTo>
                    <a:cubicBezTo>
                      <a:pt x="524601" y="418858"/>
                      <a:pt x="523228" y="426671"/>
                      <a:pt x="522953" y="428178"/>
                    </a:cubicBezTo>
                    <a:cubicBezTo>
                      <a:pt x="522541" y="429686"/>
                      <a:pt x="520207" y="437224"/>
                      <a:pt x="510185" y="437224"/>
                    </a:cubicBezTo>
                    <a:cubicBezTo>
                      <a:pt x="497828" y="437224"/>
                      <a:pt x="423689" y="421325"/>
                      <a:pt x="400487" y="380344"/>
                    </a:cubicBezTo>
                    <a:cubicBezTo>
                      <a:pt x="333899" y="375410"/>
                      <a:pt x="277746" y="346764"/>
                      <a:pt x="250836" y="304275"/>
                    </a:cubicBezTo>
                    <a:cubicBezTo>
                      <a:pt x="244521" y="305098"/>
                      <a:pt x="238205" y="305783"/>
                      <a:pt x="231752" y="306331"/>
                    </a:cubicBezTo>
                    <a:cubicBezTo>
                      <a:pt x="206216" y="353069"/>
                      <a:pt x="121643" y="371161"/>
                      <a:pt x="107639" y="371161"/>
                    </a:cubicBezTo>
                    <a:cubicBezTo>
                      <a:pt x="97616" y="371161"/>
                      <a:pt x="95145" y="364171"/>
                      <a:pt x="94596" y="361978"/>
                    </a:cubicBezTo>
                    <a:cubicBezTo>
                      <a:pt x="94184" y="360470"/>
                      <a:pt x="92948" y="352658"/>
                      <a:pt x="102009" y="348135"/>
                    </a:cubicBezTo>
                    <a:cubicBezTo>
                      <a:pt x="105030" y="345942"/>
                      <a:pt x="113130" y="331550"/>
                      <a:pt x="122741" y="293173"/>
                    </a:cubicBezTo>
                    <a:cubicBezTo>
                      <a:pt x="47778" y="268228"/>
                      <a:pt x="0" y="214226"/>
                      <a:pt x="0" y="153508"/>
                    </a:cubicBezTo>
                    <a:cubicBezTo>
                      <a:pt x="0" y="68804"/>
                      <a:pt x="94458" y="0"/>
                      <a:pt x="2106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2286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/>
              </a:p>
            </p:txBody>
          </p:sp>
          <p:sp>
            <p:nvSpPr>
              <p:cNvPr id="23" name="i$ḷiḓe">
                <a:extLst>
                  <a:ext uri="{FF2B5EF4-FFF2-40B4-BE49-F238E27FC236}">
                    <a16:creationId xmlns:a16="http://schemas.microsoft.com/office/drawing/2014/main" id="{12EE3684-E9BF-4265-B9FB-57B7980C365A}"/>
                  </a:ext>
                </a:extLst>
              </p:cNvPr>
              <p:cNvSpPr/>
              <p:nvPr/>
            </p:nvSpPr>
            <p:spPr>
              <a:xfrm>
                <a:off x="6490019" y="5012283"/>
                <a:ext cx="577851" cy="577851"/>
              </a:xfrm>
              <a:prstGeom prst="roundRect">
                <a:avLst>
                  <a:gd name="adj" fmla="val 150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/>
              </a:bodyPr>
              <a:lstStyle/>
              <a:p>
                <a:endParaRPr sz="1600"/>
              </a:p>
            </p:txBody>
          </p:sp>
          <p:sp>
            <p:nvSpPr>
              <p:cNvPr id="24" name="ïşľïdé">
                <a:extLst>
                  <a:ext uri="{FF2B5EF4-FFF2-40B4-BE49-F238E27FC236}">
                    <a16:creationId xmlns:a16="http://schemas.microsoft.com/office/drawing/2014/main" id="{1D17F47D-4667-4BAB-AFB8-2F9A3FDD169F}"/>
                  </a:ext>
                </a:extLst>
              </p:cNvPr>
              <p:cNvSpPr/>
              <p:nvPr/>
            </p:nvSpPr>
            <p:spPr>
              <a:xfrm>
                <a:off x="6581922" y="5148457"/>
                <a:ext cx="412751" cy="290042"/>
              </a:xfrm>
              <a:custGeom>
                <a:avLst/>
                <a:gdLst>
                  <a:gd name="connsiteX0" fmla="*/ 450100 w 607639"/>
                  <a:gd name="connsiteY0" fmla="*/ 313203 h 426991"/>
                  <a:gd name="connsiteX1" fmla="*/ 450100 w 607639"/>
                  <a:gd name="connsiteY1" fmla="*/ 403167 h 426991"/>
                  <a:gd name="connsiteX2" fmla="*/ 585744 w 607639"/>
                  <a:gd name="connsiteY2" fmla="*/ 403167 h 426991"/>
                  <a:gd name="connsiteX3" fmla="*/ 586100 w 607639"/>
                  <a:gd name="connsiteY3" fmla="*/ 313203 h 426991"/>
                  <a:gd name="connsiteX4" fmla="*/ 530294 w 607639"/>
                  <a:gd name="connsiteY4" fmla="*/ 313203 h 426991"/>
                  <a:gd name="connsiteX5" fmla="*/ 530116 w 607639"/>
                  <a:gd name="connsiteY5" fmla="*/ 313203 h 426991"/>
                  <a:gd name="connsiteX6" fmla="*/ 529760 w 607639"/>
                  <a:gd name="connsiteY6" fmla="*/ 313203 h 426991"/>
                  <a:gd name="connsiteX7" fmla="*/ 450901 w 607639"/>
                  <a:gd name="connsiteY7" fmla="*/ 313203 h 426991"/>
                  <a:gd name="connsiteX8" fmla="*/ 236309 w 607639"/>
                  <a:gd name="connsiteY8" fmla="*/ 313203 h 426991"/>
                  <a:gd name="connsiteX9" fmla="*/ 236309 w 607639"/>
                  <a:gd name="connsiteY9" fmla="*/ 403167 h 426991"/>
                  <a:gd name="connsiteX10" fmla="*/ 371953 w 607639"/>
                  <a:gd name="connsiteY10" fmla="*/ 403167 h 426991"/>
                  <a:gd name="connsiteX11" fmla="*/ 372754 w 607639"/>
                  <a:gd name="connsiteY11" fmla="*/ 313203 h 426991"/>
                  <a:gd name="connsiteX12" fmla="*/ 237110 w 607639"/>
                  <a:gd name="connsiteY12" fmla="*/ 313203 h 426991"/>
                  <a:gd name="connsiteX13" fmla="*/ 22519 w 607639"/>
                  <a:gd name="connsiteY13" fmla="*/ 313203 h 426991"/>
                  <a:gd name="connsiteX14" fmla="*/ 22519 w 607639"/>
                  <a:gd name="connsiteY14" fmla="*/ 403167 h 426991"/>
                  <a:gd name="connsiteX15" fmla="*/ 158163 w 607639"/>
                  <a:gd name="connsiteY15" fmla="*/ 403167 h 426991"/>
                  <a:gd name="connsiteX16" fmla="*/ 158964 w 607639"/>
                  <a:gd name="connsiteY16" fmla="*/ 313203 h 426991"/>
                  <a:gd name="connsiteX17" fmla="*/ 91498 w 607639"/>
                  <a:gd name="connsiteY17" fmla="*/ 313203 h 426991"/>
                  <a:gd name="connsiteX18" fmla="*/ 91231 w 607639"/>
                  <a:gd name="connsiteY18" fmla="*/ 313203 h 426991"/>
                  <a:gd name="connsiteX19" fmla="*/ 90964 w 607639"/>
                  <a:gd name="connsiteY19" fmla="*/ 313203 h 426991"/>
                  <a:gd name="connsiteX20" fmla="*/ 23320 w 607639"/>
                  <a:gd name="connsiteY20" fmla="*/ 313203 h 426991"/>
                  <a:gd name="connsiteX21" fmla="*/ 91409 w 607639"/>
                  <a:gd name="connsiteY21" fmla="*/ 224751 h 426991"/>
                  <a:gd name="connsiteX22" fmla="*/ 530294 w 607639"/>
                  <a:gd name="connsiteY22" fmla="*/ 224751 h 426991"/>
                  <a:gd name="connsiteX23" fmla="*/ 540084 w 607639"/>
                  <a:gd name="connsiteY23" fmla="*/ 234530 h 426991"/>
                  <a:gd name="connsiteX24" fmla="*/ 540084 w 607639"/>
                  <a:gd name="connsiteY24" fmla="*/ 292135 h 426991"/>
                  <a:gd name="connsiteX25" fmla="*/ 586456 w 607639"/>
                  <a:gd name="connsiteY25" fmla="*/ 292135 h 426991"/>
                  <a:gd name="connsiteX26" fmla="*/ 607639 w 607639"/>
                  <a:gd name="connsiteY26" fmla="*/ 313203 h 426991"/>
                  <a:gd name="connsiteX27" fmla="*/ 607639 w 607639"/>
                  <a:gd name="connsiteY27" fmla="*/ 403167 h 426991"/>
                  <a:gd name="connsiteX28" fmla="*/ 586456 w 607639"/>
                  <a:gd name="connsiteY28" fmla="*/ 426991 h 426991"/>
                  <a:gd name="connsiteX29" fmla="*/ 451524 w 607639"/>
                  <a:gd name="connsiteY29" fmla="*/ 426991 h 426991"/>
                  <a:gd name="connsiteX30" fmla="*/ 427582 w 607639"/>
                  <a:gd name="connsiteY30" fmla="*/ 403167 h 426991"/>
                  <a:gd name="connsiteX31" fmla="*/ 427582 w 607639"/>
                  <a:gd name="connsiteY31" fmla="*/ 313203 h 426991"/>
                  <a:gd name="connsiteX32" fmla="*/ 451524 w 607639"/>
                  <a:gd name="connsiteY32" fmla="*/ 292135 h 426991"/>
                  <a:gd name="connsiteX33" fmla="*/ 517566 w 607639"/>
                  <a:gd name="connsiteY33" fmla="*/ 292135 h 426991"/>
                  <a:gd name="connsiteX34" fmla="*/ 517566 w 607639"/>
                  <a:gd name="connsiteY34" fmla="*/ 247242 h 426991"/>
                  <a:gd name="connsiteX35" fmla="*/ 315079 w 607639"/>
                  <a:gd name="connsiteY35" fmla="*/ 247242 h 426991"/>
                  <a:gd name="connsiteX36" fmla="*/ 315079 w 607639"/>
                  <a:gd name="connsiteY36" fmla="*/ 292135 h 426991"/>
                  <a:gd name="connsiteX37" fmla="*/ 372665 w 607639"/>
                  <a:gd name="connsiteY37" fmla="*/ 292135 h 426991"/>
                  <a:gd name="connsiteX38" fmla="*/ 393849 w 607639"/>
                  <a:gd name="connsiteY38" fmla="*/ 313203 h 426991"/>
                  <a:gd name="connsiteX39" fmla="*/ 393849 w 607639"/>
                  <a:gd name="connsiteY39" fmla="*/ 403167 h 426991"/>
                  <a:gd name="connsiteX40" fmla="*/ 372665 w 607639"/>
                  <a:gd name="connsiteY40" fmla="*/ 426991 h 426991"/>
                  <a:gd name="connsiteX41" fmla="*/ 237733 w 607639"/>
                  <a:gd name="connsiteY41" fmla="*/ 426991 h 426991"/>
                  <a:gd name="connsiteX42" fmla="*/ 213791 w 607639"/>
                  <a:gd name="connsiteY42" fmla="*/ 403167 h 426991"/>
                  <a:gd name="connsiteX43" fmla="*/ 213791 w 607639"/>
                  <a:gd name="connsiteY43" fmla="*/ 313203 h 426991"/>
                  <a:gd name="connsiteX44" fmla="*/ 237733 w 607639"/>
                  <a:gd name="connsiteY44" fmla="*/ 292135 h 426991"/>
                  <a:gd name="connsiteX45" fmla="*/ 292561 w 607639"/>
                  <a:gd name="connsiteY45" fmla="*/ 292135 h 426991"/>
                  <a:gd name="connsiteX46" fmla="*/ 292561 w 607639"/>
                  <a:gd name="connsiteY46" fmla="*/ 247242 h 426991"/>
                  <a:gd name="connsiteX47" fmla="*/ 101288 w 607639"/>
                  <a:gd name="connsiteY47" fmla="*/ 247242 h 426991"/>
                  <a:gd name="connsiteX48" fmla="*/ 101288 w 607639"/>
                  <a:gd name="connsiteY48" fmla="*/ 292135 h 426991"/>
                  <a:gd name="connsiteX49" fmla="*/ 158875 w 607639"/>
                  <a:gd name="connsiteY49" fmla="*/ 292135 h 426991"/>
                  <a:gd name="connsiteX50" fmla="*/ 180058 w 607639"/>
                  <a:gd name="connsiteY50" fmla="*/ 313203 h 426991"/>
                  <a:gd name="connsiteX51" fmla="*/ 180058 w 607639"/>
                  <a:gd name="connsiteY51" fmla="*/ 403167 h 426991"/>
                  <a:gd name="connsiteX52" fmla="*/ 158875 w 607639"/>
                  <a:gd name="connsiteY52" fmla="*/ 426991 h 426991"/>
                  <a:gd name="connsiteX53" fmla="*/ 24032 w 607639"/>
                  <a:gd name="connsiteY53" fmla="*/ 426991 h 426991"/>
                  <a:gd name="connsiteX54" fmla="*/ 0 w 607639"/>
                  <a:gd name="connsiteY54" fmla="*/ 403167 h 426991"/>
                  <a:gd name="connsiteX55" fmla="*/ 0 w 607639"/>
                  <a:gd name="connsiteY55" fmla="*/ 313203 h 426991"/>
                  <a:gd name="connsiteX56" fmla="*/ 24032 w 607639"/>
                  <a:gd name="connsiteY56" fmla="*/ 292135 h 426991"/>
                  <a:gd name="connsiteX57" fmla="*/ 78770 w 607639"/>
                  <a:gd name="connsiteY57" fmla="*/ 292135 h 426991"/>
                  <a:gd name="connsiteX58" fmla="*/ 78770 w 607639"/>
                  <a:gd name="connsiteY58" fmla="*/ 234530 h 426991"/>
                  <a:gd name="connsiteX59" fmla="*/ 91409 w 607639"/>
                  <a:gd name="connsiteY59" fmla="*/ 224751 h 426991"/>
                  <a:gd name="connsiteX60" fmla="*/ 236326 w 607639"/>
                  <a:gd name="connsiteY60" fmla="*/ 21066 h 426991"/>
                  <a:gd name="connsiteX61" fmla="*/ 236326 w 607639"/>
                  <a:gd name="connsiteY61" fmla="*/ 111021 h 426991"/>
                  <a:gd name="connsiteX62" fmla="*/ 371758 w 607639"/>
                  <a:gd name="connsiteY62" fmla="*/ 111021 h 426991"/>
                  <a:gd name="connsiteX63" fmla="*/ 372380 w 607639"/>
                  <a:gd name="connsiteY63" fmla="*/ 21066 h 426991"/>
                  <a:gd name="connsiteX64" fmla="*/ 237127 w 607639"/>
                  <a:gd name="connsiteY64" fmla="*/ 21066 h 426991"/>
                  <a:gd name="connsiteX65" fmla="*/ 237750 w 607639"/>
                  <a:gd name="connsiteY65" fmla="*/ 0 h 426991"/>
                  <a:gd name="connsiteX66" fmla="*/ 372647 w 607639"/>
                  <a:gd name="connsiteY66" fmla="*/ 0 h 426991"/>
                  <a:gd name="connsiteX67" fmla="*/ 393825 w 607639"/>
                  <a:gd name="connsiteY67" fmla="*/ 21066 h 426991"/>
                  <a:gd name="connsiteX68" fmla="*/ 393825 w 607639"/>
                  <a:gd name="connsiteY68" fmla="*/ 111021 h 426991"/>
                  <a:gd name="connsiteX69" fmla="*/ 372647 w 607639"/>
                  <a:gd name="connsiteY69" fmla="*/ 134843 h 426991"/>
                  <a:gd name="connsiteX70" fmla="*/ 315076 w 607639"/>
                  <a:gd name="connsiteY70" fmla="*/ 134843 h 426991"/>
                  <a:gd name="connsiteX71" fmla="*/ 315076 w 607639"/>
                  <a:gd name="connsiteY71" fmla="*/ 191020 h 426991"/>
                  <a:gd name="connsiteX72" fmla="*/ 292563 w 607639"/>
                  <a:gd name="connsiteY72" fmla="*/ 191020 h 426991"/>
                  <a:gd name="connsiteX73" fmla="*/ 292563 w 607639"/>
                  <a:gd name="connsiteY73" fmla="*/ 134843 h 426991"/>
                  <a:gd name="connsiteX74" fmla="*/ 237750 w 607639"/>
                  <a:gd name="connsiteY74" fmla="*/ 134843 h 426991"/>
                  <a:gd name="connsiteX75" fmla="*/ 213813 w 607639"/>
                  <a:gd name="connsiteY75" fmla="*/ 111021 h 426991"/>
                  <a:gd name="connsiteX76" fmla="*/ 213813 w 607639"/>
                  <a:gd name="connsiteY76" fmla="*/ 21066 h 426991"/>
                  <a:gd name="connsiteX77" fmla="*/ 237750 w 607639"/>
                  <a:gd name="connsiteY77" fmla="*/ 0 h 426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607639" h="426991">
                    <a:moveTo>
                      <a:pt x="450100" y="313203"/>
                    </a:moveTo>
                    <a:lnTo>
                      <a:pt x="450100" y="403167"/>
                    </a:lnTo>
                    <a:lnTo>
                      <a:pt x="585744" y="403167"/>
                    </a:lnTo>
                    <a:lnTo>
                      <a:pt x="586100" y="313203"/>
                    </a:lnTo>
                    <a:lnTo>
                      <a:pt x="530294" y="313203"/>
                    </a:lnTo>
                    <a:cubicBezTo>
                      <a:pt x="530294" y="313203"/>
                      <a:pt x="530116" y="313203"/>
                      <a:pt x="530116" y="313203"/>
                    </a:cubicBezTo>
                    <a:cubicBezTo>
                      <a:pt x="530027" y="313203"/>
                      <a:pt x="529849" y="313203"/>
                      <a:pt x="529760" y="313203"/>
                    </a:cubicBezTo>
                    <a:lnTo>
                      <a:pt x="450901" y="313203"/>
                    </a:lnTo>
                    <a:close/>
                    <a:moveTo>
                      <a:pt x="236309" y="313203"/>
                    </a:moveTo>
                    <a:lnTo>
                      <a:pt x="236309" y="403167"/>
                    </a:lnTo>
                    <a:lnTo>
                      <a:pt x="371953" y="403167"/>
                    </a:lnTo>
                    <a:lnTo>
                      <a:pt x="372754" y="313203"/>
                    </a:lnTo>
                    <a:lnTo>
                      <a:pt x="237110" y="313203"/>
                    </a:lnTo>
                    <a:close/>
                    <a:moveTo>
                      <a:pt x="22519" y="313203"/>
                    </a:moveTo>
                    <a:lnTo>
                      <a:pt x="22519" y="403167"/>
                    </a:lnTo>
                    <a:lnTo>
                      <a:pt x="158163" y="403167"/>
                    </a:lnTo>
                    <a:lnTo>
                      <a:pt x="158964" y="313203"/>
                    </a:lnTo>
                    <a:lnTo>
                      <a:pt x="91498" y="313203"/>
                    </a:lnTo>
                    <a:cubicBezTo>
                      <a:pt x="91409" y="313203"/>
                      <a:pt x="91320" y="313203"/>
                      <a:pt x="91231" y="313203"/>
                    </a:cubicBezTo>
                    <a:cubicBezTo>
                      <a:pt x="91231" y="313203"/>
                      <a:pt x="90964" y="313203"/>
                      <a:pt x="90964" y="313203"/>
                    </a:cubicBezTo>
                    <a:lnTo>
                      <a:pt x="23320" y="313203"/>
                    </a:lnTo>
                    <a:close/>
                    <a:moveTo>
                      <a:pt x="91409" y="224751"/>
                    </a:moveTo>
                    <a:lnTo>
                      <a:pt x="530294" y="224751"/>
                    </a:lnTo>
                    <a:cubicBezTo>
                      <a:pt x="536435" y="224751"/>
                      <a:pt x="540084" y="228396"/>
                      <a:pt x="540084" y="234530"/>
                    </a:cubicBezTo>
                    <a:lnTo>
                      <a:pt x="540084" y="292135"/>
                    </a:lnTo>
                    <a:lnTo>
                      <a:pt x="586456" y="292135"/>
                    </a:lnTo>
                    <a:cubicBezTo>
                      <a:pt x="598917" y="292135"/>
                      <a:pt x="607639" y="300847"/>
                      <a:pt x="607639" y="313203"/>
                    </a:cubicBezTo>
                    <a:lnTo>
                      <a:pt x="607639" y="403167"/>
                    </a:lnTo>
                    <a:cubicBezTo>
                      <a:pt x="607639" y="415524"/>
                      <a:pt x="598917" y="426991"/>
                      <a:pt x="586456" y="426991"/>
                    </a:cubicBezTo>
                    <a:lnTo>
                      <a:pt x="451524" y="426991"/>
                    </a:lnTo>
                    <a:cubicBezTo>
                      <a:pt x="439152" y="426991"/>
                      <a:pt x="427582" y="415524"/>
                      <a:pt x="427582" y="403167"/>
                    </a:cubicBezTo>
                    <a:lnTo>
                      <a:pt x="427582" y="313203"/>
                    </a:lnTo>
                    <a:cubicBezTo>
                      <a:pt x="427582" y="300847"/>
                      <a:pt x="439152" y="292135"/>
                      <a:pt x="451524" y="292135"/>
                    </a:cubicBezTo>
                    <a:lnTo>
                      <a:pt x="517566" y="292135"/>
                    </a:lnTo>
                    <a:lnTo>
                      <a:pt x="517566" y="247242"/>
                    </a:lnTo>
                    <a:lnTo>
                      <a:pt x="315079" y="247242"/>
                    </a:lnTo>
                    <a:lnTo>
                      <a:pt x="315079" y="292135"/>
                    </a:lnTo>
                    <a:lnTo>
                      <a:pt x="372665" y="292135"/>
                    </a:lnTo>
                    <a:cubicBezTo>
                      <a:pt x="385126" y="292135"/>
                      <a:pt x="393849" y="300847"/>
                      <a:pt x="393849" y="313203"/>
                    </a:cubicBezTo>
                    <a:lnTo>
                      <a:pt x="393849" y="403167"/>
                    </a:lnTo>
                    <a:cubicBezTo>
                      <a:pt x="393849" y="415524"/>
                      <a:pt x="385126" y="426991"/>
                      <a:pt x="372665" y="426991"/>
                    </a:cubicBezTo>
                    <a:lnTo>
                      <a:pt x="237733" y="426991"/>
                    </a:lnTo>
                    <a:cubicBezTo>
                      <a:pt x="225362" y="426991"/>
                      <a:pt x="213791" y="415524"/>
                      <a:pt x="213791" y="403167"/>
                    </a:cubicBezTo>
                    <a:lnTo>
                      <a:pt x="213791" y="313203"/>
                    </a:lnTo>
                    <a:cubicBezTo>
                      <a:pt x="213791" y="300847"/>
                      <a:pt x="225362" y="292135"/>
                      <a:pt x="237733" y="292135"/>
                    </a:cubicBezTo>
                    <a:lnTo>
                      <a:pt x="292561" y="292135"/>
                    </a:lnTo>
                    <a:lnTo>
                      <a:pt x="292561" y="247242"/>
                    </a:lnTo>
                    <a:lnTo>
                      <a:pt x="101288" y="247242"/>
                    </a:lnTo>
                    <a:lnTo>
                      <a:pt x="101288" y="292135"/>
                    </a:lnTo>
                    <a:lnTo>
                      <a:pt x="158875" y="292135"/>
                    </a:lnTo>
                    <a:cubicBezTo>
                      <a:pt x="171335" y="292135"/>
                      <a:pt x="180058" y="300847"/>
                      <a:pt x="180058" y="313203"/>
                    </a:cubicBezTo>
                    <a:lnTo>
                      <a:pt x="180058" y="403167"/>
                    </a:lnTo>
                    <a:cubicBezTo>
                      <a:pt x="180058" y="415524"/>
                      <a:pt x="171335" y="426991"/>
                      <a:pt x="158875" y="426991"/>
                    </a:cubicBezTo>
                    <a:lnTo>
                      <a:pt x="24032" y="426991"/>
                    </a:lnTo>
                    <a:cubicBezTo>
                      <a:pt x="11571" y="426991"/>
                      <a:pt x="0" y="415524"/>
                      <a:pt x="0" y="403167"/>
                    </a:cubicBezTo>
                    <a:lnTo>
                      <a:pt x="0" y="313203"/>
                    </a:lnTo>
                    <a:cubicBezTo>
                      <a:pt x="0" y="300847"/>
                      <a:pt x="11571" y="292135"/>
                      <a:pt x="24032" y="292135"/>
                    </a:cubicBezTo>
                    <a:lnTo>
                      <a:pt x="78770" y="292135"/>
                    </a:lnTo>
                    <a:lnTo>
                      <a:pt x="78770" y="234530"/>
                    </a:lnTo>
                    <a:cubicBezTo>
                      <a:pt x="78770" y="228396"/>
                      <a:pt x="85178" y="224751"/>
                      <a:pt x="91409" y="224751"/>
                    </a:cubicBezTo>
                    <a:close/>
                    <a:moveTo>
                      <a:pt x="236326" y="21066"/>
                    </a:moveTo>
                    <a:lnTo>
                      <a:pt x="236326" y="111021"/>
                    </a:lnTo>
                    <a:lnTo>
                      <a:pt x="371758" y="111021"/>
                    </a:lnTo>
                    <a:lnTo>
                      <a:pt x="372380" y="21066"/>
                    </a:lnTo>
                    <a:lnTo>
                      <a:pt x="237127" y="21066"/>
                    </a:lnTo>
                    <a:close/>
                    <a:moveTo>
                      <a:pt x="237750" y="0"/>
                    </a:moveTo>
                    <a:lnTo>
                      <a:pt x="372647" y="0"/>
                    </a:lnTo>
                    <a:cubicBezTo>
                      <a:pt x="385105" y="0"/>
                      <a:pt x="393825" y="8711"/>
                      <a:pt x="393825" y="21066"/>
                    </a:cubicBezTo>
                    <a:lnTo>
                      <a:pt x="393825" y="111021"/>
                    </a:lnTo>
                    <a:cubicBezTo>
                      <a:pt x="393825" y="123376"/>
                      <a:pt x="385105" y="134843"/>
                      <a:pt x="372647" y="134843"/>
                    </a:cubicBezTo>
                    <a:lnTo>
                      <a:pt x="315076" y="134843"/>
                    </a:lnTo>
                    <a:lnTo>
                      <a:pt x="315076" y="191020"/>
                    </a:lnTo>
                    <a:lnTo>
                      <a:pt x="292563" y="191020"/>
                    </a:lnTo>
                    <a:lnTo>
                      <a:pt x="292563" y="134843"/>
                    </a:lnTo>
                    <a:lnTo>
                      <a:pt x="237750" y="134843"/>
                    </a:lnTo>
                    <a:cubicBezTo>
                      <a:pt x="225381" y="134843"/>
                      <a:pt x="213813" y="123376"/>
                      <a:pt x="213813" y="111021"/>
                    </a:cubicBezTo>
                    <a:lnTo>
                      <a:pt x="213813" y="21066"/>
                    </a:lnTo>
                    <a:cubicBezTo>
                      <a:pt x="213813" y="8711"/>
                      <a:pt x="225381" y="0"/>
                      <a:pt x="23775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 fontScale="92500"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2286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/>
              </a:p>
            </p:txBody>
          </p:sp>
          <p:cxnSp>
            <p:nvCxnSpPr>
              <p:cNvPr id="25" name="直接连接符 24">
                <a:extLst>
                  <a:ext uri="{FF2B5EF4-FFF2-40B4-BE49-F238E27FC236}">
                    <a16:creationId xmlns:a16="http://schemas.microsoft.com/office/drawing/2014/main" id="{BD45C10B-1A47-4B7A-8920-82C9FFD9D648}"/>
                  </a:ext>
                </a:extLst>
              </p:cNvPr>
              <p:cNvCxnSpPr/>
              <p:nvPr/>
            </p:nvCxnSpPr>
            <p:spPr>
              <a:xfrm>
                <a:off x="6788297" y="2549769"/>
                <a:ext cx="0" cy="398209"/>
              </a:xfrm>
              <a:prstGeom prst="line">
                <a:avLst/>
              </a:prstGeom>
              <a:ln w="3175" cap="rnd">
                <a:solidFill>
                  <a:schemeClr val="tx1">
                    <a:lumMod val="40000"/>
                    <a:lumOff val="60000"/>
                  </a:schemeClr>
                </a:solidFill>
                <a:round/>
                <a:headEnd type="oval" w="sm" len="sm"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>
                <a:extLst>
                  <a:ext uri="{FF2B5EF4-FFF2-40B4-BE49-F238E27FC236}">
                    <a16:creationId xmlns:a16="http://schemas.microsoft.com/office/drawing/2014/main" id="{13990590-83DF-46E6-84DC-C515BC0E6A31}"/>
                  </a:ext>
                </a:extLst>
              </p:cNvPr>
              <p:cNvCxnSpPr/>
              <p:nvPr/>
            </p:nvCxnSpPr>
            <p:spPr>
              <a:xfrm>
                <a:off x="6788297" y="4418483"/>
                <a:ext cx="0" cy="398209"/>
              </a:xfrm>
              <a:prstGeom prst="line">
                <a:avLst/>
              </a:prstGeom>
              <a:ln w="3175" cap="rnd">
                <a:solidFill>
                  <a:schemeClr val="tx1">
                    <a:lumMod val="40000"/>
                    <a:lumOff val="60000"/>
                  </a:schemeClr>
                </a:solidFill>
                <a:round/>
                <a:headEnd type="oval" w="sm" len="sm"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íšḷîḓé">
              <a:extLst>
                <a:ext uri="{FF2B5EF4-FFF2-40B4-BE49-F238E27FC236}">
                  <a16:creationId xmlns:a16="http://schemas.microsoft.com/office/drawing/2014/main" id="{A210EE61-D0AF-4451-AE78-B370F9352250}"/>
                </a:ext>
              </a:extLst>
            </p:cNvPr>
            <p:cNvGrpSpPr/>
            <p:nvPr/>
          </p:nvGrpSpPr>
          <p:grpSpPr>
            <a:xfrm>
              <a:off x="7708899" y="1314000"/>
              <a:ext cx="3811589" cy="1633978"/>
              <a:chOff x="600814" y="3564001"/>
              <a:chExt cx="3096344" cy="1633978"/>
            </a:xfrm>
          </p:grpSpPr>
          <p:sp>
            <p:nvSpPr>
              <p:cNvPr id="17" name="îṧļiḓe">
                <a:extLst>
                  <a:ext uri="{FF2B5EF4-FFF2-40B4-BE49-F238E27FC236}">
                    <a16:creationId xmlns:a16="http://schemas.microsoft.com/office/drawing/2014/main" id="{CA8BC219-79D5-468F-9F0D-6663633932BA}"/>
                  </a:ext>
                </a:extLst>
              </p:cNvPr>
              <p:cNvSpPr txBox="1"/>
              <p:nvPr/>
            </p:nvSpPr>
            <p:spPr>
              <a:xfrm>
                <a:off x="600814" y="4035821"/>
                <a:ext cx="3096344" cy="1162158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rtlCol="0">
                <a:normAutofit/>
              </a:bodyPr>
              <a:lstStyle/>
              <a:p>
                <a:pPr>
                  <a:lnSpc>
                    <a:spcPct val="150000"/>
                  </a:lnSpc>
                  <a:buSzPct val="25000"/>
                </a:pPr>
                <a:r>
                  <a:rPr lang="en-US" altLang="zh-CN" sz="900" dirty="0"/>
                  <a:t>Theme color makes PPT more convenient to change.</a:t>
                </a:r>
              </a:p>
              <a:p>
                <a:pPr>
                  <a:lnSpc>
                    <a:spcPct val="150000"/>
                  </a:lnSpc>
                  <a:buSzPct val="25000"/>
                </a:pPr>
                <a:r>
                  <a:rPr lang="en-US" altLang="zh-CN" sz="900" dirty="0"/>
                  <a:t>Adjust the spacing to adapt to Chinese typesetting, use the reference line in PPT.</a:t>
                </a:r>
              </a:p>
            </p:txBody>
          </p:sp>
          <p:sp>
            <p:nvSpPr>
              <p:cNvPr id="18" name="ïṥļiḓé">
                <a:extLst>
                  <a:ext uri="{FF2B5EF4-FFF2-40B4-BE49-F238E27FC236}">
                    <a16:creationId xmlns:a16="http://schemas.microsoft.com/office/drawing/2014/main" id="{0B93D96E-96FB-4A03-8000-262EB2965A90}"/>
                  </a:ext>
                </a:extLst>
              </p:cNvPr>
              <p:cNvSpPr txBox="1"/>
              <p:nvPr/>
            </p:nvSpPr>
            <p:spPr>
              <a:xfrm>
                <a:off x="600814" y="3564001"/>
                <a:ext cx="3096344" cy="471820"/>
              </a:xfrm>
              <a:prstGeom prst="rect">
                <a:avLst/>
              </a:prstGeom>
              <a:noFill/>
            </p:spPr>
            <p:txBody>
              <a:bodyPr wrap="square" rtlCol="0" anchor="ctr">
                <a:normAutofit/>
              </a:bodyPr>
              <a:lstStyle/>
              <a:p>
                <a:r>
                  <a:rPr lang="en-US" altLang="zh-CN" sz="1400" b="1" dirty="0"/>
                  <a:t>Text here</a:t>
                </a:r>
                <a:endParaRPr lang="zh-CN" altLang="en-US" sz="1400" b="1" dirty="0"/>
              </a:p>
            </p:txBody>
          </p:sp>
        </p:grpSp>
        <p:grpSp>
          <p:nvGrpSpPr>
            <p:cNvPr id="8" name="ïṡḷiḑé">
              <a:extLst>
                <a:ext uri="{FF2B5EF4-FFF2-40B4-BE49-F238E27FC236}">
                  <a16:creationId xmlns:a16="http://schemas.microsoft.com/office/drawing/2014/main" id="{85064947-85FF-42B7-80A3-A4FBE4CDECE1}"/>
                </a:ext>
              </a:extLst>
            </p:cNvPr>
            <p:cNvGrpSpPr/>
            <p:nvPr/>
          </p:nvGrpSpPr>
          <p:grpSpPr>
            <a:xfrm>
              <a:off x="7708899" y="4539127"/>
              <a:ext cx="3811589" cy="1604498"/>
              <a:chOff x="600814" y="3564001"/>
              <a:chExt cx="3096344" cy="1604498"/>
            </a:xfrm>
          </p:grpSpPr>
          <p:sp>
            <p:nvSpPr>
              <p:cNvPr id="15" name="î$ḻiďe">
                <a:extLst>
                  <a:ext uri="{FF2B5EF4-FFF2-40B4-BE49-F238E27FC236}">
                    <a16:creationId xmlns:a16="http://schemas.microsoft.com/office/drawing/2014/main" id="{2CB53DA7-49AF-4200-B586-E05DD899BC19}"/>
                  </a:ext>
                </a:extLst>
              </p:cNvPr>
              <p:cNvSpPr txBox="1"/>
              <p:nvPr/>
            </p:nvSpPr>
            <p:spPr>
              <a:xfrm>
                <a:off x="600814" y="4035821"/>
                <a:ext cx="3096344" cy="1132678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rtlCol="0">
                <a:normAutofit/>
              </a:bodyPr>
              <a:lstStyle/>
              <a:p>
                <a:pPr>
                  <a:lnSpc>
                    <a:spcPct val="150000"/>
                  </a:lnSpc>
                  <a:buSzPct val="25000"/>
                </a:pPr>
                <a:r>
                  <a:rPr lang="en-US" altLang="zh-CN" sz="900" dirty="0"/>
                  <a:t>Theme color makes PPT more convenient to change.</a:t>
                </a:r>
              </a:p>
              <a:p>
                <a:pPr>
                  <a:lnSpc>
                    <a:spcPct val="150000"/>
                  </a:lnSpc>
                  <a:buSzPct val="25000"/>
                </a:pPr>
                <a:r>
                  <a:rPr lang="en-US" altLang="zh-CN" sz="900" dirty="0"/>
                  <a:t>Adjust the spacing to adapt to Chinese typesetting, use the reference line in PPT.</a:t>
                </a:r>
              </a:p>
            </p:txBody>
          </p:sp>
          <p:sp>
            <p:nvSpPr>
              <p:cNvPr id="16" name="ïš1îdê">
                <a:extLst>
                  <a:ext uri="{FF2B5EF4-FFF2-40B4-BE49-F238E27FC236}">
                    <a16:creationId xmlns:a16="http://schemas.microsoft.com/office/drawing/2014/main" id="{33ED6563-0C45-436E-80DD-230B3B26EFE5}"/>
                  </a:ext>
                </a:extLst>
              </p:cNvPr>
              <p:cNvSpPr txBox="1"/>
              <p:nvPr/>
            </p:nvSpPr>
            <p:spPr>
              <a:xfrm>
                <a:off x="600814" y="3564001"/>
                <a:ext cx="3096344" cy="471820"/>
              </a:xfrm>
              <a:prstGeom prst="rect">
                <a:avLst/>
              </a:prstGeom>
              <a:noFill/>
            </p:spPr>
            <p:txBody>
              <a:bodyPr wrap="square" rtlCol="0" anchor="ctr">
                <a:normAutofit/>
              </a:bodyPr>
              <a:lstStyle/>
              <a:p>
                <a:r>
                  <a:rPr lang="en-US" altLang="zh-CN" sz="1400" b="1" dirty="0"/>
                  <a:t>Text here</a:t>
                </a:r>
                <a:endParaRPr lang="zh-CN" altLang="en-US" sz="1400" b="1" dirty="0"/>
              </a:p>
            </p:txBody>
          </p:sp>
        </p:grpSp>
        <p:grpSp>
          <p:nvGrpSpPr>
            <p:cNvPr id="9" name="îSlíḍe">
              <a:extLst>
                <a:ext uri="{FF2B5EF4-FFF2-40B4-BE49-F238E27FC236}">
                  <a16:creationId xmlns:a16="http://schemas.microsoft.com/office/drawing/2014/main" id="{FDE4A504-CBEB-4FD4-A3D0-2EB8218266EC}"/>
                </a:ext>
              </a:extLst>
            </p:cNvPr>
            <p:cNvGrpSpPr/>
            <p:nvPr/>
          </p:nvGrpSpPr>
          <p:grpSpPr>
            <a:xfrm>
              <a:off x="7712626" y="3256219"/>
              <a:ext cx="3748827" cy="906499"/>
              <a:chOff x="3155538" y="4871732"/>
              <a:chExt cx="3492795" cy="906499"/>
            </a:xfrm>
          </p:grpSpPr>
          <p:sp>
            <p:nvSpPr>
              <p:cNvPr id="13" name="ísľíḓè">
                <a:extLst>
                  <a:ext uri="{FF2B5EF4-FFF2-40B4-BE49-F238E27FC236}">
                    <a16:creationId xmlns:a16="http://schemas.microsoft.com/office/drawing/2014/main" id="{4B6275ED-A875-4AC7-8C36-BB2BD3997D8B}"/>
                  </a:ext>
                </a:extLst>
              </p:cNvPr>
              <p:cNvSpPr/>
              <p:nvPr/>
            </p:nvSpPr>
            <p:spPr bwMode="auto">
              <a:xfrm>
                <a:off x="3155538" y="5222871"/>
                <a:ext cx="3492795" cy="5553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rIns="90000" anchor="t" anchorCtr="0">
                <a:no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000" dirty="0"/>
                  <a:t>Copy paste fonts. Choose the only option to retain text……</a:t>
                </a:r>
              </a:p>
            </p:txBody>
          </p:sp>
          <p:sp>
            <p:nvSpPr>
              <p:cNvPr id="14" name="îsḻîdé">
                <a:extLst>
                  <a:ext uri="{FF2B5EF4-FFF2-40B4-BE49-F238E27FC236}">
                    <a16:creationId xmlns:a16="http://schemas.microsoft.com/office/drawing/2014/main" id="{15BBE488-873D-485E-8BD9-6AFB61971BFD}"/>
                  </a:ext>
                </a:extLst>
              </p:cNvPr>
              <p:cNvSpPr txBox="1"/>
              <p:nvPr/>
            </p:nvSpPr>
            <p:spPr bwMode="auto">
              <a:xfrm>
                <a:off x="3155538" y="4871732"/>
                <a:ext cx="3492795" cy="351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rIns="9000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800" b="1" dirty="0">
                    <a:solidFill>
                      <a:schemeClr val="accent1"/>
                    </a:solidFill>
                  </a:rPr>
                  <a:t>Text here</a:t>
                </a:r>
              </a:p>
            </p:txBody>
          </p:sp>
        </p:grpSp>
        <p:sp>
          <p:nvSpPr>
            <p:cNvPr id="10" name="ïṧļíḋê">
              <a:extLst>
                <a:ext uri="{FF2B5EF4-FFF2-40B4-BE49-F238E27FC236}">
                  <a16:creationId xmlns:a16="http://schemas.microsoft.com/office/drawing/2014/main" id="{B711F57B-A51B-44C2-AD2E-6AA949F3E59D}"/>
                </a:ext>
              </a:extLst>
            </p:cNvPr>
            <p:cNvSpPr txBox="1"/>
            <p:nvPr/>
          </p:nvSpPr>
          <p:spPr>
            <a:xfrm>
              <a:off x="673103" y="2644794"/>
              <a:ext cx="4635497" cy="8521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0000" tIns="46800" rIns="90000" bIns="46800" anchor="b" anchorCtr="0">
              <a:normAutofit/>
            </a:bodyPr>
            <a:lstStyle/>
            <a:p>
              <a:pPr>
                <a:buSzPct val="25000"/>
              </a:pPr>
              <a:r>
                <a:rPr lang="en-US" sz="2000" b="1" dirty="0"/>
                <a:t>Unified fonts make</a:t>
              </a:r>
            </a:p>
            <a:p>
              <a:pPr>
                <a:buSzPct val="25000"/>
              </a:pPr>
              <a:r>
                <a:rPr lang="en-US" sz="2000" b="1" dirty="0"/>
                <a:t>reading more fluent.</a:t>
              </a:r>
            </a:p>
          </p:txBody>
        </p:sp>
        <p:sp>
          <p:nvSpPr>
            <p:cNvPr id="11" name="ïsļiḍé">
              <a:extLst>
                <a:ext uri="{FF2B5EF4-FFF2-40B4-BE49-F238E27FC236}">
                  <a16:creationId xmlns:a16="http://schemas.microsoft.com/office/drawing/2014/main" id="{96E22C69-F0CF-44AF-A474-C355F58D12F6}"/>
                </a:ext>
              </a:extLst>
            </p:cNvPr>
            <p:cNvSpPr txBox="1"/>
            <p:nvPr/>
          </p:nvSpPr>
          <p:spPr>
            <a:xfrm>
              <a:off x="673102" y="3496955"/>
              <a:ext cx="4635498" cy="10421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0000" tIns="46800" rIns="90000" bIns="46800" anchor="t" anchorCtr="0">
              <a:norm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100" dirty="0"/>
                <a:t>Theme color makes PPT more convenient to change.</a:t>
              </a:r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100" dirty="0"/>
                <a:t>Adjust the spacing to adapt to Chinese typesetting, use the reference line in PPT.</a:t>
              </a:r>
            </a:p>
          </p:txBody>
        </p: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CE3376FA-7FCD-4813-A733-F295D36916D8}"/>
                </a:ext>
              </a:extLst>
            </p:cNvPr>
            <p:cNvCxnSpPr/>
            <p:nvPr/>
          </p:nvCxnSpPr>
          <p:spPr>
            <a:xfrm>
              <a:off x="5740400" y="1123950"/>
              <a:ext cx="0" cy="5019675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278817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21B671C-08E3-4400-86AA-4D57DEC9B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0D44898A-43FA-4992-AE62-B165261A9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65E22F2-4746-4F47-897C-8719B0F8B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22</a:t>
            </a:fld>
            <a:endParaRPr lang="zh-CN" altLang="en-US"/>
          </a:p>
        </p:txBody>
      </p:sp>
      <p:grpSp>
        <p:nvGrpSpPr>
          <p:cNvPr id="5" name="21083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145D6F3B-CF09-42E9-82F6-4574D111924B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610072"/>
            <a:ext cx="10848975" cy="4267200"/>
            <a:chOff x="669925" y="1610072"/>
            <a:chExt cx="10848975" cy="4267200"/>
          </a:xfrm>
        </p:grpSpPr>
        <p:sp>
          <p:nvSpPr>
            <p:cNvPr id="6" name="iŝlïďê">
              <a:extLst>
                <a:ext uri="{FF2B5EF4-FFF2-40B4-BE49-F238E27FC236}">
                  <a16:creationId xmlns:a16="http://schemas.microsoft.com/office/drawing/2014/main" id="{F66CA9FE-A2F2-4789-8BDD-78CF57FE9580}"/>
                </a:ext>
              </a:extLst>
            </p:cNvPr>
            <p:cNvSpPr/>
            <p:nvPr/>
          </p:nvSpPr>
          <p:spPr bwMode="auto">
            <a:xfrm>
              <a:off x="8040216" y="5085184"/>
              <a:ext cx="3441700" cy="288033"/>
            </a:xfrm>
            <a:custGeom>
              <a:avLst/>
              <a:gdLst>
                <a:gd name="T0" fmla="*/ 1215 w 1215"/>
                <a:gd name="T1" fmla="*/ 88 h 88"/>
                <a:gd name="T2" fmla="*/ 52 w 1215"/>
                <a:gd name="T3" fmla="*/ 88 h 88"/>
                <a:gd name="T4" fmla="*/ 0 w 1215"/>
                <a:gd name="T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5" h="88">
                  <a:moveTo>
                    <a:pt x="1215" y="88"/>
                  </a:moveTo>
                  <a:lnTo>
                    <a:pt x="52" y="88"/>
                  </a:lnTo>
                  <a:lnTo>
                    <a:pt x="0" y="0"/>
                  </a:lnTo>
                </a:path>
              </a:pathLst>
            </a:custGeom>
            <a:noFill/>
            <a:ln w="3175" cap="flat">
              <a:solidFill>
                <a:schemeClr val="tx1">
                  <a:lumMod val="85000"/>
                  <a:lumOff val="15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" name="i$lîḍè">
              <a:extLst>
                <a:ext uri="{FF2B5EF4-FFF2-40B4-BE49-F238E27FC236}">
                  <a16:creationId xmlns:a16="http://schemas.microsoft.com/office/drawing/2014/main" id="{F29B49A6-9065-462B-B445-7093CB1A5436}"/>
                </a:ext>
              </a:extLst>
            </p:cNvPr>
            <p:cNvSpPr/>
            <p:nvPr/>
          </p:nvSpPr>
          <p:spPr bwMode="auto">
            <a:xfrm flipV="1">
              <a:off x="8040217" y="2204863"/>
              <a:ext cx="3441700" cy="288033"/>
            </a:xfrm>
            <a:custGeom>
              <a:avLst/>
              <a:gdLst>
                <a:gd name="T0" fmla="*/ 1215 w 1215"/>
                <a:gd name="T1" fmla="*/ 88 h 88"/>
                <a:gd name="T2" fmla="*/ 52 w 1215"/>
                <a:gd name="T3" fmla="*/ 88 h 88"/>
                <a:gd name="T4" fmla="*/ 0 w 1215"/>
                <a:gd name="T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5" h="88">
                  <a:moveTo>
                    <a:pt x="1215" y="88"/>
                  </a:moveTo>
                  <a:lnTo>
                    <a:pt x="52" y="88"/>
                  </a:lnTo>
                  <a:lnTo>
                    <a:pt x="0" y="0"/>
                  </a:lnTo>
                </a:path>
              </a:pathLst>
            </a:custGeom>
            <a:noFill/>
            <a:ln w="3175" cap="flat">
              <a:solidFill>
                <a:schemeClr val="tx1">
                  <a:lumMod val="85000"/>
                  <a:lumOff val="15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8" name="iṩḻîḋé">
              <a:extLst>
                <a:ext uri="{FF2B5EF4-FFF2-40B4-BE49-F238E27FC236}">
                  <a16:creationId xmlns:a16="http://schemas.microsoft.com/office/drawing/2014/main" id="{3E91A048-FBE9-4438-81E0-6B61731C16F1}"/>
                </a:ext>
              </a:extLst>
            </p:cNvPr>
            <p:cNvSpPr/>
            <p:nvPr/>
          </p:nvSpPr>
          <p:spPr bwMode="auto">
            <a:xfrm flipH="1" flipV="1">
              <a:off x="741933" y="2204863"/>
              <a:ext cx="3481859" cy="288033"/>
            </a:xfrm>
            <a:custGeom>
              <a:avLst/>
              <a:gdLst>
                <a:gd name="T0" fmla="*/ 1215 w 1215"/>
                <a:gd name="T1" fmla="*/ 88 h 88"/>
                <a:gd name="T2" fmla="*/ 52 w 1215"/>
                <a:gd name="T3" fmla="*/ 88 h 88"/>
                <a:gd name="T4" fmla="*/ 0 w 1215"/>
                <a:gd name="T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5" h="88">
                  <a:moveTo>
                    <a:pt x="1215" y="88"/>
                  </a:moveTo>
                  <a:lnTo>
                    <a:pt x="52" y="88"/>
                  </a:lnTo>
                  <a:lnTo>
                    <a:pt x="0" y="0"/>
                  </a:lnTo>
                </a:path>
              </a:pathLst>
            </a:custGeom>
            <a:noFill/>
            <a:ln w="3175" cap="flat">
              <a:solidFill>
                <a:schemeClr val="tx1">
                  <a:lumMod val="85000"/>
                  <a:lumOff val="15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9" name="íšlíḋê">
              <a:extLst>
                <a:ext uri="{FF2B5EF4-FFF2-40B4-BE49-F238E27FC236}">
                  <a16:creationId xmlns:a16="http://schemas.microsoft.com/office/drawing/2014/main" id="{4CCF368A-EA97-4EF2-AB39-BA42247A7D6E}"/>
                </a:ext>
              </a:extLst>
            </p:cNvPr>
            <p:cNvSpPr/>
            <p:nvPr/>
          </p:nvSpPr>
          <p:spPr bwMode="auto">
            <a:xfrm flipH="1">
              <a:off x="669925" y="5085185"/>
              <a:ext cx="3481859" cy="288033"/>
            </a:xfrm>
            <a:custGeom>
              <a:avLst/>
              <a:gdLst>
                <a:gd name="T0" fmla="*/ 1215 w 1215"/>
                <a:gd name="T1" fmla="*/ 88 h 88"/>
                <a:gd name="T2" fmla="*/ 52 w 1215"/>
                <a:gd name="T3" fmla="*/ 88 h 88"/>
                <a:gd name="T4" fmla="*/ 0 w 1215"/>
                <a:gd name="T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5" h="88">
                  <a:moveTo>
                    <a:pt x="1215" y="88"/>
                  </a:moveTo>
                  <a:lnTo>
                    <a:pt x="52" y="88"/>
                  </a:lnTo>
                  <a:lnTo>
                    <a:pt x="0" y="0"/>
                  </a:lnTo>
                </a:path>
              </a:pathLst>
            </a:custGeom>
            <a:noFill/>
            <a:ln w="3175" cap="flat">
              <a:solidFill>
                <a:schemeClr val="tx1">
                  <a:lumMod val="85000"/>
                  <a:lumOff val="15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r>
                <a:rPr lang="en-US" dirty="0"/>
                <a:t> </a:t>
              </a:r>
            </a:p>
          </p:txBody>
        </p:sp>
        <p:sp>
          <p:nvSpPr>
            <p:cNvPr id="10" name="ïṥľiḋè">
              <a:extLst>
                <a:ext uri="{FF2B5EF4-FFF2-40B4-BE49-F238E27FC236}">
                  <a16:creationId xmlns:a16="http://schemas.microsoft.com/office/drawing/2014/main" id="{DA60C879-12B7-4810-A29D-36B827C0EC4B}"/>
                </a:ext>
              </a:extLst>
            </p:cNvPr>
            <p:cNvSpPr/>
            <p:nvPr/>
          </p:nvSpPr>
          <p:spPr bwMode="auto">
            <a:xfrm>
              <a:off x="4030191" y="1610072"/>
              <a:ext cx="4267200" cy="4267200"/>
            </a:xfrm>
            <a:custGeom>
              <a:avLst/>
              <a:gdLst>
                <a:gd name="T0" fmla="*/ 672 w 1344"/>
                <a:gd name="T1" fmla="*/ 1344 h 1344"/>
                <a:gd name="T2" fmla="*/ 0 w 1344"/>
                <a:gd name="T3" fmla="*/ 672 h 1344"/>
                <a:gd name="T4" fmla="*/ 672 w 1344"/>
                <a:gd name="T5" fmla="*/ 0 h 1344"/>
                <a:gd name="T6" fmla="*/ 1344 w 1344"/>
                <a:gd name="T7" fmla="*/ 672 h 1344"/>
                <a:gd name="T8" fmla="*/ 672 w 1344"/>
                <a:gd name="T9" fmla="*/ 1344 h 1344"/>
                <a:gd name="T10" fmla="*/ 672 w 1344"/>
                <a:gd name="T11" fmla="*/ 40 h 1344"/>
                <a:gd name="T12" fmla="*/ 40 w 1344"/>
                <a:gd name="T13" fmla="*/ 672 h 1344"/>
                <a:gd name="T14" fmla="*/ 672 w 1344"/>
                <a:gd name="T15" fmla="*/ 1304 h 1344"/>
                <a:gd name="T16" fmla="*/ 1304 w 1344"/>
                <a:gd name="T17" fmla="*/ 672 h 1344"/>
                <a:gd name="T18" fmla="*/ 672 w 1344"/>
                <a:gd name="T19" fmla="*/ 40 h 1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44" h="1344">
                  <a:moveTo>
                    <a:pt x="672" y="1344"/>
                  </a:moveTo>
                  <a:cubicBezTo>
                    <a:pt x="301" y="1344"/>
                    <a:pt x="0" y="1042"/>
                    <a:pt x="0" y="672"/>
                  </a:cubicBezTo>
                  <a:cubicBezTo>
                    <a:pt x="0" y="301"/>
                    <a:pt x="301" y="0"/>
                    <a:pt x="672" y="0"/>
                  </a:cubicBezTo>
                  <a:cubicBezTo>
                    <a:pt x="1043" y="0"/>
                    <a:pt x="1344" y="301"/>
                    <a:pt x="1344" y="672"/>
                  </a:cubicBezTo>
                  <a:cubicBezTo>
                    <a:pt x="1344" y="1042"/>
                    <a:pt x="1043" y="1344"/>
                    <a:pt x="672" y="1344"/>
                  </a:cubicBezTo>
                  <a:close/>
                  <a:moveTo>
                    <a:pt x="672" y="40"/>
                  </a:moveTo>
                  <a:cubicBezTo>
                    <a:pt x="324" y="40"/>
                    <a:pt x="40" y="323"/>
                    <a:pt x="40" y="672"/>
                  </a:cubicBezTo>
                  <a:cubicBezTo>
                    <a:pt x="40" y="1020"/>
                    <a:pt x="324" y="1304"/>
                    <a:pt x="672" y="1304"/>
                  </a:cubicBezTo>
                  <a:cubicBezTo>
                    <a:pt x="1020" y="1304"/>
                    <a:pt x="1304" y="1020"/>
                    <a:pt x="1304" y="672"/>
                  </a:cubicBezTo>
                  <a:cubicBezTo>
                    <a:pt x="1304" y="323"/>
                    <a:pt x="1020" y="40"/>
                    <a:pt x="672" y="40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îŝ1ïde">
              <a:extLst>
                <a:ext uri="{FF2B5EF4-FFF2-40B4-BE49-F238E27FC236}">
                  <a16:creationId xmlns:a16="http://schemas.microsoft.com/office/drawing/2014/main" id="{0F5CB555-DFBC-4838-A78D-69224F923942}"/>
                </a:ext>
              </a:extLst>
            </p:cNvPr>
            <p:cNvSpPr/>
            <p:nvPr/>
          </p:nvSpPr>
          <p:spPr bwMode="auto">
            <a:xfrm>
              <a:off x="4858866" y="2438747"/>
              <a:ext cx="2609850" cy="2609850"/>
            </a:xfrm>
            <a:custGeom>
              <a:avLst/>
              <a:gdLst>
                <a:gd name="T0" fmla="*/ 411 w 822"/>
                <a:gd name="T1" fmla="*/ 822 h 822"/>
                <a:gd name="T2" fmla="*/ 0 w 822"/>
                <a:gd name="T3" fmla="*/ 411 h 822"/>
                <a:gd name="T4" fmla="*/ 411 w 822"/>
                <a:gd name="T5" fmla="*/ 0 h 822"/>
                <a:gd name="T6" fmla="*/ 822 w 822"/>
                <a:gd name="T7" fmla="*/ 411 h 822"/>
                <a:gd name="T8" fmla="*/ 411 w 822"/>
                <a:gd name="T9" fmla="*/ 822 h 822"/>
                <a:gd name="T10" fmla="*/ 411 w 822"/>
                <a:gd name="T11" fmla="*/ 40 h 822"/>
                <a:gd name="T12" fmla="*/ 40 w 822"/>
                <a:gd name="T13" fmla="*/ 411 h 822"/>
                <a:gd name="T14" fmla="*/ 411 w 822"/>
                <a:gd name="T15" fmla="*/ 782 h 822"/>
                <a:gd name="T16" fmla="*/ 782 w 822"/>
                <a:gd name="T17" fmla="*/ 411 h 822"/>
                <a:gd name="T18" fmla="*/ 411 w 822"/>
                <a:gd name="T19" fmla="*/ 4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2" h="822">
                  <a:moveTo>
                    <a:pt x="411" y="822"/>
                  </a:moveTo>
                  <a:cubicBezTo>
                    <a:pt x="184" y="822"/>
                    <a:pt x="0" y="638"/>
                    <a:pt x="0" y="411"/>
                  </a:cubicBezTo>
                  <a:cubicBezTo>
                    <a:pt x="0" y="184"/>
                    <a:pt x="184" y="0"/>
                    <a:pt x="411" y="0"/>
                  </a:cubicBezTo>
                  <a:cubicBezTo>
                    <a:pt x="638" y="0"/>
                    <a:pt x="822" y="184"/>
                    <a:pt x="822" y="411"/>
                  </a:cubicBezTo>
                  <a:cubicBezTo>
                    <a:pt x="822" y="638"/>
                    <a:pt x="638" y="822"/>
                    <a:pt x="411" y="822"/>
                  </a:cubicBezTo>
                  <a:close/>
                  <a:moveTo>
                    <a:pt x="411" y="40"/>
                  </a:moveTo>
                  <a:cubicBezTo>
                    <a:pt x="206" y="40"/>
                    <a:pt x="40" y="206"/>
                    <a:pt x="40" y="411"/>
                  </a:cubicBezTo>
                  <a:cubicBezTo>
                    <a:pt x="40" y="616"/>
                    <a:pt x="206" y="782"/>
                    <a:pt x="411" y="782"/>
                  </a:cubicBezTo>
                  <a:cubicBezTo>
                    <a:pt x="616" y="782"/>
                    <a:pt x="782" y="616"/>
                    <a:pt x="782" y="411"/>
                  </a:cubicBezTo>
                  <a:cubicBezTo>
                    <a:pt x="782" y="206"/>
                    <a:pt x="616" y="40"/>
                    <a:pt x="411" y="40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2" name="íśľîďê">
              <a:extLst>
                <a:ext uri="{FF2B5EF4-FFF2-40B4-BE49-F238E27FC236}">
                  <a16:creationId xmlns:a16="http://schemas.microsoft.com/office/drawing/2014/main" id="{823E1457-E6BC-4CF8-8266-CA4C41BE925A}"/>
                </a:ext>
              </a:extLst>
            </p:cNvPr>
            <p:cNvSpPr/>
            <p:nvPr/>
          </p:nvSpPr>
          <p:spPr bwMode="auto">
            <a:xfrm>
              <a:off x="4442941" y="2022822"/>
              <a:ext cx="3441700" cy="3438525"/>
            </a:xfrm>
            <a:custGeom>
              <a:avLst/>
              <a:gdLst>
                <a:gd name="T0" fmla="*/ 542 w 1084"/>
                <a:gd name="T1" fmla="*/ 1083 h 1083"/>
                <a:gd name="T2" fmla="*/ 0 w 1084"/>
                <a:gd name="T3" fmla="*/ 542 h 1083"/>
                <a:gd name="T4" fmla="*/ 542 w 1084"/>
                <a:gd name="T5" fmla="*/ 0 h 1083"/>
                <a:gd name="T6" fmla="*/ 1084 w 1084"/>
                <a:gd name="T7" fmla="*/ 542 h 1083"/>
                <a:gd name="T8" fmla="*/ 542 w 1084"/>
                <a:gd name="T9" fmla="*/ 1083 h 1083"/>
                <a:gd name="T10" fmla="*/ 542 w 1084"/>
                <a:gd name="T11" fmla="*/ 40 h 1083"/>
                <a:gd name="T12" fmla="*/ 40 w 1084"/>
                <a:gd name="T13" fmla="*/ 542 h 1083"/>
                <a:gd name="T14" fmla="*/ 542 w 1084"/>
                <a:gd name="T15" fmla="*/ 1043 h 1083"/>
                <a:gd name="T16" fmla="*/ 1044 w 1084"/>
                <a:gd name="T17" fmla="*/ 542 h 1083"/>
                <a:gd name="T18" fmla="*/ 542 w 1084"/>
                <a:gd name="T19" fmla="*/ 40 h 1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4" h="1083">
                  <a:moveTo>
                    <a:pt x="542" y="1083"/>
                  </a:moveTo>
                  <a:cubicBezTo>
                    <a:pt x="243" y="1083"/>
                    <a:pt x="0" y="841"/>
                    <a:pt x="0" y="542"/>
                  </a:cubicBezTo>
                  <a:cubicBezTo>
                    <a:pt x="0" y="243"/>
                    <a:pt x="243" y="0"/>
                    <a:pt x="542" y="0"/>
                  </a:cubicBezTo>
                  <a:cubicBezTo>
                    <a:pt x="841" y="0"/>
                    <a:pt x="1084" y="243"/>
                    <a:pt x="1084" y="542"/>
                  </a:cubicBezTo>
                  <a:cubicBezTo>
                    <a:pt x="1084" y="841"/>
                    <a:pt x="841" y="1083"/>
                    <a:pt x="542" y="1083"/>
                  </a:cubicBezTo>
                  <a:close/>
                  <a:moveTo>
                    <a:pt x="542" y="40"/>
                  </a:moveTo>
                  <a:cubicBezTo>
                    <a:pt x="265" y="40"/>
                    <a:pt x="40" y="265"/>
                    <a:pt x="40" y="542"/>
                  </a:cubicBezTo>
                  <a:cubicBezTo>
                    <a:pt x="40" y="818"/>
                    <a:pt x="265" y="1043"/>
                    <a:pt x="542" y="1043"/>
                  </a:cubicBezTo>
                  <a:cubicBezTo>
                    <a:pt x="819" y="1043"/>
                    <a:pt x="1044" y="818"/>
                    <a:pt x="1044" y="542"/>
                  </a:cubicBezTo>
                  <a:cubicBezTo>
                    <a:pt x="1044" y="265"/>
                    <a:pt x="819" y="40"/>
                    <a:pt x="542" y="4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3" name="îṣlîḍè">
              <a:extLst>
                <a:ext uri="{FF2B5EF4-FFF2-40B4-BE49-F238E27FC236}">
                  <a16:creationId xmlns:a16="http://schemas.microsoft.com/office/drawing/2014/main" id="{3CF7F576-167C-48E1-9651-96DBC000496C}"/>
                </a:ext>
              </a:extLst>
            </p:cNvPr>
            <p:cNvSpPr txBox="1"/>
            <p:nvPr/>
          </p:nvSpPr>
          <p:spPr>
            <a:xfrm>
              <a:off x="5532797" y="3262643"/>
              <a:ext cx="476451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</a:rPr>
                <a:t>1</a:t>
              </a:r>
            </a:p>
          </p:txBody>
        </p:sp>
        <p:sp>
          <p:nvSpPr>
            <p:cNvPr id="14" name="íṣḻîdê">
              <a:extLst>
                <a:ext uri="{FF2B5EF4-FFF2-40B4-BE49-F238E27FC236}">
                  <a16:creationId xmlns:a16="http://schemas.microsoft.com/office/drawing/2014/main" id="{F8FC2099-056A-4038-A084-E94B27145309}"/>
                </a:ext>
              </a:extLst>
            </p:cNvPr>
            <p:cNvSpPr/>
            <p:nvPr/>
          </p:nvSpPr>
          <p:spPr bwMode="auto">
            <a:xfrm>
              <a:off x="4158439" y="2132856"/>
              <a:ext cx="1913928" cy="1611878"/>
            </a:xfrm>
            <a:custGeom>
              <a:avLst/>
              <a:gdLst>
                <a:gd name="T0" fmla="*/ 663 w 678"/>
                <a:gd name="T1" fmla="*/ 379 h 571"/>
                <a:gd name="T2" fmla="*/ 586 w 678"/>
                <a:gd name="T3" fmla="*/ 334 h 571"/>
                <a:gd name="T4" fmla="*/ 556 w 678"/>
                <a:gd name="T5" fmla="*/ 334 h 571"/>
                <a:gd name="T6" fmla="*/ 504 w 678"/>
                <a:gd name="T7" fmla="*/ 364 h 571"/>
                <a:gd name="T8" fmla="*/ 474 w 678"/>
                <a:gd name="T9" fmla="*/ 364 h 571"/>
                <a:gd name="T10" fmla="*/ 454 w 678"/>
                <a:gd name="T11" fmla="*/ 352 h 571"/>
                <a:gd name="T12" fmla="*/ 439 w 678"/>
                <a:gd name="T13" fmla="*/ 326 h 571"/>
                <a:gd name="T14" fmla="*/ 439 w 678"/>
                <a:gd name="T15" fmla="*/ 150 h 571"/>
                <a:gd name="T16" fmla="*/ 414 w 678"/>
                <a:gd name="T17" fmla="*/ 106 h 571"/>
                <a:gd name="T18" fmla="*/ 244 w 678"/>
                <a:gd name="T19" fmla="*/ 9 h 571"/>
                <a:gd name="T20" fmla="*/ 194 w 678"/>
                <a:gd name="T21" fmla="*/ 9 h 571"/>
                <a:gd name="T22" fmla="*/ 25 w 678"/>
                <a:gd name="T23" fmla="*/ 106 h 571"/>
                <a:gd name="T24" fmla="*/ 0 w 678"/>
                <a:gd name="T25" fmla="*/ 150 h 571"/>
                <a:gd name="T26" fmla="*/ 0 w 678"/>
                <a:gd name="T27" fmla="*/ 345 h 571"/>
                <a:gd name="T28" fmla="*/ 25 w 678"/>
                <a:gd name="T29" fmla="*/ 388 h 571"/>
                <a:gd name="T30" fmla="*/ 194 w 678"/>
                <a:gd name="T31" fmla="*/ 486 h 571"/>
                <a:gd name="T32" fmla="*/ 244 w 678"/>
                <a:gd name="T33" fmla="*/ 486 h 571"/>
                <a:gd name="T34" fmla="*/ 397 w 678"/>
                <a:gd name="T35" fmla="*/ 398 h 571"/>
                <a:gd name="T36" fmla="*/ 427 w 678"/>
                <a:gd name="T37" fmla="*/ 398 h 571"/>
                <a:gd name="T38" fmla="*/ 448 w 678"/>
                <a:gd name="T39" fmla="*/ 410 h 571"/>
                <a:gd name="T40" fmla="*/ 463 w 678"/>
                <a:gd name="T41" fmla="*/ 436 h 571"/>
                <a:gd name="T42" fmla="*/ 463 w 678"/>
                <a:gd name="T43" fmla="*/ 495 h 571"/>
                <a:gd name="T44" fmla="*/ 478 w 678"/>
                <a:gd name="T45" fmla="*/ 521 h 571"/>
                <a:gd name="T46" fmla="*/ 556 w 678"/>
                <a:gd name="T47" fmla="*/ 566 h 571"/>
                <a:gd name="T48" fmla="*/ 586 w 678"/>
                <a:gd name="T49" fmla="*/ 566 h 571"/>
                <a:gd name="T50" fmla="*/ 663 w 678"/>
                <a:gd name="T51" fmla="*/ 521 h 571"/>
                <a:gd name="T52" fmla="*/ 678 w 678"/>
                <a:gd name="T53" fmla="*/ 495 h 571"/>
                <a:gd name="T54" fmla="*/ 678 w 678"/>
                <a:gd name="T55" fmla="*/ 405 h 571"/>
                <a:gd name="T56" fmla="*/ 663 w 678"/>
                <a:gd name="T57" fmla="*/ 379 h 571"/>
                <a:gd name="T58" fmla="*/ 571 w 678"/>
                <a:gd name="T59" fmla="*/ 514 h 571"/>
                <a:gd name="T60" fmla="*/ 506 w 678"/>
                <a:gd name="T61" fmla="*/ 450 h 571"/>
                <a:gd name="T62" fmla="*/ 571 w 678"/>
                <a:gd name="T63" fmla="*/ 386 h 571"/>
                <a:gd name="T64" fmla="*/ 635 w 678"/>
                <a:gd name="T65" fmla="*/ 450 h 571"/>
                <a:gd name="T66" fmla="*/ 571 w 678"/>
                <a:gd name="T67" fmla="*/ 514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78" h="571">
                  <a:moveTo>
                    <a:pt x="663" y="379"/>
                  </a:moveTo>
                  <a:cubicBezTo>
                    <a:pt x="586" y="334"/>
                    <a:pt x="586" y="334"/>
                    <a:pt x="586" y="334"/>
                  </a:cubicBezTo>
                  <a:cubicBezTo>
                    <a:pt x="576" y="329"/>
                    <a:pt x="565" y="329"/>
                    <a:pt x="556" y="334"/>
                  </a:cubicBezTo>
                  <a:cubicBezTo>
                    <a:pt x="504" y="364"/>
                    <a:pt x="504" y="364"/>
                    <a:pt x="504" y="364"/>
                  </a:cubicBezTo>
                  <a:cubicBezTo>
                    <a:pt x="495" y="369"/>
                    <a:pt x="483" y="369"/>
                    <a:pt x="474" y="364"/>
                  </a:cubicBezTo>
                  <a:cubicBezTo>
                    <a:pt x="454" y="352"/>
                    <a:pt x="454" y="352"/>
                    <a:pt x="454" y="352"/>
                  </a:cubicBezTo>
                  <a:cubicBezTo>
                    <a:pt x="444" y="346"/>
                    <a:pt x="439" y="337"/>
                    <a:pt x="439" y="326"/>
                  </a:cubicBezTo>
                  <a:cubicBezTo>
                    <a:pt x="439" y="150"/>
                    <a:pt x="439" y="150"/>
                    <a:pt x="439" y="150"/>
                  </a:cubicBezTo>
                  <a:cubicBezTo>
                    <a:pt x="439" y="132"/>
                    <a:pt x="429" y="115"/>
                    <a:pt x="414" y="106"/>
                  </a:cubicBezTo>
                  <a:cubicBezTo>
                    <a:pt x="244" y="9"/>
                    <a:pt x="244" y="9"/>
                    <a:pt x="244" y="9"/>
                  </a:cubicBezTo>
                  <a:cubicBezTo>
                    <a:pt x="229" y="0"/>
                    <a:pt x="210" y="0"/>
                    <a:pt x="194" y="9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10" y="115"/>
                    <a:pt x="0" y="132"/>
                    <a:pt x="0" y="150"/>
                  </a:cubicBezTo>
                  <a:cubicBezTo>
                    <a:pt x="0" y="345"/>
                    <a:pt x="0" y="345"/>
                    <a:pt x="0" y="345"/>
                  </a:cubicBezTo>
                  <a:cubicBezTo>
                    <a:pt x="0" y="363"/>
                    <a:pt x="10" y="379"/>
                    <a:pt x="25" y="388"/>
                  </a:cubicBezTo>
                  <a:cubicBezTo>
                    <a:pt x="194" y="486"/>
                    <a:pt x="194" y="486"/>
                    <a:pt x="194" y="486"/>
                  </a:cubicBezTo>
                  <a:cubicBezTo>
                    <a:pt x="210" y="495"/>
                    <a:pt x="229" y="495"/>
                    <a:pt x="244" y="486"/>
                  </a:cubicBezTo>
                  <a:cubicBezTo>
                    <a:pt x="397" y="398"/>
                    <a:pt x="397" y="398"/>
                    <a:pt x="397" y="398"/>
                  </a:cubicBezTo>
                  <a:cubicBezTo>
                    <a:pt x="406" y="392"/>
                    <a:pt x="418" y="392"/>
                    <a:pt x="427" y="398"/>
                  </a:cubicBezTo>
                  <a:cubicBezTo>
                    <a:pt x="448" y="410"/>
                    <a:pt x="448" y="410"/>
                    <a:pt x="448" y="410"/>
                  </a:cubicBezTo>
                  <a:cubicBezTo>
                    <a:pt x="457" y="415"/>
                    <a:pt x="463" y="425"/>
                    <a:pt x="463" y="436"/>
                  </a:cubicBezTo>
                  <a:cubicBezTo>
                    <a:pt x="463" y="495"/>
                    <a:pt x="463" y="495"/>
                    <a:pt x="463" y="495"/>
                  </a:cubicBezTo>
                  <a:cubicBezTo>
                    <a:pt x="463" y="506"/>
                    <a:pt x="468" y="515"/>
                    <a:pt x="478" y="521"/>
                  </a:cubicBezTo>
                  <a:cubicBezTo>
                    <a:pt x="556" y="566"/>
                    <a:pt x="556" y="566"/>
                    <a:pt x="556" y="566"/>
                  </a:cubicBezTo>
                  <a:cubicBezTo>
                    <a:pt x="565" y="571"/>
                    <a:pt x="576" y="571"/>
                    <a:pt x="586" y="566"/>
                  </a:cubicBezTo>
                  <a:cubicBezTo>
                    <a:pt x="663" y="521"/>
                    <a:pt x="663" y="521"/>
                    <a:pt x="663" y="521"/>
                  </a:cubicBezTo>
                  <a:cubicBezTo>
                    <a:pt x="673" y="515"/>
                    <a:pt x="678" y="506"/>
                    <a:pt x="678" y="495"/>
                  </a:cubicBezTo>
                  <a:cubicBezTo>
                    <a:pt x="678" y="405"/>
                    <a:pt x="678" y="405"/>
                    <a:pt x="678" y="405"/>
                  </a:cubicBezTo>
                  <a:cubicBezTo>
                    <a:pt x="678" y="394"/>
                    <a:pt x="673" y="384"/>
                    <a:pt x="663" y="379"/>
                  </a:cubicBezTo>
                  <a:close/>
                  <a:moveTo>
                    <a:pt x="571" y="514"/>
                  </a:moveTo>
                  <a:cubicBezTo>
                    <a:pt x="535" y="514"/>
                    <a:pt x="506" y="485"/>
                    <a:pt x="506" y="450"/>
                  </a:cubicBezTo>
                  <a:cubicBezTo>
                    <a:pt x="506" y="414"/>
                    <a:pt x="535" y="386"/>
                    <a:pt x="571" y="386"/>
                  </a:cubicBezTo>
                  <a:cubicBezTo>
                    <a:pt x="606" y="386"/>
                    <a:pt x="635" y="414"/>
                    <a:pt x="635" y="450"/>
                  </a:cubicBezTo>
                  <a:cubicBezTo>
                    <a:pt x="635" y="485"/>
                    <a:pt x="606" y="514"/>
                    <a:pt x="571" y="51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iṧļíďè">
              <a:extLst>
                <a:ext uri="{FF2B5EF4-FFF2-40B4-BE49-F238E27FC236}">
                  <a16:creationId xmlns:a16="http://schemas.microsoft.com/office/drawing/2014/main" id="{A9192343-9BBB-402C-9DA1-70F1A2FCC96F}"/>
                </a:ext>
              </a:extLst>
            </p:cNvPr>
            <p:cNvSpPr/>
            <p:nvPr/>
          </p:nvSpPr>
          <p:spPr bwMode="auto">
            <a:xfrm>
              <a:off x="4522593" y="2590740"/>
              <a:ext cx="510945" cy="5137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6" name="íşḻïďê">
              <a:extLst>
                <a:ext uri="{FF2B5EF4-FFF2-40B4-BE49-F238E27FC236}">
                  <a16:creationId xmlns:a16="http://schemas.microsoft.com/office/drawing/2014/main" id="{6214AA2C-2B66-49E4-A034-1D93BBC83EC6}"/>
                </a:ext>
              </a:extLst>
            </p:cNvPr>
            <p:cNvSpPr/>
            <p:nvPr/>
          </p:nvSpPr>
          <p:spPr bwMode="auto">
            <a:xfrm>
              <a:off x="4663739" y="2692364"/>
              <a:ext cx="225832" cy="327457"/>
            </a:xfrm>
            <a:custGeom>
              <a:avLst/>
              <a:gdLst>
                <a:gd name="T0" fmla="*/ 22 w 80"/>
                <a:gd name="T1" fmla="*/ 90 h 116"/>
                <a:gd name="T2" fmla="*/ 23 w 80"/>
                <a:gd name="T3" fmla="*/ 95 h 116"/>
                <a:gd name="T4" fmla="*/ 40 w 80"/>
                <a:gd name="T5" fmla="*/ 99 h 116"/>
                <a:gd name="T6" fmla="*/ 58 w 80"/>
                <a:gd name="T7" fmla="*/ 96 h 116"/>
                <a:gd name="T8" fmla="*/ 59 w 80"/>
                <a:gd name="T9" fmla="*/ 90 h 116"/>
                <a:gd name="T10" fmla="*/ 40 w 80"/>
                <a:gd name="T11" fmla="*/ 93 h 116"/>
                <a:gd name="T12" fmla="*/ 22 w 80"/>
                <a:gd name="T13" fmla="*/ 90 h 116"/>
                <a:gd name="T14" fmla="*/ 40 w 80"/>
                <a:gd name="T15" fmla="*/ 0 h 116"/>
                <a:gd name="T16" fmla="*/ 0 w 80"/>
                <a:gd name="T17" fmla="*/ 40 h 116"/>
                <a:gd name="T18" fmla="*/ 20 w 80"/>
                <a:gd name="T19" fmla="*/ 74 h 116"/>
                <a:gd name="T20" fmla="*/ 21 w 80"/>
                <a:gd name="T21" fmla="*/ 84 h 116"/>
                <a:gd name="T22" fmla="*/ 40 w 80"/>
                <a:gd name="T23" fmla="*/ 88 h 116"/>
                <a:gd name="T24" fmla="*/ 60 w 80"/>
                <a:gd name="T25" fmla="*/ 84 h 116"/>
                <a:gd name="T26" fmla="*/ 61 w 80"/>
                <a:gd name="T27" fmla="*/ 74 h 116"/>
                <a:gd name="T28" fmla="*/ 80 w 80"/>
                <a:gd name="T29" fmla="*/ 40 h 116"/>
                <a:gd name="T30" fmla="*/ 40 w 80"/>
                <a:gd name="T31" fmla="*/ 0 h 116"/>
                <a:gd name="T32" fmla="*/ 55 w 80"/>
                <a:gd name="T33" fmla="*/ 70 h 116"/>
                <a:gd name="T34" fmla="*/ 54 w 80"/>
                <a:gd name="T35" fmla="*/ 79 h 116"/>
                <a:gd name="T36" fmla="*/ 40 w 80"/>
                <a:gd name="T37" fmla="*/ 81 h 116"/>
                <a:gd name="T38" fmla="*/ 27 w 80"/>
                <a:gd name="T39" fmla="*/ 79 h 116"/>
                <a:gd name="T40" fmla="*/ 26 w 80"/>
                <a:gd name="T41" fmla="*/ 70 h 116"/>
                <a:gd name="T42" fmla="*/ 8 w 80"/>
                <a:gd name="T43" fmla="*/ 40 h 116"/>
                <a:gd name="T44" fmla="*/ 40 w 80"/>
                <a:gd name="T45" fmla="*/ 7 h 116"/>
                <a:gd name="T46" fmla="*/ 73 w 80"/>
                <a:gd name="T47" fmla="*/ 40 h 116"/>
                <a:gd name="T48" fmla="*/ 55 w 80"/>
                <a:gd name="T49" fmla="*/ 70 h 116"/>
                <a:gd name="T50" fmla="*/ 24 w 80"/>
                <a:gd name="T51" fmla="*/ 101 h 116"/>
                <a:gd name="T52" fmla="*/ 24 w 80"/>
                <a:gd name="T53" fmla="*/ 107 h 116"/>
                <a:gd name="T54" fmla="*/ 30 w 80"/>
                <a:gd name="T55" fmla="*/ 110 h 116"/>
                <a:gd name="T56" fmla="*/ 30 w 80"/>
                <a:gd name="T57" fmla="*/ 114 h 116"/>
                <a:gd name="T58" fmla="*/ 40 w 80"/>
                <a:gd name="T59" fmla="*/ 116 h 116"/>
                <a:gd name="T60" fmla="*/ 51 w 80"/>
                <a:gd name="T61" fmla="*/ 114 h 116"/>
                <a:gd name="T62" fmla="*/ 51 w 80"/>
                <a:gd name="T63" fmla="*/ 110 h 116"/>
                <a:gd name="T64" fmla="*/ 56 w 80"/>
                <a:gd name="T65" fmla="*/ 107 h 116"/>
                <a:gd name="T66" fmla="*/ 57 w 80"/>
                <a:gd name="T67" fmla="*/ 101 h 116"/>
                <a:gd name="T68" fmla="*/ 40 w 80"/>
                <a:gd name="T69" fmla="*/ 104 h 116"/>
                <a:gd name="T70" fmla="*/ 24 w 80"/>
                <a:gd name="T71" fmla="*/ 101 h 116"/>
                <a:gd name="T72" fmla="*/ 49 w 80"/>
                <a:gd name="T73" fmla="*/ 55 h 116"/>
                <a:gd name="T74" fmla="*/ 40 w 80"/>
                <a:gd name="T75" fmla="*/ 39 h 116"/>
                <a:gd name="T76" fmla="*/ 32 w 80"/>
                <a:gd name="T77" fmla="*/ 55 h 116"/>
                <a:gd name="T78" fmla="*/ 28 w 80"/>
                <a:gd name="T79" fmla="*/ 47 h 116"/>
                <a:gd name="T80" fmla="*/ 22 w 80"/>
                <a:gd name="T81" fmla="*/ 50 h 116"/>
                <a:gd name="T82" fmla="*/ 31 w 80"/>
                <a:gd name="T83" fmla="*/ 69 h 116"/>
                <a:gd name="T84" fmla="*/ 40 w 80"/>
                <a:gd name="T85" fmla="*/ 52 h 116"/>
                <a:gd name="T86" fmla="*/ 50 w 80"/>
                <a:gd name="T87" fmla="*/ 69 h 116"/>
                <a:gd name="T88" fmla="*/ 59 w 80"/>
                <a:gd name="T89" fmla="*/ 50 h 116"/>
                <a:gd name="T90" fmla="*/ 53 w 80"/>
                <a:gd name="T91" fmla="*/ 47 h 116"/>
                <a:gd name="T92" fmla="*/ 49 w 80"/>
                <a:gd name="T93" fmla="*/ 55 h 116"/>
                <a:gd name="T94" fmla="*/ 40 w 80"/>
                <a:gd name="T95" fmla="*/ 17 h 116"/>
                <a:gd name="T96" fmla="*/ 43 w 80"/>
                <a:gd name="T97" fmla="*/ 14 h 116"/>
                <a:gd name="T98" fmla="*/ 40 w 80"/>
                <a:gd name="T99" fmla="*/ 12 h 116"/>
                <a:gd name="T100" fmla="*/ 13 w 80"/>
                <a:gd name="T101" fmla="*/ 40 h 116"/>
                <a:gd name="T102" fmla="*/ 15 w 80"/>
                <a:gd name="T103" fmla="*/ 42 h 116"/>
                <a:gd name="T104" fmla="*/ 17 w 80"/>
                <a:gd name="T105" fmla="*/ 40 h 116"/>
                <a:gd name="T106" fmla="*/ 40 w 80"/>
                <a:gd name="T107" fmla="*/ 1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0" h="116">
                  <a:moveTo>
                    <a:pt x="22" y="90"/>
                  </a:moveTo>
                  <a:cubicBezTo>
                    <a:pt x="23" y="95"/>
                    <a:pt x="23" y="95"/>
                    <a:pt x="23" y="95"/>
                  </a:cubicBezTo>
                  <a:cubicBezTo>
                    <a:pt x="28" y="98"/>
                    <a:pt x="34" y="99"/>
                    <a:pt x="40" y="99"/>
                  </a:cubicBezTo>
                  <a:cubicBezTo>
                    <a:pt x="47" y="99"/>
                    <a:pt x="53" y="98"/>
                    <a:pt x="58" y="96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53" y="92"/>
                    <a:pt x="47" y="93"/>
                    <a:pt x="40" y="93"/>
                  </a:cubicBezTo>
                  <a:cubicBezTo>
                    <a:pt x="34" y="93"/>
                    <a:pt x="28" y="92"/>
                    <a:pt x="22" y="90"/>
                  </a:cubicBezTo>
                  <a:close/>
                  <a:moveTo>
                    <a:pt x="40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55"/>
                    <a:pt x="8" y="67"/>
                    <a:pt x="20" y="74"/>
                  </a:cubicBezTo>
                  <a:cubicBezTo>
                    <a:pt x="21" y="84"/>
                    <a:pt x="21" y="84"/>
                    <a:pt x="21" y="84"/>
                  </a:cubicBezTo>
                  <a:cubicBezTo>
                    <a:pt x="27" y="87"/>
                    <a:pt x="33" y="88"/>
                    <a:pt x="40" y="88"/>
                  </a:cubicBezTo>
                  <a:cubicBezTo>
                    <a:pt x="47" y="88"/>
                    <a:pt x="54" y="87"/>
                    <a:pt x="60" y="84"/>
                  </a:cubicBezTo>
                  <a:cubicBezTo>
                    <a:pt x="61" y="74"/>
                    <a:pt x="61" y="74"/>
                    <a:pt x="61" y="74"/>
                  </a:cubicBezTo>
                  <a:cubicBezTo>
                    <a:pt x="73" y="67"/>
                    <a:pt x="80" y="55"/>
                    <a:pt x="80" y="40"/>
                  </a:cubicBezTo>
                  <a:cubicBezTo>
                    <a:pt x="80" y="18"/>
                    <a:pt x="63" y="0"/>
                    <a:pt x="40" y="0"/>
                  </a:cubicBezTo>
                  <a:close/>
                  <a:moveTo>
                    <a:pt x="55" y="70"/>
                  </a:moveTo>
                  <a:cubicBezTo>
                    <a:pt x="54" y="79"/>
                    <a:pt x="54" y="79"/>
                    <a:pt x="54" y="79"/>
                  </a:cubicBezTo>
                  <a:cubicBezTo>
                    <a:pt x="54" y="79"/>
                    <a:pt x="51" y="81"/>
                    <a:pt x="40" y="81"/>
                  </a:cubicBezTo>
                  <a:cubicBezTo>
                    <a:pt x="30" y="81"/>
                    <a:pt x="27" y="79"/>
                    <a:pt x="27" y="79"/>
                  </a:cubicBezTo>
                  <a:cubicBezTo>
                    <a:pt x="26" y="70"/>
                    <a:pt x="26" y="70"/>
                    <a:pt x="26" y="70"/>
                  </a:cubicBezTo>
                  <a:cubicBezTo>
                    <a:pt x="15" y="64"/>
                    <a:pt x="8" y="53"/>
                    <a:pt x="8" y="40"/>
                  </a:cubicBezTo>
                  <a:cubicBezTo>
                    <a:pt x="8" y="22"/>
                    <a:pt x="22" y="7"/>
                    <a:pt x="40" y="7"/>
                  </a:cubicBezTo>
                  <a:cubicBezTo>
                    <a:pt x="59" y="7"/>
                    <a:pt x="73" y="22"/>
                    <a:pt x="73" y="40"/>
                  </a:cubicBezTo>
                  <a:cubicBezTo>
                    <a:pt x="73" y="53"/>
                    <a:pt x="66" y="64"/>
                    <a:pt x="55" y="70"/>
                  </a:cubicBezTo>
                  <a:close/>
                  <a:moveTo>
                    <a:pt x="24" y="101"/>
                  </a:moveTo>
                  <a:cubicBezTo>
                    <a:pt x="24" y="107"/>
                    <a:pt x="24" y="107"/>
                    <a:pt x="24" y="107"/>
                  </a:cubicBezTo>
                  <a:cubicBezTo>
                    <a:pt x="24" y="107"/>
                    <a:pt x="26" y="109"/>
                    <a:pt x="30" y="110"/>
                  </a:cubicBezTo>
                  <a:cubicBezTo>
                    <a:pt x="30" y="114"/>
                    <a:pt x="30" y="114"/>
                    <a:pt x="30" y="114"/>
                  </a:cubicBezTo>
                  <a:cubicBezTo>
                    <a:pt x="30" y="114"/>
                    <a:pt x="33" y="116"/>
                    <a:pt x="40" y="116"/>
                  </a:cubicBezTo>
                  <a:cubicBezTo>
                    <a:pt x="48" y="116"/>
                    <a:pt x="51" y="114"/>
                    <a:pt x="51" y="114"/>
                  </a:cubicBezTo>
                  <a:cubicBezTo>
                    <a:pt x="51" y="110"/>
                    <a:pt x="51" y="110"/>
                    <a:pt x="51" y="110"/>
                  </a:cubicBezTo>
                  <a:cubicBezTo>
                    <a:pt x="55" y="109"/>
                    <a:pt x="56" y="107"/>
                    <a:pt x="56" y="107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2" y="103"/>
                    <a:pt x="46" y="104"/>
                    <a:pt x="40" y="104"/>
                  </a:cubicBezTo>
                  <a:cubicBezTo>
                    <a:pt x="34" y="104"/>
                    <a:pt x="29" y="103"/>
                    <a:pt x="24" y="101"/>
                  </a:cubicBezTo>
                  <a:close/>
                  <a:moveTo>
                    <a:pt x="49" y="55"/>
                  </a:moveTo>
                  <a:cubicBezTo>
                    <a:pt x="40" y="39"/>
                    <a:pt x="40" y="39"/>
                    <a:pt x="40" y="39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40" y="52"/>
                    <a:pt x="40" y="52"/>
                    <a:pt x="40" y="52"/>
                  </a:cubicBezTo>
                  <a:cubicBezTo>
                    <a:pt x="50" y="69"/>
                    <a:pt x="50" y="69"/>
                    <a:pt x="50" y="69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3" y="47"/>
                    <a:pt x="53" y="47"/>
                    <a:pt x="53" y="47"/>
                  </a:cubicBezTo>
                  <a:lnTo>
                    <a:pt x="49" y="55"/>
                  </a:lnTo>
                  <a:close/>
                  <a:moveTo>
                    <a:pt x="40" y="17"/>
                  </a:moveTo>
                  <a:cubicBezTo>
                    <a:pt x="42" y="17"/>
                    <a:pt x="43" y="16"/>
                    <a:pt x="43" y="14"/>
                  </a:cubicBezTo>
                  <a:cubicBezTo>
                    <a:pt x="43" y="13"/>
                    <a:pt x="42" y="12"/>
                    <a:pt x="40" y="12"/>
                  </a:cubicBezTo>
                  <a:cubicBezTo>
                    <a:pt x="25" y="12"/>
                    <a:pt x="13" y="25"/>
                    <a:pt x="13" y="40"/>
                  </a:cubicBezTo>
                  <a:cubicBezTo>
                    <a:pt x="13" y="41"/>
                    <a:pt x="14" y="42"/>
                    <a:pt x="15" y="42"/>
                  </a:cubicBezTo>
                  <a:cubicBezTo>
                    <a:pt x="16" y="42"/>
                    <a:pt x="17" y="41"/>
                    <a:pt x="17" y="40"/>
                  </a:cubicBezTo>
                  <a:cubicBezTo>
                    <a:pt x="17" y="27"/>
                    <a:pt x="27" y="17"/>
                    <a:pt x="40" y="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7" name="i$ľïḋê">
              <a:extLst>
                <a:ext uri="{FF2B5EF4-FFF2-40B4-BE49-F238E27FC236}">
                  <a16:creationId xmlns:a16="http://schemas.microsoft.com/office/drawing/2014/main" id="{F5915E6E-AB9B-4F88-B0E1-C14F43AEA6E5}"/>
                </a:ext>
              </a:extLst>
            </p:cNvPr>
            <p:cNvSpPr txBox="1"/>
            <p:nvPr/>
          </p:nvSpPr>
          <p:spPr>
            <a:xfrm>
              <a:off x="6265736" y="3262643"/>
              <a:ext cx="476451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</a:rPr>
                <a:t>2</a:t>
              </a:r>
            </a:p>
          </p:txBody>
        </p:sp>
        <p:sp>
          <p:nvSpPr>
            <p:cNvPr id="18" name="iš1iḓé">
              <a:extLst>
                <a:ext uri="{FF2B5EF4-FFF2-40B4-BE49-F238E27FC236}">
                  <a16:creationId xmlns:a16="http://schemas.microsoft.com/office/drawing/2014/main" id="{6DAF0893-FF0F-4C61-A276-E527AD359229}"/>
                </a:ext>
              </a:extLst>
            </p:cNvPr>
            <p:cNvSpPr/>
            <p:nvPr/>
          </p:nvSpPr>
          <p:spPr bwMode="auto">
            <a:xfrm>
              <a:off x="6202221" y="2132856"/>
              <a:ext cx="1913928" cy="1611878"/>
            </a:xfrm>
            <a:custGeom>
              <a:avLst/>
              <a:gdLst>
                <a:gd name="T0" fmla="*/ 653 w 678"/>
                <a:gd name="T1" fmla="*/ 106 h 571"/>
                <a:gd name="T2" fmla="*/ 484 w 678"/>
                <a:gd name="T3" fmla="*/ 9 h 571"/>
                <a:gd name="T4" fmla="*/ 434 w 678"/>
                <a:gd name="T5" fmla="*/ 9 h 571"/>
                <a:gd name="T6" fmla="*/ 264 w 678"/>
                <a:gd name="T7" fmla="*/ 106 h 571"/>
                <a:gd name="T8" fmla="*/ 239 w 678"/>
                <a:gd name="T9" fmla="*/ 150 h 571"/>
                <a:gd name="T10" fmla="*/ 239 w 678"/>
                <a:gd name="T11" fmla="*/ 326 h 571"/>
                <a:gd name="T12" fmla="*/ 224 w 678"/>
                <a:gd name="T13" fmla="*/ 352 h 571"/>
                <a:gd name="T14" fmla="*/ 204 w 678"/>
                <a:gd name="T15" fmla="*/ 364 h 571"/>
                <a:gd name="T16" fmla="*/ 174 w 678"/>
                <a:gd name="T17" fmla="*/ 364 h 571"/>
                <a:gd name="T18" fmla="*/ 122 w 678"/>
                <a:gd name="T19" fmla="*/ 334 h 571"/>
                <a:gd name="T20" fmla="*/ 92 w 678"/>
                <a:gd name="T21" fmla="*/ 334 h 571"/>
                <a:gd name="T22" fmla="*/ 15 w 678"/>
                <a:gd name="T23" fmla="*/ 379 h 571"/>
                <a:gd name="T24" fmla="*/ 0 w 678"/>
                <a:gd name="T25" fmla="*/ 405 h 571"/>
                <a:gd name="T26" fmla="*/ 0 w 678"/>
                <a:gd name="T27" fmla="*/ 495 h 571"/>
                <a:gd name="T28" fmla="*/ 15 w 678"/>
                <a:gd name="T29" fmla="*/ 521 h 571"/>
                <a:gd name="T30" fmla="*/ 92 w 678"/>
                <a:gd name="T31" fmla="*/ 566 h 571"/>
                <a:gd name="T32" fmla="*/ 122 w 678"/>
                <a:gd name="T33" fmla="*/ 566 h 571"/>
                <a:gd name="T34" fmla="*/ 200 w 678"/>
                <a:gd name="T35" fmla="*/ 521 h 571"/>
                <a:gd name="T36" fmla="*/ 215 w 678"/>
                <a:gd name="T37" fmla="*/ 495 h 571"/>
                <a:gd name="T38" fmla="*/ 215 w 678"/>
                <a:gd name="T39" fmla="*/ 436 h 571"/>
                <a:gd name="T40" fmla="*/ 230 w 678"/>
                <a:gd name="T41" fmla="*/ 410 h 571"/>
                <a:gd name="T42" fmla="*/ 251 w 678"/>
                <a:gd name="T43" fmla="*/ 398 h 571"/>
                <a:gd name="T44" fmla="*/ 281 w 678"/>
                <a:gd name="T45" fmla="*/ 398 h 571"/>
                <a:gd name="T46" fmla="*/ 434 w 678"/>
                <a:gd name="T47" fmla="*/ 486 h 571"/>
                <a:gd name="T48" fmla="*/ 484 w 678"/>
                <a:gd name="T49" fmla="*/ 486 h 571"/>
                <a:gd name="T50" fmla="*/ 653 w 678"/>
                <a:gd name="T51" fmla="*/ 388 h 571"/>
                <a:gd name="T52" fmla="*/ 678 w 678"/>
                <a:gd name="T53" fmla="*/ 345 h 571"/>
                <a:gd name="T54" fmla="*/ 678 w 678"/>
                <a:gd name="T55" fmla="*/ 150 h 571"/>
                <a:gd name="T56" fmla="*/ 653 w 678"/>
                <a:gd name="T57" fmla="*/ 106 h 571"/>
                <a:gd name="T58" fmla="*/ 107 w 678"/>
                <a:gd name="T59" fmla="*/ 514 h 571"/>
                <a:gd name="T60" fmla="*/ 43 w 678"/>
                <a:gd name="T61" fmla="*/ 450 h 571"/>
                <a:gd name="T62" fmla="*/ 107 w 678"/>
                <a:gd name="T63" fmla="*/ 386 h 571"/>
                <a:gd name="T64" fmla="*/ 172 w 678"/>
                <a:gd name="T65" fmla="*/ 450 h 571"/>
                <a:gd name="T66" fmla="*/ 107 w 678"/>
                <a:gd name="T67" fmla="*/ 514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78" h="571">
                  <a:moveTo>
                    <a:pt x="653" y="106"/>
                  </a:moveTo>
                  <a:cubicBezTo>
                    <a:pt x="484" y="9"/>
                    <a:pt x="484" y="9"/>
                    <a:pt x="484" y="9"/>
                  </a:cubicBezTo>
                  <a:cubicBezTo>
                    <a:pt x="468" y="0"/>
                    <a:pt x="449" y="0"/>
                    <a:pt x="434" y="9"/>
                  </a:cubicBezTo>
                  <a:cubicBezTo>
                    <a:pt x="264" y="106"/>
                    <a:pt x="264" y="106"/>
                    <a:pt x="264" y="106"/>
                  </a:cubicBezTo>
                  <a:cubicBezTo>
                    <a:pt x="249" y="115"/>
                    <a:pt x="239" y="132"/>
                    <a:pt x="239" y="150"/>
                  </a:cubicBezTo>
                  <a:cubicBezTo>
                    <a:pt x="239" y="326"/>
                    <a:pt x="239" y="326"/>
                    <a:pt x="239" y="326"/>
                  </a:cubicBezTo>
                  <a:cubicBezTo>
                    <a:pt x="239" y="337"/>
                    <a:pt x="234" y="346"/>
                    <a:pt x="224" y="352"/>
                  </a:cubicBezTo>
                  <a:cubicBezTo>
                    <a:pt x="204" y="364"/>
                    <a:pt x="204" y="364"/>
                    <a:pt x="204" y="364"/>
                  </a:cubicBezTo>
                  <a:cubicBezTo>
                    <a:pt x="195" y="369"/>
                    <a:pt x="183" y="369"/>
                    <a:pt x="174" y="364"/>
                  </a:cubicBezTo>
                  <a:cubicBezTo>
                    <a:pt x="122" y="334"/>
                    <a:pt x="122" y="334"/>
                    <a:pt x="122" y="334"/>
                  </a:cubicBezTo>
                  <a:cubicBezTo>
                    <a:pt x="113" y="329"/>
                    <a:pt x="102" y="329"/>
                    <a:pt x="92" y="334"/>
                  </a:cubicBezTo>
                  <a:cubicBezTo>
                    <a:pt x="15" y="379"/>
                    <a:pt x="15" y="379"/>
                    <a:pt x="15" y="379"/>
                  </a:cubicBezTo>
                  <a:cubicBezTo>
                    <a:pt x="5" y="384"/>
                    <a:pt x="0" y="394"/>
                    <a:pt x="0" y="405"/>
                  </a:cubicBezTo>
                  <a:cubicBezTo>
                    <a:pt x="0" y="495"/>
                    <a:pt x="0" y="495"/>
                    <a:pt x="0" y="495"/>
                  </a:cubicBezTo>
                  <a:cubicBezTo>
                    <a:pt x="0" y="506"/>
                    <a:pt x="5" y="516"/>
                    <a:pt x="15" y="521"/>
                  </a:cubicBezTo>
                  <a:cubicBezTo>
                    <a:pt x="92" y="566"/>
                    <a:pt x="92" y="566"/>
                    <a:pt x="92" y="566"/>
                  </a:cubicBezTo>
                  <a:cubicBezTo>
                    <a:pt x="102" y="571"/>
                    <a:pt x="113" y="571"/>
                    <a:pt x="122" y="566"/>
                  </a:cubicBezTo>
                  <a:cubicBezTo>
                    <a:pt x="200" y="521"/>
                    <a:pt x="200" y="521"/>
                    <a:pt x="200" y="521"/>
                  </a:cubicBezTo>
                  <a:cubicBezTo>
                    <a:pt x="210" y="516"/>
                    <a:pt x="215" y="506"/>
                    <a:pt x="215" y="495"/>
                  </a:cubicBezTo>
                  <a:cubicBezTo>
                    <a:pt x="215" y="436"/>
                    <a:pt x="215" y="436"/>
                    <a:pt x="215" y="436"/>
                  </a:cubicBezTo>
                  <a:cubicBezTo>
                    <a:pt x="215" y="425"/>
                    <a:pt x="221" y="415"/>
                    <a:pt x="230" y="410"/>
                  </a:cubicBezTo>
                  <a:cubicBezTo>
                    <a:pt x="251" y="398"/>
                    <a:pt x="251" y="398"/>
                    <a:pt x="251" y="398"/>
                  </a:cubicBezTo>
                  <a:cubicBezTo>
                    <a:pt x="260" y="392"/>
                    <a:pt x="272" y="392"/>
                    <a:pt x="281" y="398"/>
                  </a:cubicBezTo>
                  <a:cubicBezTo>
                    <a:pt x="434" y="486"/>
                    <a:pt x="434" y="486"/>
                    <a:pt x="434" y="486"/>
                  </a:cubicBezTo>
                  <a:cubicBezTo>
                    <a:pt x="449" y="495"/>
                    <a:pt x="468" y="495"/>
                    <a:pt x="484" y="486"/>
                  </a:cubicBezTo>
                  <a:cubicBezTo>
                    <a:pt x="653" y="388"/>
                    <a:pt x="653" y="388"/>
                    <a:pt x="653" y="388"/>
                  </a:cubicBezTo>
                  <a:cubicBezTo>
                    <a:pt x="668" y="379"/>
                    <a:pt x="678" y="363"/>
                    <a:pt x="678" y="345"/>
                  </a:cubicBezTo>
                  <a:cubicBezTo>
                    <a:pt x="678" y="150"/>
                    <a:pt x="678" y="150"/>
                    <a:pt x="678" y="150"/>
                  </a:cubicBezTo>
                  <a:cubicBezTo>
                    <a:pt x="678" y="132"/>
                    <a:pt x="668" y="115"/>
                    <a:pt x="653" y="106"/>
                  </a:cubicBezTo>
                  <a:close/>
                  <a:moveTo>
                    <a:pt x="107" y="514"/>
                  </a:moveTo>
                  <a:cubicBezTo>
                    <a:pt x="72" y="514"/>
                    <a:pt x="43" y="485"/>
                    <a:pt x="43" y="450"/>
                  </a:cubicBezTo>
                  <a:cubicBezTo>
                    <a:pt x="43" y="414"/>
                    <a:pt x="72" y="386"/>
                    <a:pt x="107" y="386"/>
                  </a:cubicBezTo>
                  <a:cubicBezTo>
                    <a:pt x="143" y="386"/>
                    <a:pt x="172" y="414"/>
                    <a:pt x="172" y="450"/>
                  </a:cubicBezTo>
                  <a:cubicBezTo>
                    <a:pt x="172" y="485"/>
                    <a:pt x="143" y="514"/>
                    <a:pt x="107" y="51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9" name="î$1iḓé">
              <a:extLst>
                <a:ext uri="{FF2B5EF4-FFF2-40B4-BE49-F238E27FC236}">
                  <a16:creationId xmlns:a16="http://schemas.microsoft.com/office/drawing/2014/main" id="{DF9479FF-3C46-42F3-8A03-AB71E4DA54D2}"/>
                </a:ext>
              </a:extLst>
            </p:cNvPr>
            <p:cNvSpPr/>
            <p:nvPr/>
          </p:nvSpPr>
          <p:spPr bwMode="auto">
            <a:xfrm>
              <a:off x="7241049" y="2590740"/>
              <a:ext cx="510945" cy="5137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0" name="îSļiḓè">
              <a:extLst>
                <a:ext uri="{FF2B5EF4-FFF2-40B4-BE49-F238E27FC236}">
                  <a16:creationId xmlns:a16="http://schemas.microsoft.com/office/drawing/2014/main" id="{65DE8431-91A9-4BC6-8A81-C2D607602A72}"/>
                </a:ext>
              </a:extLst>
            </p:cNvPr>
            <p:cNvSpPr/>
            <p:nvPr/>
          </p:nvSpPr>
          <p:spPr bwMode="auto">
            <a:xfrm>
              <a:off x="7356788" y="2686719"/>
              <a:ext cx="279467" cy="287936"/>
            </a:xfrm>
            <a:custGeom>
              <a:avLst/>
              <a:gdLst>
                <a:gd name="T0" fmla="*/ 69 w 99"/>
                <a:gd name="T1" fmla="*/ 85 h 102"/>
                <a:gd name="T2" fmla="*/ 72 w 99"/>
                <a:gd name="T3" fmla="*/ 87 h 102"/>
                <a:gd name="T4" fmla="*/ 99 w 99"/>
                <a:gd name="T5" fmla="*/ 102 h 102"/>
                <a:gd name="T6" fmla="*/ 98 w 99"/>
                <a:gd name="T7" fmla="*/ 71 h 102"/>
                <a:gd name="T8" fmla="*/ 97 w 99"/>
                <a:gd name="T9" fmla="*/ 68 h 102"/>
                <a:gd name="T10" fmla="*/ 94 w 99"/>
                <a:gd name="T11" fmla="*/ 63 h 102"/>
                <a:gd name="T12" fmla="*/ 66 w 99"/>
                <a:gd name="T13" fmla="*/ 80 h 102"/>
                <a:gd name="T14" fmla="*/ 69 w 99"/>
                <a:gd name="T15" fmla="*/ 85 h 102"/>
                <a:gd name="T16" fmla="*/ 85 w 99"/>
                <a:gd name="T17" fmla="*/ 64 h 102"/>
                <a:gd name="T18" fmla="*/ 92 w 99"/>
                <a:gd name="T19" fmla="*/ 59 h 102"/>
                <a:gd name="T20" fmla="*/ 63 w 99"/>
                <a:gd name="T21" fmla="*/ 12 h 102"/>
                <a:gd name="T22" fmla="*/ 56 w 99"/>
                <a:gd name="T23" fmla="*/ 16 h 102"/>
                <a:gd name="T24" fmla="*/ 85 w 99"/>
                <a:gd name="T25" fmla="*/ 64 h 102"/>
                <a:gd name="T26" fmla="*/ 82 w 99"/>
                <a:gd name="T27" fmla="*/ 65 h 102"/>
                <a:gd name="T28" fmla="*/ 53 w 99"/>
                <a:gd name="T29" fmla="*/ 18 h 102"/>
                <a:gd name="T30" fmla="*/ 45 w 99"/>
                <a:gd name="T31" fmla="*/ 23 h 102"/>
                <a:gd name="T32" fmla="*/ 74 w 99"/>
                <a:gd name="T33" fmla="*/ 70 h 102"/>
                <a:gd name="T34" fmla="*/ 82 w 99"/>
                <a:gd name="T35" fmla="*/ 65 h 102"/>
                <a:gd name="T36" fmla="*/ 35 w 99"/>
                <a:gd name="T37" fmla="*/ 29 h 102"/>
                <a:gd name="T38" fmla="*/ 64 w 99"/>
                <a:gd name="T39" fmla="*/ 76 h 102"/>
                <a:gd name="T40" fmla="*/ 71 w 99"/>
                <a:gd name="T41" fmla="*/ 72 h 102"/>
                <a:gd name="T42" fmla="*/ 42 w 99"/>
                <a:gd name="T43" fmla="*/ 24 h 102"/>
                <a:gd name="T44" fmla="*/ 35 w 99"/>
                <a:gd name="T45" fmla="*/ 29 h 102"/>
                <a:gd name="T46" fmla="*/ 33 w 99"/>
                <a:gd name="T47" fmla="*/ 25 h 102"/>
                <a:gd name="T48" fmla="*/ 61 w 99"/>
                <a:gd name="T49" fmla="*/ 8 h 102"/>
                <a:gd name="T50" fmla="*/ 59 w 99"/>
                <a:gd name="T51" fmla="*/ 4 h 102"/>
                <a:gd name="T52" fmla="*/ 50 w 99"/>
                <a:gd name="T53" fmla="*/ 2 h 102"/>
                <a:gd name="T54" fmla="*/ 33 w 99"/>
                <a:gd name="T55" fmla="*/ 12 h 102"/>
                <a:gd name="T56" fmla="*/ 31 w 99"/>
                <a:gd name="T57" fmla="*/ 21 h 102"/>
                <a:gd name="T58" fmla="*/ 33 w 99"/>
                <a:gd name="T59" fmla="*/ 25 h 102"/>
                <a:gd name="T60" fmla="*/ 0 w 99"/>
                <a:gd name="T61" fmla="*/ 102 h 102"/>
                <a:gd name="T62" fmla="*/ 76 w 99"/>
                <a:gd name="T63" fmla="*/ 102 h 102"/>
                <a:gd name="T64" fmla="*/ 76 w 99"/>
                <a:gd name="T65" fmla="*/ 96 h 102"/>
                <a:gd name="T66" fmla="*/ 0 w 99"/>
                <a:gd name="T67" fmla="*/ 96 h 102"/>
                <a:gd name="T68" fmla="*/ 0 w 99"/>
                <a:gd name="T69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9" h="102">
                  <a:moveTo>
                    <a:pt x="69" y="85"/>
                  </a:moveTo>
                  <a:cubicBezTo>
                    <a:pt x="70" y="86"/>
                    <a:pt x="71" y="87"/>
                    <a:pt x="72" y="87"/>
                  </a:cubicBezTo>
                  <a:cubicBezTo>
                    <a:pt x="99" y="102"/>
                    <a:pt x="99" y="102"/>
                    <a:pt x="99" y="102"/>
                  </a:cubicBezTo>
                  <a:cubicBezTo>
                    <a:pt x="98" y="71"/>
                    <a:pt x="98" y="71"/>
                    <a:pt x="98" y="71"/>
                  </a:cubicBezTo>
                  <a:cubicBezTo>
                    <a:pt x="98" y="70"/>
                    <a:pt x="98" y="69"/>
                    <a:pt x="97" y="68"/>
                  </a:cubicBezTo>
                  <a:cubicBezTo>
                    <a:pt x="94" y="63"/>
                    <a:pt x="94" y="63"/>
                    <a:pt x="94" y="63"/>
                  </a:cubicBezTo>
                  <a:cubicBezTo>
                    <a:pt x="66" y="80"/>
                    <a:pt x="66" y="80"/>
                    <a:pt x="66" y="80"/>
                  </a:cubicBezTo>
                  <a:lnTo>
                    <a:pt x="69" y="85"/>
                  </a:lnTo>
                  <a:close/>
                  <a:moveTo>
                    <a:pt x="85" y="64"/>
                  </a:moveTo>
                  <a:cubicBezTo>
                    <a:pt x="92" y="59"/>
                    <a:pt x="92" y="59"/>
                    <a:pt x="92" y="59"/>
                  </a:cubicBezTo>
                  <a:cubicBezTo>
                    <a:pt x="63" y="12"/>
                    <a:pt x="63" y="12"/>
                    <a:pt x="63" y="12"/>
                  </a:cubicBezTo>
                  <a:cubicBezTo>
                    <a:pt x="56" y="16"/>
                    <a:pt x="56" y="16"/>
                    <a:pt x="56" y="16"/>
                  </a:cubicBezTo>
                  <a:lnTo>
                    <a:pt x="85" y="64"/>
                  </a:lnTo>
                  <a:close/>
                  <a:moveTo>
                    <a:pt x="82" y="65"/>
                  </a:moveTo>
                  <a:cubicBezTo>
                    <a:pt x="53" y="18"/>
                    <a:pt x="53" y="18"/>
                    <a:pt x="53" y="18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74" y="70"/>
                    <a:pt x="74" y="70"/>
                    <a:pt x="74" y="70"/>
                  </a:cubicBezTo>
                  <a:lnTo>
                    <a:pt x="82" y="65"/>
                  </a:lnTo>
                  <a:close/>
                  <a:moveTo>
                    <a:pt x="35" y="29"/>
                  </a:moveTo>
                  <a:cubicBezTo>
                    <a:pt x="64" y="76"/>
                    <a:pt x="64" y="76"/>
                    <a:pt x="64" y="76"/>
                  </a:cubicBezTo>
                  <a:cubicBezTo>
                    <a:pt x="71" y="72"/>
                    <a:pt x="71" y="72"/>
                    <a:pt x="71" y="72"/>
                  </a:cubicBezTo>
                  <a:cubicBezTo>
                    <a:pt x="42" y="24"/>
                    <a:pt x="42" y="24"/>
                    <a:pt x="42" y="24"/>
                  </a:cubicBezTo>
                  <a:lnTo>
                    <a:pt x="35" y="29"/>
                  </a:lnTo>
                  <a:close/>
                  <a:moveTo>
                    <a:pt x="33" y="25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7" y="1"/>
                    <a:pt x="53" y="0"/>
                    <a:pt x="50" y="2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0" y="14"/>
                    <a:pt x="29" y="18"/>
                    <a:pt x="31" y="21"/>
                  </a:cubicBezTo>
                  <a:lnTo>
                    <a:pt x="33" y="25"/>
                  </a:lnTo>
                  <a:close/>
                  <a:moveTo>
                    <a:pt x="0" y="102"/>
                  </a:moveTo>
                  <a:cubicBezTo>
                    <a:pt x="76" y="102"/>
                    <a:pt x="76" y="102"/>
                    <a:pt x="76" y="102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0" y="96"/>
                    <a:pt x="0" y="96"/>
                    <a:pt x="0" y="96"/>
                  </a:cubicBezTo>
                  <a:lnTo>
                    <a:pt x="0" y="10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1" name="îşľidê">
              <a:extLst>
                <a:ext uri="{FF2B5EF4-FFF2-40B4-BE49-F238E27FC236}">
                  <a16:creationId xmlns:a16="http://schemas.microsoft.com/office/drawing/2014/main" id="{5AB025E1-9F5F-4B8A-AF02-D0C649C6AF05}"/>
                </a:ext>
              </a:extLst>
            </p:cNvPr>
            <p:cNvSpPr txBox="1"/>
            <p:nvPr/>
          </p:nvSpPr>
          <p:spPr>
            <a:xfrm>
              <a:off x="5532797" y="4035221"/>
              <a:ext cx="476451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</a:rPr>
                <a:t>3</a:t>
              </a:r>
            </a:p>
          </p:txBody>
        </p:sp>
        <p:sp>
          <p:nvSpPr>
            <p:cNvPr id="22" name="iṧḷíḍe">
              <a:extLst>
                <a:ext uri="{FF2B5EF4-FFF2-40B4-BE49-F238E27FC236}">
                  <a16:creationId xmlns:a16="http://schemas.microsoft.com/office/drawing/2014/main" id="{271047A8-E1B6-43EC-8AB3-92D76F053A71}"/>
                </a:ext>
              </a:extLst>
            </p:cNvPr>
            <p:cNvSpPr/>
            <p:nvPr/>
          </p:nvSpPr>
          <p:spPr bwMode="auto">
            <a:xfrm>
              <a:off x="4158439" y="3830524"/>
              <a:ext cx="1913928" cy="1614701"/>
            </a:xfrm>
            <a:custGeom>
              <a:avLst/>
              <a:gdLst>
                <a:gd name="T0" fmla="*/ 663 w 678"/>
                <a:gd name="T1" fmla="*/ 50 h 572"/>
                <a:gd name="T2" fmla="*/ 586 w 678"/>
                <a:gd name="T3" fmla="*/ 5 h 572"/>
                <a:gd name="T4" fmla="*/ 556 w 678"/>
                <a:gd name="T5" fmla="*/ 5 h 572"/>
                <a:gd name="T6" fmla="*/ 478 w 678"/>
                <a:gd name="T7" fmla="*/ 50 h 572"/>
                <a:gd name="T8" fmla="*/ 463 w 678"/>
                <a:gd name="T9" fmla="*/ 76 h 572"/>
                <a:gd name="T10" fmla="*/ 463 w 678"/>
                <a:gd name="T11" fmla="*/ 136 h 572"/>
                <a:gd name="T12" fmla="*/ 448 w 678"/>
                <a:gd name="T13" fmla="*/ 162 h 572"/>
                <a:gd name="T14" fmla="*/ 427 w 678"/>
                <a:gd name="T15" fmla="*/ 173 h 572"/>
                <a:gd name="T16" fmla="*/ 397 w 678"/>
                <a:gd name="T17" fmla="*/ 173 h 572"/>
                <a:gd name="T18" fmla="*/ 244 w 678"/>
                <a:gd name="T19" fmla="*/ 85 h 572"/>
                <a:gd name="T20" fmla="*/ 194 w 678"/>
                <a:gd name="T21" fmla="*/ 85 h 572"/>
                <a:gd name="T22" fmla="*/ 25 w 678"/>
                <a:gd name="T23" fmla="*/ 183 h 572"/>
                <a:gd name="T24" fmla="*/ 0 w 678"/>
                <a:gd name="T25" fmla="*/ 226 h 572"/>
                <a:gd name="T26" fmla="*/ 0 w 678"/>
                <a:gd name="T27" fmla="*/ 422 h 572"/>
                <a:gd name="T28" fmla="*/ 25 w 678"/>
                <a:gd name="T29" fmla="*/ 465 h 572"/>
                <a:gd name="T30" fmla="*/ 194 w 678"/>
                <a:gd name="T31" fmla="*/ 563 h 572"/>
                <a:gd name="T32" fmla="*/ 244 w 678"/>
                <a:gd name="T33" fmla="*/ 563 h 572"/>
                <a:gd name="T34" fmla="*/ 414 w 678"/>
                <a:gd name="T35" fmla="*/ 465 h 572"/>
                <a:gd name="T36" fmla="*/ 439 w 678"/>
                <a:gd name="T37" fmla="*/ 422 h 572"/>
                <a:gd name="T38" fmla="*/ 439 w 678"/>
                <a:gd name="T39" fmla="*/ 245 h 572"/>
                <a:gd name="T40" fmla="*/ 454 w 678"/>
                <a:gd name="T41" fmla="*/ 219 h 572"/>
                <a:gd name="T42" fmla="*/ 474 w 678"/>
                <a:gd name="T43" fmla="*/ 208 h 572"/>
                <a:gd name="T44" fmla="*/ 504 w 678"/>
                <a:gd name="T45" fmla="*/ 208 h 572"/>
                <a:gd name="T46" fmla="*/ 556 w 678"/>
                <a:gd name="T47" fmla="*/ 237 h 572"/>
                <a:gd name="T48" fmla="*/ 586 w 678"/>
                <a:gd name="T49" fmla="*/ 237 h 572"/>
                <a:gd name="T50" fmla="*/ 663 w 678"/>
                <a:gd name="T51" fmla="*/ 192 h 572"/>
                <a:gd name="T52" fmla="*/ 678 w 678"/>
                <a:gd name="T53" fmla="*/ 166 h 572"/>
                <a:gd name="T54" fmla="*/ 678 w 678"/>
                <a:gd name="T55" fmla="*/ 76 h 572"/>
                <a:gd name="T56" fmla="*/ 663 w 678"/>
                <a:gd name="T57" fmla="*/ 50 h 572"/>
                <a:gd name="T58" fmla="*/ 571 w 678"/>
                <a:gd name="T59" fmla="*/ 185 h 572"/>
                <a:gd name="T60" fmla="*/ 506 w 678"/>
                <a:gd name="T61" fmla="*/ 121 h 572"/>
                <a:gd name="T62" fmla="*/ 571 w 678"/>
                <a:gd name="T63" fmla="*/ 57 h 572"/>
                <a:gd name="T64" fmla="*/ 635 w 678"/>
                <a:gd name="T65" fmla="*/ 121 h 572"/>
                <a:gd name="T66" fmla="*/ 571 w 678"/>
                <a:gd name="T67" fmla="*/ 185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78" h="572">
                  <a:moveTo>
                    <a:pt x="663" y="50"/>
                  </a:moveTo>
                  <a:cubicBezTo>
                    <a:pt x="586" y="5"/>
                    <a:pt x="586" y="5"/>
                    <a:pt x="586" y="5"/>
                  </a:cubicBezTo>
                  <a:cubicBezTo>
                    <a:pt x="576" y="0"/>
                    <a:pt x="565" y="0"/>
                    <a:pt x="556" y="5"/>
                  </a:cubicBezTo>
                  <a:cubicBezTo>
                    <a:pt x="478" y="50"/>
                    <a:pt x="478" y="50"/>
                    <a:pt x="478" y="50"/>
                  </a:cubicBezTo>
                  <a:cubicBezTo>
                    <a:pt x="468" y="56"/>
                    <a:pt x="463" y="66"/>
                    <a:pt x="463" y="76"/>
                  </a:cubicBezTo>
                  <a:cubicBezTo>
                    <a:pt x="463" y="136"/>
                    <a:pt x="463" y="136"/>
                    <a:pt x="463" y="136"/>
                  </a:cubicBezTo>
                  <a:cubicBezTo>
                    <a:pt x="463" y="146"/>
                    <a:pt x="457" y="156"/>
                    <a:pt x="448" y="162"/>
                  </a:cubicBezTo>
                  <a:cubicBezTo>
                    <a:pt x="427" y="173"/>
                    <a:pt x="427" y="173"/>
                    <a:pt x="427" y="173"/>
                  </a:cubicBezTo>
                  <a:cubicBezTo>
                    <a:pt x="418" y="179"/>
                    <a:pt x="406" y="179"/>
                    <a:pt x="397" y="173"/>
                  </a:cubicBezTo>
                  <a:cubicBezTo>
                    <a:pt x="244" y="85"/>
                    <a:pt x="244" y="85"/>
                    <a:pt x="244" y="85"/>
                  </a:cubicBezTo>
                  <a:cubicBezTo>
                    <a:pt x="229" y="76"/>
                    <a:pt x="210" y="76"/>
                    <a:pt x="194" y="85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10" y="192"/>
                    <a:pt x="0" y="208"/>
                    <a:pt x="0" y="226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0" y="439"/>
                    <a:pt x="10" y="456"/>
                    <a:pt x="25" y="465"/>
                  </a:cubicBezTo>
                  <a:cubicBezTo>
                    <a:pt x="194" y="563"/>
                    <a:pt x="194" y="563"/>
                    <a:pt x="194" y="563"/>
                  </a:cubicBezTo>
                  <a:cubicBezTo>
                    <a:pt x="210" y="572"/>
                    <a:pt x="229" y="572"/>
                    <a:pt x="244" y="563"/>
                  </a:cubicBezTo>
                  <a:cubicBezTo>
                    <a:pt x="414" y="465"/>
                    <a:pt x="414" y="465"/>
                    <a:pt x="414" y="465"/>
                  </a:cubicBezTo>
                  <a:cubicBezTo>
                    <a:pt x="429" y="456"/>
                    <a:pt x="439" y="439"/>
                    <a:pt x="439" y="422"/>
                  </a:cubicBezTo>
                  <a:cubicBezTo>
                    <a:pt x="439" y="245"/>
                    <a:pt x="439" y="245"/>
                    <a:pt x="439" y="245"/>
                  </a:cubicBezTo>
                  <a:cubicBezTo>
                    <a:pt x="439" y="235"/>
                    <a:pt x="444" y="225"/>
                    <a:pt x="454" y="219"/>
                  </a:cubicBezTo>
                  <a:cubicBezTo>
                    <a:pt x="474" y="208"/>
                    <a:pt x="474" y="208"/>
                    <a:pt x="474" y="208"/>
                  </a:cubicBezTo>
                  <a:cubicBezTo>
                    <a:pt x="483" y="202"/>
                    <a:pt x="495" y="202"/>
                    <a:pt x="504" y="208"/>
                  </a:cubicBezTo>
                  <a:cubicBezTo>
                    <a:pt x="556" y="237"/>
                    <a:pt x="556" y="237"/>
                    <a:pt x="556" y="237"/>
                  </a:cubicBezTo>
                  <a:cubicBezTo>
                    <a:pt x="565" y="243"/>
                    <a:pt x="576" y="243"/>
                    <a:pt x="586" y="237"/>
                  </a:cubicBezTo>
                  <a:cubicBezTo>
                    <a:pt x="663" y="192"/>
                    <a:pt x="663" y="192"/>
                    <a:pt x="663" y="192"/>
                  </a:cubicBezTo>
                  <a:cubicBezTo>
                    <a:pt x="673" y="187"/>
                    <a:pt x="678" y="177"/>
                    <a:pt x="678" y="166"/>
                  </a:cubicBezTo>
                  <a:cubicBezTo>
                    <a:pt x="678" y="76"/>
                    <a:pt x="678" y="76"/>
                    <a:pt x="678" y="76"/>
                  </a:cubicBezTo>
                  <a:cubicBezTo>
                    <a:pt x="678" y="66"/>
                    <a:pt x="673" y="56"/>
                    <a:pt x="663" y="50"/>
                  </a:cubicBezTo>
                  <a:close/>
                  <a:moveTo>
                    <a:pt x="571" y="185"/>
                  </a:moveTo>
                  <a:cubicBezTo>
                    <a:pt x="535" y="185"/>
                    <a:pt x="506" y="157"/>
                    <a:pt x="506" y="121"/>
                  </a:cubicBezTo>
                  <a:cubicBezTo>
                    <a:pt x="506" y="86"/>
                    <a:pt x="535" y="57"/>
                    <a:pt x="571" y="57"/>
                  </a:cubicBezTo>
                  <a:cubicBezTo>
                    <a:pt x="606" y="57"/>
                    <a:pt x="635" y="86"/>
                    <a:pt x="635" y="121"/>
                  </a:cubicBezTo>
                  <a:cubicBezTo>
                    <a:pt x="635" y="157"/>
                    <a:pt x="606" y="185"/>
                    <a:pt x="571" y="185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3" name="ïṩľïḍe">
              <a:extLst>
                <a:ext uri="{FF2B5EF4-FFF2-40B4-BE49-F238E27FC236}">
                  <a16:creationId xmlns:a16="http://schemas.microsoft.com/office/drawing/2014/main" id="{37A91859-5215-4889-B1BD-89F5DBA61EA9}"/>
                </a:ext>
              </a:extLst>
            </p:cNvPr>
            <p:cNvSpPr/>
            <p:nvPr/>
          </p:nvSpPr>
          <p:spPr bwMode="auto">
            <a:xfrm>
              <a:off x="4522593" y="4511417"/>
              <a:ext cx="510945" cy="51376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4" name="ïš1iďé">
              <a:extLst>
                <a:ext uri="{FF2B5EF4-FFF2-40B4-BE49-F238E27FC236}">
                  <a16:creationId xmlns:a16="http://schemas.microsoft.com/office/drawing/2014/main" id="{E53066B9-FAF2-404C-AB85-C0079B10D9F7}"/>
                </a:ext>
              </a:extLst>
            </p:cNvPr>
            <p:cNvSpPr/>
            <p:nvPr/>
          </p:nvSpPr>
          <p:spPr bwMode="auto">
            <a:xfrm>
              <a:off x="4655270" y="4629979"/>
              <a:ext cx="245593" cy="310519"/>
            </a:xfrm>
            <a:custGeom>
              <a:avLst/>
              <a:gdLst>
                <a:gd name="T0" fmla="*/ 87 w 87"/>
                <a:gd name="T1" fmla="*/ 17 h 110"/>
                <a:gd name="T2" fmla="*/ 82 w 87"/>
                <a:gd name="T3" fmla="*/ 11 h 110"/>
                <a:gd name="T4" fmla="*/ 61 w 87"/>
                <a:gd name="T5" fmla="*/ 53 h 110"/>
                <a:gd name="T6" fmla="*/ 55 w 87"/>
                <a:gd name="T7" fmla="*/ 49 h 110"/>
                <a:gd name="T8" fmla="*/ 76 w 87"/>
                <a:gd name="T9" fmla="*/ 6 h 110"/>
                <a:gd name="T10" fmla="*/ 70 w 87"/>
                <a:gd name="T11" fmla="*/ 0 h 110"/>
                <a:gd name="T12" fmla="*/ 17 w 87"/>
                <a:gd name="T13" fmla="*/ 0 h 110"/>
                <a:gd name="T14" fmla="*/ 11 w 87"/>
                <a:gd name="T15" fmla="*/ 6 h 110"/>
                <a:gd name="T16" fmla="*/ 32 w 87"/>
                <a:gd name="T17" fmla="*/ 49 h 110"/>
                <a:gd name="T18" fmla="*/ 26 w 87"/>
                <a:gd name="T19" fmla="*/ 53 h 110"/>
                <a:gd name="T20" fmla="*/ 5 w 87"/>
                <a:gd name="T21" fmla="*/ 11 h 110"/>
                <a:gd name="T22" fmla="*/ 0 w 87"/>
                <a:gd name="T23" fmla="*/ 17 h 110"/>
                <a:gd name="T24" fmla="*/ 20 w 87"/>
                <a:gd name="T25" fmla="*/ 58 h 110"/>
                <a:gd name="T26" fmla="*/ 12 w 87"/>
                <a:gd name="T27" fmla="*/ 79 h 110"/>
                <a:gd name="T28" fmla="*/ 43 w 87"/>
                <a:gd name="T29" fmla="*/ 110 h 110"/>
                <a:gd name="T30" fmla="*/ 75 w 87"/>
                <a:gd name="T31" fmla="*/ 79 h 110"/>
                <a:gd name="T32" fmla="*/ 67 w 87"/>
                <a:gd name="T33" fmla="*/ 58 h 110"/>
                <a:gd name="T34" fmla="*/ 87 w 87"/>
                <a:gd name="T35" fmla="*/ 17 h 110"/>
                <a:gd name="T36" fmla="*/ 21 w 87"/>
                <a:gd name="T37" fmla="*/ 8 h 110"/>
                <a:gd name="T38" fmla="*/ 66 w 87"/>
                <a:gd name="T39" fmla="*/ 8 h 110"/>
                <a:gd name="T40" fmla="*/ 62 w 87"/>
                <a:gd name="T41" fmla="*/ 16 h 110"/>
                <a:gd name="T42" fmla="*/ 24 w 87"/>
                <a:gd name="T43" fmla="*/ 16 h 110"/>
                <a:gd name="T44" fmla="*/ 21 w 87"/>
                <a:gd name="T45" fmla="*/ 8 h 110"/>
                <a:gd name="T46" fmla="*/ 28 w 87"/>
                <a:gd name="T47" fmla="*/ 24 h 110"/>
                <a:gd name="T48" fmla="*/ 59 w 87"/>
                <a:gd name="T49" fmla="*/ 24 h 110"/>
                <a:gd name="T50" fmla="*/ 47 w 87"/>
                <a:gd name="T51" fmla="*/ 48 h 110"/>
                <a:gd name="T52" fmla="*/ 43 w 87"/>
                <a:gd name="T53" fmla="*/ 47 h 110"/>
                <a:gd name="T54" fmla="*/ 40 w 87"/>
                <a:gd name="T55" fmla="*/ 48 h 110"/>
                <a:gd name="T56" fmla="*/ 28 w 87"/>
                <a:gd name="T57" fmla="*/ 24 h 110"/>
                <a:gd name="T58" fmla="*/ 68 w 87"/>
                <a:gd name="T59" fmla="*/ 79 h 110"/>
                <a:gd name="T60" fmla="*/ 43 w 87"/>
                <a:gd name="T61" fmla="*/ 103 h 110"/>
                <a:gd name="T62" fmla="*/ 19 w 87"/>
                <a:gd name="T63" fmla="*/ 79 h 110"/>
                <a:gd name="T64" fmla="*/ 43 w 87"/>
                <a:gd name="T65" fmla="*/ 54 h 110"/>
                <a:gd name="T66" fmla="*/ 68 w 87"/>
                <a:gd name="T67" fmla="*/ 79 h 110"/>
                <a:gd name="T68" fmla="*/ 43 w 87"/>
                <a:gd name="T69" fmla="*/ 56 h 110"/>
                <a:gd name="T70" fmla="*/ 21 w 87"/>
                <a:gd name="T71" fmla="*/ 79 h 110"/>
                <a:gd name="T72" fmla="*/ 43 w 87"/>
                <a:gd name="T73" fmla="*/ 101 h 110"/>
                <a:gd name="T74" fmla="*/ 66 w 87"/>
                <a:gd name="T75" fmla="*/ 79 h 110"/>
                <a:gd name="T76" fmla="*/ 43 w 87"/>
                <a:gd name="T77" fmla="*/ 56 h 110"/>
                <a:gd name="T78" fmla="*/ 43 w 87"/>
                <a:gd name="T79" fmla="*/ 99 h 110"/>
                <a:gd name="T80" fmla="*/ 23 w 87"/>
                <a:gd name="T81" fmla="*/ 79 h 110"/>
                <a:gd name="T82" fmla="*/ 43 w 87"/>
                <a:gd name="T83" fmla="*/ 59 h 110"/>
                <a:gd name="T84" fmla="*/ 64 w 87"/>
                <a:gd name="T85" fmla="*/ 79 h 110"/>
                <a:gd name="T86" fmla="*/ 43 w 87"/>
                <a:gd name="T87" fmla="*/ 99 h 110"/>
                <a:gd name="T88" fmla="*/ 47 w 87"/>
                <a:gd name="T89" fmla="*/ 65 h 110"/>
                <a:gd name="T90" fmla="*/ 44 w 87"/>
                <a:gd name="T91" fmla="*/ 65 h 110"/>
                <a:gd name="T92" fmla="*/ 36 w 87"/>
                <a:gd name="T93" fmla="*/ 69 h 110"/>
                <a:gd name="T94" fmla="*/ 36 w 87"/>
                <a:gd name="T95" fmla="*/ 73 h 110"/>
                <a:gd name="T96" fmla="*/ 42 w 87"/>
                <a:gd name="T97" fmla="*/ 73 h 110"/>
                <a:gd name="T98" fmla="*/ 42 w 87"/>
                <a:gd name="T99" fmla="*/ 89 h 110"/>
                <a:gd name="T100" fmla="*/ 39 w 87"/>
                <a:gd name="T101" fmla="*/ 89 h 110"/>
                <a:gd name="T102" fmla="*/ 39 w 87"/>
                <a:gd name="T103" fmla="*/ 92 h 110"/>
                <a:gd name="T104" fmla="*/ 50 w 87"/>
                <a:gd name="T105" fmla="*/ 92 h 110"/>
                <a:gd name="T106" fmla="*/ 50 w 87"/>
                <a:gd name="T107" fmla="*/ 89 h 110"/>
                <a:gd name="T108" fmla="*/ 47 w 87"/>
                <a:gd name="T109" fmla="*/ 89 h 110"/>
                <a:gd name="T110" fmla="*/ 47 w 87"/>
                <a:gd name="T111" fmla="*/ 6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7" h="110">
                  <a:moveTo>
                    <a:pt x="87" y="17"/>
                  </a:moveTo>
                  <a:cubicBezTo>
                    <a:pt x="82" y="11"/>
                    <a:pt x="82" y="11"/>
                    <a:pt x="82" y="11"/>
                  </a:cubicBezTo>
                  <a:cubicBezTo>
                    <a:pt x="61" y="53"/>
                    <a:pt x="61" y="53"/>
                    <a:pt x="61" y="53"/>
                  </a:cubicBezTo>
                  <a:cubicBezTo>
                    <a:pt x="59" y="51"/>
                    <a:pt x="57" y="50"/>
                    <a:pt x="55" y="49"/>
                  </a:cubicBezTo>
                  <a:cubicBezTo>
                    <a:pt x="76" y="6"/>
                    <a:pt x="76" y="6"/>
                    <a:pt x="76" y="6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0" y="50"/>
                    <a:pt x="28" y="51"/>
                    <a:pt x="26" y="53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15" y="64"/>
                    <a:pt x="12" y="71"/>
                    <a:pt x="12" y="79"/>
                  </a:cubicBezTo>
                  <a:cubicBezTo>
                    <a:pt x="12" y="96"/>
                    <a:pt x="26" y="110"/>
                    <a:pt x="43" y="110"/>
                  </a:cubicBezTo>
                  <a:cubicBezTo>
                    <a:pt x="61" y="110"/>
                    <a:pt x="75" y="96"/>
                    <a:pt x="75" y="79"/>
                  </a:cubicBezTo>
                  <a:cubicBezTo>
                    <a:pt x="75" y="71"/>
                    <a:pt x="72" y="64"/>
                    <a:pt x="67" y="58"/>
                  </a:cubicBezTo>
                  <a:lnTo>
                    <a:pt x="87" y="17"/>
                  </a:lnTo>
                  <a:close/>
                  <a:moveTo>
                    <a:pt x="21" y="8"/>
                  </a:moveTo>
                  <a:cubicBezTo>
                    <a:pt x="66" y="8"/>
                    <a:pt x="66" y="8"/>
                    <a:pt x="66" y="8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24" y="16"/>
                    <a:pt x="24" y="16"/>
                    <a:pt x="24" y="16"/>
                  </a:cubicBezTo>
                  <a:lnTo>
                    <a:pt x="21" y="8"/>
                  </a:lnTo>
                  <a:close/>
                  <a:moveTo>
                    <a:pt x="28" y="24"/>
                  </a:moveTo>
                  <a:cubicBezTo>
                    <a:pt x="59" y="24"/>
                    <a:pt x="59" y="24"/>
                    <a:pt x="59" y="24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6" y="47"/>
                    <a:pt x="45" y="47"/>
                    <a:pt x="43" y="47"/>
                  </a:cubicBezTo>
                  <a:cubicBezTo>
                    <a:pt x="42" y="47"/>
                    <a:pt x="41" y="47"/>
                    <a:pt x="40" y="48"/>
                  </a:cubicBezTo>
                  <a:lnTo>
                    <a:pt x="28" y="24"/>
                  </a:lnTo>
                  <a:close/>
                  <a:moveTo>
                    <a:pt x="68" y="79"/>
                  </a:moveTo>
                  <a:cubicBezTo>
                    <a:pt x="68" y="92"/>
                    <a:pt x="57" y="103"/>
                    <a:pt x="43" y="103"/>
                  </a:cubicBezTo>
                  <a:cubicBezTo>
                    <a:pt x="30" y="103"/>
                    <a:pt x="19" y="92"/>
                    <a:pt x="19" y="79"/>
                  </a:cubicBezTo>
                  <a:cubicBezTo>
                    <a:pt x="19" y="65"/>
                    <a:pt x="30" y="54"/>
                    <a:pt x="43" y="54"/>
                  </a:cubicBezTo>
                  <a:cubicBezTo>
                    <a:pt x="57" y="54"/>
                    <a:pt x="68" y="65"/>
                    <a:pt x="68" y="79"/>
                  </a:cubicBezTo>
                  <a:close/>
                  <a:moveTo>
                    <a:pt x="43" y="56"/>
                  </a:moveTo>
                  <a:cubicBezTo>
                    <a:pt x="31" y="56"/>
                    <a:pt x="21" y="66"/>
                    <a:pt x="21" y="79"/>
                  </a:cubicBezTo>
                  <a:cubicBezTo>
                    <a:pt x="21" y="91"/>
                    <a:pt x="31" y="101"/>
                    <a:pt x="43" y="101"/>
                  </a:cubicBezTo>
                  <a:cubicBezTo>
                    <a:pt x="56" y="101"/>
                    <a:pt x="66" y="91"/>
                    <a:pt x="66" y="79"/>
                  </a:cubicBezTo>
                  <a:cubicBezTo>
                    <a:pt x="66" y="66"/>
                    <a:pt x="56" y="56"/>
                    <a:pt x="43" y="56"/>
                  </a:cubicBezTo>
                  <a:close/>
                  <a:moveTo>
                    <a:pt x="43" y="99"/>
                  </a:moveTo>
                  <a:cubicBezTo>
                    <a:pt x="32" y="99"/>
                    <a:pt x="23" y="90"/>
                    <a:pt x="23" y="79"/>
                  </a:cubicBezTo>
                  <a:cubicBezTo>
                    <a:pt x="23" y="68"/>
                    <a:pt x="32" y="59"/>
                    <a:pt x="43" y="59"/>
                  </a:cubicBezTo>
                  <a:cubicBezTo>
                    <a:pt x="55" y="59"/>
                    <a:pt x="64" y="68"/>
                    <a:pt x="64" y="79"/>
                  </a:cubicBezTo>
                  <a:cubicBezTo>
                    <a:pt x="64" y="90"/>
                    <a:pt x="55" y="99"/>
                    <a:pt x="43" y="99"/>
                  </a:cubicBezTo>
                  <a:close/>
                  <a:moveTo>
                    <a:pt x="47" y="65"/>
                  </a:moveTo>
                  <a:cubicBezTo>
                    <a:pt x="44" y="65"/>
                    <a:pt x="44" y="65"/>
                    <a:pt x="44" y="65"/>
                  </a:cubicBezTo>
                  <a:cubicBezTo>
                    <a:pt x="44" y="65"/>
                    <a:pt x="42" y="69"/>
                    <a:pt x="36" y="69"/>
                  </a:cubicBezTo>
                  <a:cubicBezTo>
                    <a:pt x="36" y="73"/>
                    <a:pt x="36" y="73"/>
                    <a:pt x="36" y="73"/>
                  </a:cubicBezTo>
                  <a:cubicBezTo>
                    <a:pt x="42" y="73"/>
                    <a:pt x="42" y="73"/>
                    <a:pt x="42" y="73"/>
                  </a:cubicBezTo>
                  <a:cubicBezTo>
                    <a:pt x="42" y="89"/>
                    <a:pt x="42" y="89"/>
                    <a:pt x="42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47" y="89"/>
                    <a:pt x="47" y="89"/>
                    <a:pt x="47" y="89"/>
                  </a:cubicBezTo>
                  <a:lnTo>
                    <a:pt x="47" y="6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5" name="íślíḋê">
              <a:extLst>
                <a:ext uri="{FF2B5EF4-FFF2-40B4-BE49-F238E27FC236}">
                  <a16:creationId xmlns:a16="http://schemas.microsoft.com/office/drawing/2014/main" id="{FFB9FAE9-3B31-43B4-8227-2A3E56684675}"/>
                </a:ext>
              </a:extLst>
            </p:cNvPr>
            <p:cNvSpPr txBox="1"/>
            <p:nvPr/>
          </p:nvSpPr>
          <p:spPr>
            <a:xfrm>
              <a:off x="6265736" y="4035221"/>
              <a:ext cx="476451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</a:rPr>
                <a:t>4</a:t>
              </a:r>
            </a:p>
          </p:txBody>
        </p:sp>
        <p:sp>
          <p:nvSpPr>
            <p:cNvPr id="26" name="isľiḍè">
              <a:extLst>
                <a:ext uri="{FF2B5EF4-FFF2-40B4-BE49-F238E27FC236}">
                  <a16:creationId xmlns:a16="http://schemas.microsoft.com/office/drawing/2014/main" id="{18B28FED-9565-4C0F-979E-D429244256EC}"/>
                </a:ext>
              </a:extLst>
            </p:cNvPr>
            <p:cNvSpPr/>
            <p:nvPr/>
          </p:nvSpPr>
          <p:spPr bwMode="auto">
            <a:xfrm>
              <a:off x="6202221" y="3830524"/>
              <a:ext cx="1913928" cy="1614701"/>
            </a:xfrm>
            <a:custGeom>
              <a:avLst/>
              <a:gdLst>
                <a:gd name="T0" fmla="*/ 653 w 678"/>
                <a:gd name="T1" fmla="*/ 183 h 572"/>
                <a:gd name="T2" fmla="*/ 484 w 678"/>
                <a:gd name="T3" fmla="*/ 85 h 572"/>
                <a:gd name="T4" fmla="*/ 434 w 678"/>
                <a:gd name="T5" fmla="*/ 85 h 572"/>
                <a:gd name="T6" fmla="*/ 281 w 678"/>
                <a:gd name="T7" fmla="*/ 173 h 572"/>
                <a:gd name="T8" fmla="*/ 251 w 678"/>
                <a:gd name="T9" fmla="*/ 173 h 572"/>
                <a:gd name="T10" fmla="*/ 230 w 678"/>
                <a:gd name="T11" fmla="*/ 162 h 572"/>
                <a:gd name="T12" fmla="*/ 215 w 678"/>
                <a:gd name="T13" fmla="*/ 136 h 572"/>
                <a:gd name="T14" fmla="*/ 215 w 678"/>
                <a:gd name="T15" fmla="*/ 76 h 572"/>
                <a:gd name="T16" fmla="*/ 200 w 678"/>
                <a:gd name="T17" fmla="*/ 50 h 572"/>
                <a:gd name="T18" fmla="*/ 122 w 678"/>
                <a:gd name="T19" fmla="*/ 5 h 572"/>
                <a:gd name="T20" fmla="*/ 92 w 678"/>
                <a:gd name="T21" fmla="*/ 5 h 572"/>
                <a:gd name="T22" fmla="*/ 15 w 678"/>
                <a:gd name="T23" fmla="*/ 50 h 572"/>
                <a:gd name="T24" fmla="*/ 0 w 678"/>
                <a:gd name="T25" fmla="*/ 76 h 572"/>
                <a:gd name="T26" fmla="*/ 0 w 678"/>
                <a:gd name="T27" fmla="*/ 166 h 572"/>
                <a:gd name="T28" fmla="*/ 15 w 678"/>
                <a:gd name="T29" fmla="*/ 192 h 572"/>
                <a:gd name="T30" fmla="*/ 92 w 678"/>
                <a:gd name="T31" fmla="*/ 237 h 572"/>
                <a:gd name="T32" fmla="*/ 122 w 678"/>
                <a:gd name="T33" fmla="*/ 237 h 572"/>
                <a:gd name="T34" fmla="*/ 174 w 678"/>
                <a:gd name="T35" fmla="*/ 208 h 572"/>
                <a:gd name="T36" fmla="*/ 204 w 678"/>
                <a:gd name="T37" fmla="*/ 208 h 572"/>
                <a:gd name="T38" fmla="*/ 224 w 678"/>
                <a:gd name="T39" fmla="*/ 219 h 572"/>
                <a:gd name="T40" fmla="*/ 239 w 678"/>
                <a:gd name="T41" fmla="*/ 245 h 572"/>
                <a:gd name="T42" fmla="*/ 239 w 678"/>
                <a:gd name="T43" fmla="*/ 422 h 572"/>
                <a:gd name="T44" fmla="*/ 264 w 678"/>
                <a:gd name="T45" fmla="*/ 465 h 572"/>
                <a:gd name="T46" fmla="*/ 434 w 678"/>
                <a:gd name="T47" fmla="*/ 563 h 572"/>
                <a:gd name="T48" fmla="*/ 484 w 678"/>
                <a:gd name="T49" fmla="*/ 563 h 572"/>
                <a:gd name="T50" fmla="*/ 653 w 678"/>
                <a:gd name="T51" fmla="*/ 465 h 572"/>
                <a:gd name="T52" fmla="*/ 678 w 678"/>
                <a:gd name="T53" fmla="*/ 422 h 572"/>
                <a:gd name="T54" fmla="*/ 678 w 678"/>
                <a:gd name="T55" fmla="*/ 226 h 572"/>
                <a:gd name="T56" fmla="*/ 653 w 678"/>
                <a:gd name="T57" fmla="*/ 183 h 572"/>
                <a:gd name="T58" fmla="*/ 107 w 678"/>
                <a:gd name="T59" fmla="*/ 185 h 572"/>
                <a:gd name="T60" fmla="*/ 43 w 678"/>
                <a:gd name="T61" fmla="*/ 121 h 572"/>
                <a:gd name="T62" fmla="*/ 107 w 678"/>
                <a:gd name="T63" fmla="*/ 57 h 572"/>
                <a:gd name="T64" fmla="*/ 172 w 678"/>
                <a:gd name="T65" fmla="*/ 121 h 572"/>
                <a:gd name="T66" fmla="*/ 107 w 678"/>
                <a:gd name="T67" fmla="*/ 185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78" h="572">
                  <a:moveTo>
                    <a:pt x="653" y="183"/>
                  </a:moveTo>
                  <a:cubicBezTo>
                    <a:pt x="484" y="85"/>
                    <a:pt x="484" y="85"/>
                    <a:pt x="484" y="85"/>
                  </a:cubicBezTo>
                  <a:cubicBezTo>
                    <a:pt x="468" y="76"/>
                    <a:pt x="449" y="76"/>
                    <a:pt x="434" y="85"/>
                  </a:cubicBezTo>
                  <a:cubicBezTo>
                    <a:pt x="281" y="173"/>
                    <a:pt x="281" y="173"/>
                    <a:pt x="281" y="173"/>
                  </a:cubicBezTo>
                  <a:cubicBezTo>
                    <a:pt x="272" y="179"/>
                    <a:pt x="260" y="179"/>
                    <a:pt x="251" y="173"/>
                  </a:cubicBezTo>
                  <a:cubicBezTo>
                    <a:pt x="230" y="162"/>
                    <a:pt x="230" y="162"/>
                    <a:pt x="230" y="162"/>
                  </a:cubicBezTo>
                  <a:cubicBezTo>
                    <a:pt x="221" y="156"/>
                    <a:pt x="215" y="146"/>
                    <a:pt x="215" y="136"/>
                  </a:cubicBezTo>
                  <a:cubicBezTo>
                    <a:pt x="215" y="76"/>
                    <a:pt x="215" y="76"/>
                    <a:pt x="215" y="76"/>
                  </a:cubicBezTo>
                  <a:cubicBezTo>
                    <a:pt x="215" y="66"/>
                    <a:pt x="210" y="56"/>
                    <a:pt x="200" y="50"/>
                  </a:cubicBezTo>
                  <a:cubicBezTo>
                    <a:pt x="122" y="5"/>
                    <a:pt x="122" y="5"/>
                    <a:pt x="122" y="5"/>
                  </a:cubicBezTo>
                  <a:cubicBezTo>
                    <a:pt x="113" y="0"/>
                    <a:pt x="102" y="0"/>
                    <a:pt x="92" y="5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5" y="56"/>
                    <a:pt x="0" y="66"/>
                    <a:pt x="0" y="76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0" y="177"/>
                    <a:pt x="5" y="187"/>
                    <a:pt x="15" y="192"/>
                  </a:cubicBezTo>
                  <a:cubicBezTo>
                    <a:pt x="92" y="237"/>
                    <a:pt x="92" y="237"/>
                    <a:pt x="92" y="237"/>
                  </a:cubicBezTo>
                  <a:cubicBezTo>
                    <a:pt x="102" y="243"/>
                    <a:pt x="113" y="243"/>
                    <a:pt x="122" y="237"/>
                  </a:cubicBezTo>
                  <a:cubicBezTo>
                    <a:pt x="174" y="208"/>
                    <a:pt x="174" y="208"/>
                    <a:pt x="174" y="208"/>
                  </a:cubicBezTo>
                  <a:cubicBezTo>
                    <a:pt x="183" y="202"/>
                    <a:pt x="195" y="202"/>
                    <a:pt x="204" y="208"/>
                  </a:cubicBezTo>
                  <a:cubicBezTo>
                    <a:pt x="224" y="219"/>
                    <a:pt x="224" y="219"/>
                    <a:pt x="224" y="219"/>
                  </a:cubicBezTo>
                  <a:cubicBezTo>
                    <a:pt x="234" y="225"/>
                    <a:pt x="239" y="235"/>
                    <a:pt x="239" y="245"/>
                  </a:cubicBezTo>
                  <a:cubicBezTo>
                    <a:pt x="239" y="422"/>
                    <a:pt x="239" y="422"/>
                    <a:pt x="239" y="422"/>
                  </a:cubicBezTo>
                  <a:cubicBezTo>
                    <a:pt x="239" y="439"/>
                    <a:pt x="249" y="456"/>
                    <a:pt x="264" y="465"/>
                  </a:cubicBezTo>
                  <a:cubicBezTo>
                    <a:pt x="434" y="563"/>
                    <a:pt x="434" y="563"/>
                    <a:pt x="434" y="563"/>
                  </a:cubicBezTo>
                  <a:cubicBezTo>
                    <a:pt x="449" y="572"/>
                    <a:pt x="468" y="572"/>
                    <a:pt x="484" y="563"/>
                  </a:cubicBezTo>
                  <a:cubicBezTo>
                    <a:pt x="653" y="465"/>
                    <a:pt x="653" y="465"/>
                    <a:pt x="653" y="465"/>
                  </a:cubicBezTo>
                  <a:cubicBezTo>
                    <a:pt x="668" y="456"/>
                    <a:pt x="678" y="439"/>
                    <a:pt x="678" y="422"/>
                  </a:cubicBezTo>
                  <a:cubicBezTo>
                    <a:pt x="678" y="226"/>
                    <a:pt x="678" y="226"/>
                    <a:pt x="678" y="226"/>
                  </a:cubicBezTo>
                  <a:cubicBezTo>
                    <a:pt x="678" y="208"/>
                    <a:pt x="668" y="192"/>
                    <a:pt x="653" y="183"/>
                  </a:cubicBezTo>
                  <a:close/>
                  <a:moveTo>
                    <a:pt x="107" y="185"/>
                  </a:moveTo>
                  <a:cubicBezTo>
                    <a:pt x="72" y="185"/>
                    <a:pt x="43" y="157"/>
                    <a:pt x="43" y="121"/>
                  </a:cubicBezTo>
                  <a:cubicBezTo>
                    <a:pt x="43" y="86"/>
                    <a:pt x="72" y="57"/>
                    <a:pt x="107" y="57"/>
                  </a:cubicBezTo>
                  <a:cubicBezTo>
                    <a:pt x="143" y="57"/>
                    <a:pt x="172" y="86"/>
                    <a:pt x="172" y="121"/>
                  </a:cubicBezTo>
                  <a:cubicBezTo>
                    <a:pt x="172" y="157"/>
                    <a:pt x="143" y="185"/>
                    <a:pt x="107" y="185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7" name="îsḷiḋê">
              <a:extLst>
                <a:ext uri="{FF2B5EF4-FFF2-40B4-BE49-F238E27FC236}">
                  <a16:creationId xmlns:a16="http://schemas.microsoft.com/office/drawing/2014/main" id="{FC7A972D-5B37-443E-AE65-1554394AE083}"/>
                </a:ext>
              </a:extLst>
            </p:cNvPr>
            <p:cNvSpPr/>
            <p:nvPr/>
          </p:nvSpPr>
          <p:spPr bwMode="auto">
            <a:xfrm>
              <a:off x="7241049" y="4511417"/>
              <a:ext cx="510945" cy="51376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8" name="ïSḷïḋè">
              <a:extLst>
                <a:ext uri="{FF2B5EF4-FFF2-40B4-BE49-F238E27FC236}">
                  <a16:creationId xmlns:a16="http://schemas.microsoft.com/office/drawing/2014/main" id="{0521D7D4-940E-4EF8-A793-749C843FE46E}"/>
                </a:ext>
              </a:extLst>
            </p:cNvPr>
            <p:cNvSpPr/>
            <p:nvPr/>
          </p:nvSpPr>
          <p:spPr bwMode="auto">
            <a:xfrm>
              <a:off x="7348319" y="4649740"/>
              <a:ext cx="293582" cy="248416"/>
            </a:xfrm>
            <a:custGeom>
              <a:avLst/>
              <a:gdLst>
                <a:gd name="T0" fmla="*/ 37 w 104"/>
                <a:gd name="T1" fmla="*/ 57 h 88"/>
                <a:gd name="T2" fmla="*/ 37 w 104"/>
                <a:gd name="T3" fmla="*/ 88 h 88"/>
                <a:gd name="T4" fmla="*/ 60 w 104"/>
                <a:gd name="T5" fmla="*/ 88 h 88"/>
                <a:gd name="T6" fmla="*/ 60 w 104"/>
                <a:gd name="T7" fmla="*/ 60 h 88"/>
                <a:gd name="T8" fmla="*/ 50 w 104"/>
                <a:gd name="T9" fmla="*/ 70 h 88"/>
                <a:gd name="T10" fmla="*/ 37 w 104"/>
                <a:gd name="T11" fmla="*/ 57 h 88"/>
                <a:gd name="T12" fmla="*/ 5 w 104"/>
                <a:gd name="T13" fmla="*/ 84 h 88"/>
                <a:gd name="T14" fmla="*/ 9 w 104"/>
                <a:gd name="T15" fmla="*/ 88 h 88"/>
                <a:gd name="T16" fmla="*/ 28 w 104"/>
                <a:gd name="T17" fmla="*/ 88 h 88"/>
                <a:gd name="T18" fmla="*/ 28 w 104"/>
                <a:gd name="T19" fmla="*/ 48 h 88"/>
                <a:gd name="T20" fmla="*/ 5 w 104"/>
                <a:gd name="T21" fmla="*/ 71 h 88"/>
                <a:gd name="T22" fmla="*/ 5 w 104"/>
                <a:gd name="T23" fmla="*/ 84 h 88"/>
                <a:gd name="T24" fmla="*/ 84 w 104"/>
                <a:gd name="T25" fmla="*/ 1 h 88"/>
                <a:gd name="T26" fmla="*/ 80 w 104"/>
                <a:gd name="T27" fmla="*/ 6 h 88"/>
                <a:gd name="T28" fmla="*/ 84 w 104"/>
                <a:gd name="T29" fmla="*/ 10 h 88"/>
                <a:gd name="T30" fmla="*/ 89 w 104"/>
                <a:gd name="T31" fmla="*/ 9 h 88"/>
                <a:gd name="T32" fmla="*/ 50 w 104"/>
                <a:gd name="T33" fmla="*/ 48 h 88"/>
                <a:gd name="T34" fmla="*/ 28 w 104"/>
                <a:gd name="T35" fmla="*/ 25 h 88"/>
                <a:gd name="T36" fmla="*/ 2 w 104"/>
                <a:gd name="T37" fmla="*/ 51 h 88"/>
                <a:gd name="T38" fmla="*/ 2 w 104"/>
                <a:gd name="T39" fmla="*/ 57 h 88"/>
                <a:gd name="T40" fmla="*/ 8 w 104"/>
                <a:gd name="T41" fmla="*/ 57 h 88"/>
                <a:gd name="T42" fmla="*/ 28 w 104"/>
                <a:gd name="T43" fmla="*/ 37 h 88"/>
                <a:gd name="T44" fmla="*/ 50 w 104"/>
                <a:gd name="T45" fmla="*/ 59 h 88"/>
                <a:gd name="T46" fmla="*/ 95 w 104"/>
                <a:gd name="T47" fmla="*/ 15 h 88"/>
                <a:gd name="T48" fmla="*/ 94 w 104"/>
                <a:gd name="T49" fmla="*/ 20 h 88"/>
                <a:gd name="T50" fmla="*/ 98 w 104"/>
                <a:gd name="T51" fmla="*/ 24 h 88"/>
                <a:gd name="T52" fmla="*/ 98 w 104"/>
                <a:gd name="T53" fmla="*/ 24 h 88"/>
                <a:gd name="T54" fmla="*/ 102 w 104"/>
                <a:gd name="T55" fmla="*/ 20 h 88"/>
                <a:gd name="T56" fmla="*/ 104 w 104"/>
                <a:gd name="T57" fmla="*/ 0 h 88"/>
                <a:gd name="T58" fmla="*/ 84 w 104"/>
                <a:gd name="T59" fmla="*/ 1 h 88"/>
                <a:gd name="T60" fmla="*/ 70 w 104"/>
                <a:gd name="T61" fmla="*/ 51 h 88"/>
                <a:gd name="T62" fmla="*/ 70 w 104"/>
                <a:gd name="T63" fmla="*/ 88 h 88"/>
                <a:gd name="T64" fmla="*/ 89 w 104"/>
                <a:gd name="T65" fmla="*/ 88 h 88"/>
                <a:gd name="T66" fmla="*/ 93 w 104"/>
                <a:gd name="T67" fmla="*/ 84 h 88"/>
                <a:gd name="T68" fmla="*/ 93 w 104"/>
                <a:gd name="T69" fmla="*/ 28 h 88"/>
                <a:gd name="T70" fmla="*/ 73 w 104"/>
                <a:gd name="T71" fmla="*/ 48 h 88"/>
                <a:gd name="T72" fmla="*/ 70 w 104"/>
                <a:gd name="T73" fmla="*/ 51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4" h="88">
                  <a:moveTo>
                    <a:pt x="37" y="57"/>
                  </a:moveTo>
                  <a:cubicBezTo>
                    <a:pt x="37" y="88"/>
                    <a:pt x="37" y="88"/>
                    <a:pt x="37" y="88"/>
                  </a:cubicBezTo>
                  <a:cubicBezTo>
                    <a:pt x="60" y="88"/>
                    <a:pt x="60" y="88"/>
                    <a:pt x="60" y="88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50" y="70"/>
                    <a:pt x="50" y="70"/>
                    <a:pt x="50" y="70"/>
                  </a:cubicBezTo>
                  <a:lnTo>
                    <a:pt x="37" y="57"/>
                  </a:lnTo>
                  <a:close/>
                  <a:moveTo>
                    <a:pt x="5" y="84"/>
                  </a:moveTo>
                  <a:cubicBezTo>
                    <a:pt x="5" y="86"/>
                    <a:pt x="7" y="88"/>
                    <a:pt x="9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5" y="71"/>
                    <a:pt x="5" y="71"/>
                    <a:pt x="5" y="71"/>
                  </a:cubicBezTo>
                  <a:lnTo>
                    <a:pt x="5" y="84"/>
                  </a:lnTo>
                  <a:close/>
                  <a:moveTo>
                    <a:pt x="84" y="1"/>
                  </a:moveTo>
                  <a:cubicBezTo>
                    <a:pt x="81" y="2"/>
                    <a:pt x="80" y="4"/>
                    <a:pt x="80" y="6"/>
                  </a:cubicBezTo>
                  <a:cubicBezTo>
                    <a:pt x="80" y="8"/>
                    <a:pt x="82" y="10"/>
                    <a:pt x="84" y="10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0" y="53"/>
                    <a:pt x="0" y="55"/>
                    <a:pt x="2" y="57"/>
                  </a:cubicBezTo>
                  <a:cubicBezTo>
                    <a:pt x="4" y="59"/>
                    <a:pt x="6" y="59"/>
                    <a:pt x="8" y="57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50" y="59"/>
                    <a:pt x="50" y="59"/>
                    <a:pt x="50" y="59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94" y="20"/>
                    <a:pt x="94" y="20"/>
                    <a:pt x="94" y="20"/>
                  </a:cubicBezTo>
                  <a:cubicBezTo>
                    <a:pt x="94" y="22"/>
                    <a:pt x="96" y="24"/>
                    <a:pt x="98" y="24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100" y="24"/>
                    <a:pt x="102" y="22"/>
                    <a:pt x="102" y="20"/>
                  </a:cubicBezTo>
                  <a:cubicBezTo>
                    <a:pt x="104" y="0"/>
                    <a:pt x="104" y="0"/>
                    <a:pt x="104" y="0"/>
                  </a:cubicBezTo>
                  <a:lnTo>
                    <a:pt x="84" y="1"/>
                  </a:lnTo>
                  <a:close/>
                  <a:moveTo>
                    <a:pt x="70" y="51"/>
                  </a:moveTo>
                  <a:cubicBezTo>
                    <a:pt x="70" y="88"/>
                    <a:pt x="70" y="88"/>
                    <a:pt x="70" y="8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91" y="88"/>
                    <a:pt x="93" y="86"/>
                    <a:pt x="93" y="84"/>
                  </a:cubicBezTo>
                  <a:cubicBezTo>
                    <a:pt x="93" y="28"/>
                    <a:pt x="93" y="28"/>
                    <a:pt x="93" y="28"/>
                  </a:cubicBezTo>
                  <a:cubicBezTo>
                    <a:pt x="73" y="48"/>
                    <a:pt x="73" y="48"/>
                    <a:pt x="73" y="48"/>
                  </a:cubicBezTo>
                  <a:lnTo>
                    <a:pt x="70" y="5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29" name="ísḷídè">
              <a:extLst>
                <a:ext uri="{FF2B5EF4-FFF2-40B4-BE49-F238E27FC236}">
                  <a16:creationId xmlns:a16="http://schemas.microsoft.com/office/drawing/2014/main" id="{007DBA18-3CFE-4471-8D7E-843C63770D28}"/>
                </a:ext>
              </a:extLst>
            </p:cNvPr>
            <p:cNvGrpSpPr/>
            <p:nvPr/>
          </p:nvGrpSpPr>
          <p:grpSpPr>
            <a:xfrm>
              <a:off x="673100" y="1769074"/>
              <a:ext cx="2938462" cy="1143004"/>
              <a:chOff x="7487844" y="2259660"/>
              <a:chExt cx="2352572" cy="1143004"/>
            </a:xfrm>
          </p:grpSpPr>
          <p:sp>
            <p:nvSpPr>
              <p:cNvPr id="37" name="íṣļíḋê">
                <a:extLst>
                  <a:ext uri="{FF2B5EF4-FFF2-40B4-BE49-F238E27FC236}">
                    <a16:creationId xmlns:a16="http://schemas.microsoft.com/office/drawing/2014/main" id="{0CDCE86A-86AC-4DCE-9A29-51FB3B190D78}"/>
                  </a:ext>
                </a:extLst>
              </p:cNvPr>
              <p:cNvSpPr txBox="1"/>
              <p:nvPr/>
            </p:nvSpPr>
            <p:spPr>
              <a:xfrm>
                <a:off x="7487844" y="2259660"/>
                <a:ext cx="2352572" cy="44970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  <p:sp>
            <p:nvSpPr>
              <p:cNvPr id="38" name="iṥ1îḑê">
                <a:extLst>
                  <a:ext uri="{FF2B5EF4-FFF2-40B4-BE49-F238E27FC236}">
                    <a16:creationId xmlns:a16="http://schemas.microsoft.com/office/drawing/2014/main" id="{68F3F376-FF6E-42C7-8B7C-7CD695C3430C}"/>
                  </a:ext>
                </a:extLst>
              </p:cNvPr>
              <p:cNvSpPr txBox="1"/>
              <p:nvPr/>
            </p:nvSpPr>
            <p:spPr>
              <a:xfrm>
                <a:off x="7487844" y="2709360"/>
                <a:ext cx="2352572" cy="69330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</p:grpSp>
        <p:grpSp>
          <p:nvGrpSpPr>
            <p:cNvPr id="30" name="i$liďè">
              <a:extLst>
                <a:ext uri="{FF2B5EF4-FFF2-40B4-BE49-F238E27FC236}">
                  <a16:creationId xmlns:a16="http://schemas.microsoft.com/office/drawing/2014/main" id="{25F50A83-C2F6-4F37-A63F-C2F83EE4C5FC}"/>
                </a:ext>
              </a:extLst>
            </p:cNvPr>
            <p:cNvGrpSpPr/>
            <p:nvPr/>
          </p:nvGrpSpPr>
          <p:grpSpPr>
            <a:xfrm>
              <a:off x="8580438" y="1769074"/>
              <a:ext cx="2938462" cy="1143004"/>
              <a:chOff x="7487844" y="2259660"/>
              <a:chExt cx="2352572" cy="1143004"/>
            </a:xfrm>
          </p:grpSpPr>
          <p:sp>
            <p:nvSpPr>
              <p:cNvPr id="35" name="îṧľîḍè">
                <a:extLst>
                  <a:ext uri="{FF2B5EF4-FFF2-40B4-BE49-F238E27FC236}">
                    <a16:creationId xmlns:a16="http://schemas.microsoft.com/office/drawing/2014/main" id="{3BCD500C-4D34-4675-A173-ECDD56EF33AB}"/>
                  </a:ext>
                </a:extLst>
              </p:cNvPr>
              <p:cNvSpPr txBox="1"/>
              <p:nvPr/>
            </p:nvSpPr>
            <p:spPr>
              <a:xfrm>
                <a:off x="7487844" y="2259660"/>
                <a:ext cx="2352572" cy="44970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/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  <p:sp>
            <p:nvSpPr>
              <p:cNvPr id="36" name="ïṧ1iḋè">
                <a:extLst>
                  <a:ext uri="{FF2B5EF4-FFF2-40B4-BE49-F238E27FC236}">
                    <a16:creationId xmlns:a16="http://schemas.microsoft.com/office/drawing/2014/main" id="{D92A387B-33CC-4DD4-8A54-C14D64F21725}"/>
                  </a:ext>
                </a:extLst>
              </p:cNvPr>
              <p:cNvSpPr txBox="1"/>
              <p:nvPr/>
            </p:nvSpPr>
            <p:spPr>
              <a:xfrm>
                <a:off x="7487844" y="2709360"/>
                <a:ext cx="2352572" cy="69330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</p:grpSp>
        <p:sp>
          <p:nvSpPr>
            <p:cNvPr id="31" name="îṧḷiḋê">
              <a:extLst>
                <a:ext uri="{FF2B5EF4-FFF2-40B4-BE49-F238E27FC236}">
                  <a16:creationId xmlns:a16="http://schemas.microsoft.com/office/drawing/2014/main" id="{DF6F70B2-9A66-4DC3-BAFF-6E62AD6718FA}"/>
                </a:ext>
              </a:extLst>
            </p:cNvPr>
            <p:cNvSpPr txBox="1"/>
            <p:nvPr/>
          </p:nvSpPr>
          <p:spPr>
            <a:xfrm>
              <a:off x="673100" y="5373217"/>
              <a:ext cx="2938462" cy="449700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en-US" altLang="zh-CN" b="1" dirty="0"/>
                <a:t>Text here</a:t>
              </a:r>
              <a:endParaRPr lang="zh-CN" altLang="en-US" b="1" dirty="0"/>
            </a:p>
          </p:txBody>
        </p:sp>
        <p:sp>
          <p:nvSpPr>
            <p:cNvPr id="32" name="iṥ1ïďé">
              <a:extLst>
                <a:ext uri="{FF2B5EF4-FFF2-40B4-BE49-F238E27FC236}">
                  <a16:creationId xmlns:a16="http://schemas.microsoft.com/office/drawing/2014/main" id="{8A195C68-24A3-4496-BC8C-A3033855CD55}"/>
                </a:ext>
              </a:extLst>
            </p:cNvPr>
            <p:cNvSpPr txBox="1"/>
            <p:nvPr/>
          </p:nvSpPr>
          <p:spPr>
            <a:xfrm>
              <a:off x="673100" y="4678534"/>
              <a:ext cx="2938462" cy="693304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sp>
          <p:nvSpPr>
            <p:cNvPr id="33" name="íŝḻîďê">
              <a:extLst>
                <a:ext uri="{FF2B5EF4-FFF2-40B4-BE49-F238E27FC236}">
                  <a16:creationId xmlns:a16="http://schemas.microsoft.com/office/drawing/2014/main" id="{13B6CD03-5333-405F-9673-665C98AE74A5}"/>
                </a:ext>
              </a:extLst>
            </p:cNvPr>
            <p:cNvSpPr txBox="1"/>
            <p:nvPr/>
          </p:nvSpPr>
          <p:spPr>
            <a:xfrm>
              <a:off x="8580438" y="5373217"/>
              <a:ext cx="2938462" cy="449700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/>
              <a:r>
                <a:rPr lang="en-US" altLang="zh-CN" b="1" dirty="0"/>
                <a:t>Text here</a:t>
              </a:r>
              <a:endParaRPr lang="zh-CN" altLang="en-US" b="1" dirty="0"/>
            </a:p>
          </p:txBody>
        </p:sp>
        <p:sp>
          <p:nvSpPr>
            <p:cNvPr id="34" name="işľïḍè">
              <a:extLst>
                <a:ext uri="{FF2B5EF4-FFF2-40B4-BE49-F238E27FC236}">
                  <a16:creationId xmlns:a16="http://schemas.microsoft.com/office/drawing/2014/main" id="{DE04D6CB-7816-4E1E-BDE7-C8D9D04BD343}"/>
                </a:ext>
              </a:extLst>
            </p:cNvPr>
            <p:cNvSpPr txBox="1"/>
            <p:nvPr/>
          </p:nvSpPr>
          <p:spPr>
            <a:xfrm>
              <a:off x="8580438" y="4678534"/>
              <a:ext cx="2938462" cy="693304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614133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A05A368-152D-4D95-83FE-A0EF0659D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848C4DC0-3DE1-42D2-85FB-7D0E54712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C1FC649-E78F-469C-87A7-AB03D16E0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23</a:t>
            </a:fld>
            <a:endParaRPr lang="zh-CN" altLang="en-US"/>
          </a:p>
        </p:txBody>
      </p:sp>
      <p:grpSp>
        <p:nvGrpSpPr>
          <p:cNvPr id="5" name="107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DE92D80D-2DD0-4227-9F28-A7B2B1442DBA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739900"/>
            <a:ext cx="10852150" cy="3378200"/>
            <a:chOff x="669925" y="1739900"/>
            <a:chExt cx="10852150" cy="3378200"/>
          </a:xfrm>
        </p:grpSpPr>
        <p:sp>
          <p:nvSpPr>
            <p:cNvPr id="6" name="ïşḷidè">
              <a:extLst>
                <a:ext uri="{FF2B5EF4-FFF2-40B4-BE49-F238E27FC236}">
                  <a16:creationId xmlns:a16="http://schemas.microsoft.com/office/drawing/2014/main" id="{B3721CFE-1ED3-4E3B-AC1E-4B088410DE0F}"/>
                </a:ext>
              </a:extLst>
            </p:cNvPr>
            <p:cNvSpPr/>
            <p:nvPr/>
          </p:nvSpPr>
          <p:spPr>
            <a:xfrm>
              <a:off x="5800090" y="1739900"/>
              <a:ext cx="3119522" cy="3378200"/>
            </a:xfrm>
            <a:custGeom>
              <a:avLst/>
              <a:gdLst>
                <a:gd name="connsiteX0" fmla="*/ 1689100 w 3119522"/>
                <a:gd name="connsiteY0" fmla="*/ 0 h 3378200"/>
                <a:gd name="connsiteX1" fmla="*/ 3089728 w 3119522"/>
                <a:gd name="connsiteY1" fmla="*/ 744708 h 3378200"/>
                <a:gd name="connsiteX2" fmla="*/ 3119522 w 3119522"/>
                <a:gd name="connsiteY2" fmla="*/ 793750 h 3378200"/>
                <a:gd name="connsiteX3" fmla="*/ 2303088 w 3119522"/>
                <a:gd name="connsiteY3" fmla="*/ 793750 h 3378200"/>
                <a:gd name="connsiteX4" fmla="*/ 2296249 w 3119522"/>
                <a:gd name="connsiteY4" fmla="*/ 788636 h 3378200"/>
                <a:gd name="connsiteX5" fmla="*/ 1689100 w 3119522"/>
                <a:gd name="connsiteY5" fmla="*/ 603178 h 3378200"/>
                <a:gd name="connsiteX6" fmla="*/ 603178 w 3119522"/>
                <a:gd name="connsiteY6" fmla="*/ 1689100 h 3378200"/>
                <a:gd name="connsiteX7" fmla="*/ 1689100 w 3119522"/>
                <a:gd name="connsiteY7" fmla="*/ 2775022 h 3378200"/>
                <a:gd name="connsiteX8" fmla="*/ 2296249 w 3119522"/>
                <a:gd name="connsiteY8" fmla="*/ 2589564 h 3378200"/>
                <a:gd name="connsiteX9" fmla="*/ 2303088 w 3119522"/>
                <a:gd name="connsiteY9" fmla="*/ 2584450 h 3378200"/>
                <a:gd name="connsiteX10" fmla="*/ 3119522 w 3119522"/>
                <a:gd name="connsiteY10" fmla="*/ 2584450 h 3378200"/>
                <a:gd name="connsiteX11" fmla="*/ 3089728 w 3119522"/>
                <a:gd name="connsiteY11" fmla="*/ 2633492 h 3378200"/>
                <a:gd name="connsiteX12" fmla="*/ 1689100 w 3119522"/>
                <a:gd name="connsiteY12" fmla="*/ 3378200 h 3378200"/>
                <a:gd name="connsiteX13" fmla="*/ 0 w 3119522"/>
                <a:gd name="connsiteY13" fmla="*/ 1689100 h 3378200"/>
                <a:gd name="connsiteX14" fmla="*/ 1689100 w 3119522"/>
                <a:gd name="connsiteY14" fmla="*/ 0 h 337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119522" h="3378200">
                  <a:moveTo>
                    <a:pt x="1689100" y="0"/>
                  </a:moveTo>
                  <a:cubicBezTo>
                    <a:pt x="2272140" y="0"/>
                    <a:pt x="2786185" y="295405"/>
                    <a:pt x="3089728" y="744708"/>
                  </a:cubicBezTo>
                  <a:lnTo>
                    <a:pt x="3119522" y="793750"/>
                  </a:lnTo>
                  <a:lnTo>
                    <a:pt x="2303088" y="793750"/>
                  </a:lnTo>
                  <a:lnTo>
                    <a:pt x="2296249" y="788636"/>
                  </a:lnTo>
                  <a:cubicBezTo>
                    <a:pt x="2122935" y="671548"/>
                    <a:pt x="1914002" y="603178"/>
                    <a:pt x="1689100" y="603178"/>
                  </a:cubicBezTo>
                  <a:cubicBezTo>
                    <a:pt x="1089362" y="603178"/>
                    <a:pt x="603178" y="1089362"/>
                    <a:pt x="603178" y="1689100"/>
                  </a:cubicBezTo>
                  <a:cubicBezTo>
                    <a:pt x="603178" y="2288838"/>
                    <a:pt x="1089362" y="2775022"/>
                    <a:pt x="1689100" y="2775022"/>
                  </a:cubicBezTo>
                  <a:cubicBezTo>
                    <a:pt x="1914002" y="2775022"/>
                    <a:pt x="2122935" y="2706653"/>
                    <a:pt x="2296249" y="2589564"/>
                  </a:cubicBezTo>
                  <a:lnTo>
                    <a:pt x="2303088" y="2584450"/>
                  </a:lnTo>
                  <a:lnTo>
                    <a:pt x="3119522" y="2584450"/>
                  </a:lnTo>
                  <a:lnTo>
                    <a:pt x="3089728" y="2633492"/>
                  </a:lnTo>
                  <a:cubicBezTo>
                    <a:pt x="2786185" y="3082796"/>
                    <a:pt x="2272140" y="3378200"/>
                    <a:pt x="1689100" y="3378200"/>
                  </a:cubicBezTo>
                  <a:cubicBezTo>
                    <a:pt x="756236" y="3378200"/>
                    <a:pt x="0" y="2621964"/>
                    <a:pt x="0" y="1689100"/>
                  </a:cubicBezTo>
                  <a:cubicBezTo>
                    <a:pt x="0" y="756236"/>
                    <a:pt x="756236" y="0"/>
                    <a:pt x="1689100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dirty="0"/>
            </a:p>
          </p:txBody>
        </p:sp>
        <p:sp>
          <p:nvSpPr>
            <p:cNvPr id="7" name="îşḷiḑe">
              <a:extLst>
                <a:ext uri="{FF2B5EF4-FFF2-40B4-BE49-F238E27FC236}">
                  <a16:creationId xmlns:a16="http://schemas.microsoft.com/office/drawing/2014/main" id="{60C597B4-307A-4DAC-A67D-60AE48240980}"/>
                </a:ext>
              </a:extLst>
            </p:cNvPr>
            <p:cNvSpPr/>
            <p:nvPr/>
          </p:nvSpPr>
          <p:spPr>
            <a:xfrm>
              <a:off x="3285088" y="1739900"/>
              <a:ext cx="3119522" cy="3378200"/>
            </a:xfrm>
            <a:custGeom>
              <a:avLst/>
              <a:gdLst>
                <a:gd name="connsiteX0" fmla="*/ 1430422 w 3119522"/>
                <a:gd name="connsiteY0" fmla="*/ 0 h 3378200"/>
                <a:gd name="connsiteX1" fmla="*/ 3119522 w 3119522"/>
                <a:gd name="connsiteY1" fmla="*/ 1689100 h 3378200"/>
                <a:gd name="connsiteX2" fmla="*/ 1430422 w 3119522"/>
                <a:gd name="connsiteY2" fmla="*/ 3378200 h 3378200"/>
                <a:gd name="connsiteX3" fmla="*/ 29794 w 3119522"/>
                <a:gd name="connsiteY3" fmla="*/ 2633492 h 3378200"/>
                <a:gd name="connsiteX4" fmla="*/ 0 w 3119522"/>
                <a:gd name="connsiteY4" fmla="*/ 2584450 h 3378200"/>
                <a:gd name="connsiteX5" fmla="*/ 816434 w 3119522"/>
                <a:gd name="connsiteY5" fmla="*/ 2584450 h 3378200"/>
                <a:gd name="connsiteX6" fmla="*/ 823273 w 3119522"/>
                <a:gd name="connsiteY6" fmla="*/ 2589564 h 3378200"/>
                <a:gd name="connsiteX7" fmla="*/ 1430422 w 3119522"/>
                <a:gd name="connsiteY7" fmla="*/ 2775022 h 3378200"/>
                <a:gd name="connsiteX8" fmla="*/ 2516344 w 3119522"/>
                <a:gd name="connsiteY8" fmla="*/ 1689100 h 3378200"/>
                <a:gd name="connsiteX9" fmla="*/ 1430422 w 3119522"/>
                <a:gd name="connsiteY9" fmla="*/ 603178 h 3378200"/>
                <a:gd name="connsiteX10" fmla="*/ 823273 w 3119522"/>
                <a:gd name="connsiteY10" fmla="*/ 788636 h 3378200"/>
                <a:gd name="connsiteX11" fmla="*/ 816434 w 3119522"/>
                <a:gd name="connsiteY11" fmla="*/ 793750 h 3378200"/>
                <a:gd name="connsiteX12" fmla="*/ 0 w 3119522"/>
                <a:gd name="connsiteY12" fmla="*/ 793750 h 3378200"/>
                <a:gd name="connsiteX13" fmla="*/ 29794 w 3119522"/>
                <a:gd name="connsiteY13" fmla="*/ 744708 h 3378200"/>
                <a:gd name="connsiteX14" fmla="*/ 1430422 w 3119522"/>
                <a:gd name="connsiteY14" fmla="*/ 0 h 337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119522" h="3378200">
                  <a:moveTo>
                    <a:pt x="1430422" y="0"/>
                  </a:moveTo>
                  <a:cubicBezTo>
                    <a:pt x="2363286" y="0"/>
                    <a:pt x="3119522" y="756236"/>
                    <a:pt x="3119522" y="1689100"/>
                  </a:cubicBezTo>
                  <a:cubicBezTo>
                    <a:pt x="3119522" y="2621964"/>
                    <a:pt x="2363286" y="3378200"/>
                    <a:pt x="1430422" y="3378200"/>
                  </a:cubicBezTo>
                  <a:cubicBezTo>
                    <a:pt x="847382" y="3378200"/>
                    <a:pt x="333337" y="3082796"/>
                    <a:pt x="29794" y="2633492"/>
                  </a:cubicBezTo>
                  <a:lnTo>
                    <a:pt x="0" y="2584450"/>
                  </a:lnTo>
                  <a:lnTo>
                    <a:pt x="816434" y="2584450"/>
                  </a:lnTo>
                  <a:lnTo>
                    <a:pt x="823273" y="2589564"/>
                  </a:lnTo>
                  <a:cubicBezTo>
                    <a:pt x="996587" y="2706653"/>
                    <a:pt x="1205520" y="2775022"/>
                    <a:pt x="1430422" y="2775022"/>
                  </a:cubicBezTo>
                  <a:cubicBezTo>
                    <a:pt x="2030160" y="2775022"/>
                    <a:pt x="2516344" y="2288838"/>
                    <a:pt x="2516344" y="1689100"/>
                  </a:cubicBezTo>
                  <a:cubicBezTo>
                    <a:pt x="2516344" y="1089362"/>
                    <a:pt x="2030160" y="603178"/>
                    <a:pt x="1430422" y="603178"/>
                  </a:cubicBezTo>
                  <a:cubicBezTo>
                    <a:pt x="1205520" y="603178"/>
                    <a:pt x="996587" y="671547"/>
                    <a:pt x="823273" y="788636"/>
                  </a:cubicBezTo>
                  <a:lnTo>
                    <a:pt x="816434" y="793750"/>
                  </a:lnTo>
                  <a:lnTo>
                    <a:pt x="0" y="793750"/>
                  </a:lnTo>
                  <a:lnTo>
                    <a:pt x="29794" y="744708"/>
                  </a:lnTo>
                  <a:cubicBezTo>
                    <a:pt x="333337" y="295405"/>
                    <a:pt x="847382" y="0"/>
                    <a:pt x="1430422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8" name="îşļiḍê">
              <a:extLst>
                <a:ext uri="{FF2B5EF4-FFF2-40B4-BE49-F238E27FC236}">
                  <a16:creationId xmlns:a16="http://schemas.microsoft.com/office/drawing/2014/main" id="{18EF3FDA-C4CE-46BC-A046-B18F5284D87A}"/>
                </a:ext>
              </a:extLst>
            </p:cNvPr>
            <p:cNvSpPr/>
            <p:nvPr/>
          </p:nvSpPr>
          <p:spPr bwMode="auto">
            <a:xfrm>
              <a:off x="4180609" y="2931559"/>
              <a:ext cx="1072470" cy="901454"/>
            </a:xfrm>
            <a:custGeom>
              <a:avLst/>
              <a:gdLst>
                <a:gd name="connsiteX0" fmla="*/ 536415 w 607227"/>
                <a:gd name="connsiteY0" fmla="*/ 12631 h 510399"/>
                <a:gd name="connsiteX1" fmla="*/ 557192 w 607227"/>
                <a:gd name="connsiteY1" fmla="*/ 21221 h 510399"/>
                <a:gd name="connsiteX2" fmla="*/ 598584 w 607227"/>
                <a:gd name="connsiteY2" fmla="*/ 62633 h 510399"/>
                <a:gd name="connsiteX3" fmla="*/ 598584 w 607227"/>
                <a:gd name="connsiteY3" fmla="*/ 104044 h 510399"/>
                <a:gd name="connsiteX4" fmla="*/ 511175 w 607227"/>
                <a:gd name="connsiteY4" fmla="*/ 191324 h 510399"/>
                <a:gd name="connsiteX5" fmla="*/ 444948 w 607227"/>
                <a:gd name="connsiteY5" fmla="*/ 257453 h 510399"/>
                <a:gd name="connsiteX6" fmla="*/ 339441 w 607227"/>
                <a:gd name="connsiteY6" fmla="*/ 362805 h 510399"/>
                <a:gd name="connsiteX7" fmla="*/ 297968 w 607227"/>
                <a:gd name="connsiteY7" fmla="*/ 404217 h 510399"/>
                <a:gd name="connsiteX8" fmla="*/ 277191 w 607227"/>
                <a:gd name="connsiteY8" fmla="*/ 412807 h 510399"/>
                <a:gd name="connsiteX9" fmla="*/ 256495 w 607227"/>
                <a:gd name="connsiteY9" fmla="*/ 404217 h 510399"/>
                <a:gd name="connsiteX10" fmla="*/ 215023 w 607227"/>
                <a:gd name="connsiteY10" fmla="*/ 362805 h 510399"/>
                <a:gd name="connsiteX11" fmla="*/ 138814 w 607227"/>
                <a:gd name="connsiteY11" fmla="*/ 286790 h 510399"/>
                <a:gd name="connsiteX12" fmla="*/ 138814 w 607227"/>
                <a:gd name="connsiteY12" fmla="*/ 245378 h 510399"/>
                <a:gd name="connsiteX13" fmla="*/ 180286 w 607227"/>
                <a:gd name="connsiteY13" fmla="*/ 203967 h 510399"/>
                <a:gd name="connsiteX14" fmla="*/ 201063 w 607227"/>
                <a:gd name="connsiteY14" fmla="*/ 195376 h 510399"/>
                <a:gd name="connsiteX15" fmla="*/ 221759 w 607227"/>
                <a:gd name="connsiteY15" fmla="*/ 203967 h 510399"/>
                <a:gd name="connsiteX16" fmla="*/ 277191 w 607227"/>
                <a:gd name="connsiteY16" fmla="*/ 259317 h 510399"/>
                <a:gd name="connsiteX17" fmla="*/ 444948 w 607227"/>
                <a:gd name="connsiteY17" fmla="*/ 91807 h 510399"/>
                <a:gd name="connsiteX18" fmla="*/ 503951 w 607227"/>
                <a:gd name="connsiteY18" fmla="*/ 32891 h 510399"/>
                <a:gd name="connsiteX19" fmla="*/ 515719 w 607227"/>
                <a:gd name="connsiteY19" fmla="*/ 21221 h 510399"/>
                <a:gd name="connsiteX20" fmla="*/ 536415 w 607227"/>
                <a:gd name="connsiteY20" fmla="*/ 12631 h 510399"/>
                <a:gd name="connsiteX21" fmla="*/ 61847 w 607227"/>
                <a:gd name="connsiteY21" fmla="*/ 0 h 510399"/>
                <a:gd name="connsiteX22" fmla="*/ 449328 w 607227"/>
                <a:gd name="connsiteY22" fmla="*/ 0 h 510399"/>
                <a:gd name="connsiteX23" fmla="*/ 491858 w 607227"/>
                <a:gd name="connsiteY23" fmla="*/ 17019 h 510399"/>
                <a:gd name="connsiteX24" fmla="*/ 442591 w 607227"/>
                <a:gd name="connsiteY24" fmla="*/ 66130 h 510399"/>
                <a:gd name="connsiteX25" fmla="*/ 66230 w 607227"/>
                <a:gd name="connsiteY25" fmla="*/ 66130 h 510399"/>
                <a:gd name="connsiteX26" fmla="*/ 66230 w 607227"/>
                <a:gd name="connsiteY26" fmla="*/ 444269 h 510399"/>
                <a:gd name="connsiteX27" fmla="*/ 444945 w 607227"/>
                <a:gd name="connsiteY27" fmla="*/ 444269 h 510399"/>
                <a:gd name="connsiteX28" fmla="*/ 444945 w 607227"/>
                <a:gd name="connsiteY28" fmla="*/ 285590 h 510399"/>
                <a:gd name="connsiteX29" fmla="*/ 511175 w 607227"/>
                <a:gd name="connsiteY29" fmla="*/ 219460 h 510399"/>
                <a:gd name="connsiteX30" fmla="*/ 511175 w 607227"/>
                <a:gd name="connsiteY30" fmla="*/ 448645 h 510399"/>
                <a:gd name="connsiteX31" fmla="*/ 449328 w 607227"/>
                <a:gd name="connsiteY31" fmla="*/ 510399 h 510399"/>
                <a:gd name="connsiteX32" fmla="*/ 61847 w 607227"/>
                <a:gd name="connsiteY32" fmla="*/ 510399 h 510399"/>
                <a:gd name="connsiteX33" fmla="*/ 0 w 607227"/>
                <a:gd name="connsiteY33" fmla="*/ 448645 h 510399"/>
                <a:gd name="connsiteX34" fmla="*/ 0 w 607227"/>
                <a:gd name="connsiteY34" fmla="*/ 61673 h 510399"/>
                <a:gd name="connsiteX35" fmla="*/ 61847 w 607227"/>
                <a:gd name="connsiteY35" fmla="*/ 0 h 510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07227" h="510399">
                  <a:moveTo>
                    <a:pt x="536415" y="12631"/>
                  </a:moveTo>
                  <a:cubicBezTo>
                    <a:pt x="543882" y="12631"/>
                    <a:pt x="551430" y="15467"/>
                    <a:pt x="557192" y="21221"/>
                  </a:cubicBezTo>
                  <a:lnTo>
                    <a:pt x="598584" y="62633"/>
                  </a:lnTo>
                  <a:cubicBezTo>
                    <a:pt x="610108" y="74059"/>
                    <a:pt x="610108" y="92618"/>
                    <a:pt x="598584" y="104044"/>
                  </a:cubicBezTo>
                  <a:lnTo>
                    <a:pt x="511175" y="191324"/>
                  </a:lnTo>
                  <a:lnTo>
                    <a:pt x="444948" y="257453"/>
                  </a:lnTo>
                  <a:lnTo>
                    <a:pt x="339441" y="362805"/>
                  </a:lnTo>
                  <a:lnTo>
                    <a:pt x="297968" y="404217"/>
                  </a:lnTo>
                  <a:cubicBezTo>
                    <a:pt x="292206" y="409971"/>
                    <a:pt x="284739" y="412807"/>
                    <a:pt x="277191" y="412807"/>
                  </a:cubicBezTo>
                  <a:cubicBezTo>
                    <a:pt x="269724" y="412807"/>
                    <a:pt x="262177" y="409971"/>
                    <a:pt x="256495" y="404217"/>
                  </a:cubicBezTo>
                  <a:lnTo>
                    <a:pt x="215023" y="362805"/>
                  </a:lnTo>
                  <a:lnTo>
                    <a:pt x="138814" y="286790"/>
                  </a:lnTo>
                  <a:cubicBezTo>
                    <a:pt x="127370" y="275363"/>
                    <a:pt x="127370" y="256805"/>
                    <a:pt x="138814" y="245378"/>
                  </a:cubicBezTo>
                  <a:lnTo>
                    <a:pt x="180286" y="203967"/>
                  </a:lnTo>
                  <a:cubicBezTo>
                    <a:pt x="186049" y="198213"/>
                    <a:pt x="193515" y="195376"/>
                    <a:pt x="201063" y="195376"/>
                  </a:cubicBezTo>
                  <a:cubicBezTo>
                    <a:pt x="208530" y="195376"/>
                    <a:pt x="215997" y="198213"/>
                    <a:pt x="221759" y="203967"/>
                  </a:cubicBezTo>
                  <a:lnTo>
                    <a:pt x="277191" y="259317"/>
                  </a:lnTo>
                  <a:lnTo>
                    <a:pt x="444948" y="91807"/>
                  </a:lnTo>
                  <a:lnTo>
                    <a:pt x="503951" y="32891"/>
                  </a:lnTo>
                  <a:lnTo>
                    <a:pt x="515719" y="21221"/>
                  </a:lnTo>
                  <a:cubicBezTo>
                    <a:pt x="521401" y="15467"/>
                    <a:pt x="528949" y="12631"/>
                    <a:pt x="536415" y="12631"/>
                  </a:cubicBezTo>
                  <a:close/>
                  <a:moveTo>
                    <a:pt x="61847" y="0"/>
                  </a:moveTo>
                  <a:lnTo>
                    <a:pt x="449328" y="0"/>
                  </a:lnTo>
                  <a:cubicBezTo>
                    <a:pt x="465804" y="0"/>
                    <a:pt x="480738" y="6483"/>
                    <a:pt x="491858" y="17019"/>
                  </a:cubicBezTo>
                  <a:lnTo>
                    <a:pt x="442591" y="66130"/>
                  </a:lnTo>
                  <a:lnTo>
                    <a:pt x="66230" y="66130"/>
                  </a:lnTo>
                  <a:lnTo>
                    <a:pt x="66230" y="444269"/>
                  </a:lnTo>
                  <a:lnTo>
                    <a:pt x="444945" y="444269"/>
                  </a:lnTo>
                  <a:lnTo>
                    <a:pt x="444945" y="285590"/>
                  </a:lnTo>
                  <a:lnTo>
                    <a:pt x="511175" y="219460"/>
                  </a:lnTo>
                  <a:lnTo>
                    <a:pt x="511175" y="448645"/>
                  </a:lnTo>
                  <a:cubicBezTo>
                    <a:pt x="511175" y="482683"/>
                    <a:pt x="483417" y="510399"/>
                    <a:pt x="449328" y="510399"/>
                  </a:cubicBezTo>
                  <a:lnTo>
                    <a:pt x="61847" y="510399"/>
                  </a:lnTo>
                  <a:cubicBezTo>
                    <a:pt x="27758" y="510399"/>
                    <a:pt x="0" y="482683"/>
                    <a:pt x="0" y="448645"/>
                  </a:cubicBezTo>
                  <a:lnTo>
                    <a:pt x="0" y="61673"/>
                  </a:lnTo>
                  <a:cubicBezTo>
                    <a:pt x="0" y="27635"/>
                    <a:pt x="27758" y="0"/>
                    <a:pt x="6184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9" name="ïš1ïḓé">
              <a:extLst>
                <a:ext uri="{FF2B5EF4-FFF2-40B4-BE49-F238E27FC236}">
                  <a16:creationId xmlns:a16="http://schemas.microsoft.com/office/drawing/2014/main" id="{12C5B7FC-518D-4027-AB5F-D4A4D6A22412}"/>
                </a:ext>
              </a:extLst>
            </p:cNvPr>
            <p:cNvSpPr/>
            <p:nvPr/>
          </p:nvSpPr>
          <p:spPr bwMode="auto">
            <a:xfrm>
              <a:off x="6925515" y="2805198"/>
              <a:ext cx="1221690" cy="1194162"/>
            </a:xfrm>
            <a:custGeom>
              <a:avLst/>
              <a:gdLst>
                <a:gd name="connsiteX0" fmla="*/ 163904 w 607933"/>
                <a:gd name="connsiteY0" fmla="*/ 368072 h 594235"/>
                <a:gd name="connsiteX1" fmla="*/ 194698 w 607933"/>
                <a:gd name="connsiteY1" fmla="*/ 416677 h 594235"/>
                <a:gd name="connsiteX2" fmla="*/ 52648 w 607933"/>
                <a:gd name="connsiteY2" fmla="*/ 475202 h 594235"/>
                <a:gd name="connsiteX3" fmla="*/ 303966 w 607933"/>
                <a:gd name="connsiteY3" fmla="*/ 542654 h 594235"/>
                <a:gd name="connsiteX4" fmla="*/ 555285 w 607933"/>
                <a:gd name="connsiteY4" fmla="*/ 475202 h 594235"/>
                <a:gd name="connsiteX5" fmla="*/ 412242 w 607933"/>
                <a:gd name="connsiteY5" fmla="*/ 416677 h 594235"/>
                <a:gd name="connsiteX6" fmla="*/ 444030 w 607933"/>
                <a:gd name="connsiteY6" fmla="*/ 368072 h 594235"/>
                <a:gd name="connsiteX7" fmla="*/ 607933 w 607933"/>
                <a:gd name="connsiteY7" fmla="*/ 475202 h 594235"/>
                <a:gd name="connsiteX8" fmla="*/ 303966 w 607933"/>
                <a:gd name="connsiteY8" fmla="*/ 594235 h 594235"/>
                <a:gd name="connsiteX9" fmla="*/ 0 w 607933"/>
                <a:gd name="connsiteY9" fmla="*/ 475202 h 594235"/>
                <a:gd name="connsiteX10" fmla="*/ 163904 w 607933"/>
                <a:gd name="connsiteY10" fmla="*/ 368072 h 594235"/>
                <a:gd name="connsiteX11" fmla="*/ 304444 w 607933"/>
                <a:gd name="connsiteY11" fmla="*/ 119134 h 594235"/>
                <a:gd name="connsiteX12" fmla="*/ 368550 w 607933"/>
                <a:gd name="connsiteY12" fmla="*/ 183559 h 594235"/>
                <a:gd name="connsiteX13" fmla="*/ 304444 w 607933"/>
                <a:gd name="connsiteY13" fmla="*/ 247984 h 594235"/>
                <a:gd name="connsiteX14" fmla="*/ 240338 w 607933"/>
                <a:gd name="connsiteY14" fmla="*/ 183559 h 594235"/>
                <a:gd name="connsiteX15" fmla="*/ 304444 w 607933"/>
                <a:gd name="connsiteY15" fmla="*/ 119134 h 594235"/>
                <a:gd name="connsiteX16" fmla="*/ 304941 w 607933"/>
                <a:gd name="connsiteY16" fmla="*/ 78375 h 594235"/>
                <a:gd name="connsiteX17" fmla="*/ 198655 w 607933"/>
                <a:gd name="connsiteY17" fmla="*/ 183536 h 594235"/>
                <a:gd name="connsiteX18" fmla="*/ 304941 w 607933"/>
                <a:gd name="connsiteY18" fmla="*/ 288698 h 594235"/>
                <a:gd name="connsiteX19" fmla="*/ 410234 w 607933"/>
                <a:gd name="connsiteY19" fmla="*/ 183536 h 594235"/>
                <a:gd name="connsiteX20" fmla="*/ 304941 w 607933"/>
                <a:gd name="connsiteY20" fmla="*/ 78375 h 594235"/>
                <a:gd name="connsiteX21" fmla="*/ 304941 w 607933"/>
                <a:gd name="connsiteY21" fmla="*/ 0 h 594235"/>
                <a:gd name="connsiteX22" fmla="*/ 482747 w 607933"/>
                <a:gd name="connsiteY22" fmla="*/ 178576 h 594235"/>
                <a:gd name="connsiteX23" fmla="*/ 338714 w 607933"/>
                <a:gd name="connsiteY23" fmla="*/ 454376 h 594235"/>
                <a:gd name="connsiteX24" fmla="*/ 304941 w 607933"/>
                <a:gd name="connsiteY24" fmla="*/ 472234 h 594235"/>
                <a:gd name="connsiteX25" fmla="*/ 270175 w 607933"/>
                <a:gd name="connsiteY25" fmla="*/ 454376 h 594235"/>
                <a:gd name="connsiteX26" fmla="*/ 126142 w 607933"/>
                <a:gd name="connsiteY26" fmla="*/ 178576 h 594235"/>
                <a:gd name="connsiteX27" fmla="*/ 304941 w 607933"/>
                <a:gd name="connsiteY27" fmla="*/ 0 h 594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07933" h="594235">
                  <a:moveTo>
                    <a:pt x="163904" y="368072"/>
                  </a:moveTo>
                  <a:cubicBezTo>
                    <a:pt x="173837" y="383943"/>
                    <a:pt x="183771" y="399814"/>
                    <a:pt x="194698" y="416677"/>
                  </a:cubicBezTo>
                  <a:cubicBezTo>
                    <a:pt x="100329" y="430564"/>
                    <a:pt x="52648" y="460323"/>
                    <a:pt x="52648" y="475202"/>
                  </a:cubicBezTo>
                  <a:cubicBezTo>
                    <a:pt x="52648" y="495041"/>
                    <a:pt x="138076" y="542654"/>
                    <a:pt x="303966" y="542654"/>
                  </a:cubicBezTo>
                  <a:cubicBezTo>
                    <a:pt x="469857" y="542654"/>
                    <a:pt x="555285" y="495041"/>
                    <a:pt x="555285" y="475202"/>
                  </a:cubicBezTo>
                  <a:cubicBezTo>
                    <a:pt x="555285" y="460323"/>
                    <a:pt x="506611" y="430564"/>
                    <a:pt x="412242" y="416677"/>
                  </a:cubicBezTo>
                  <a:cubicBezTo>
                    <a:pt x="424162" y="399814"/>
                    <a:pt x="434096" y="383943"/>
                    <a:pt x="444030" y="368072"/>
                  </a:cubicBezTo>
                  <a:cubicBezTo>
                    <a:pt x="536412" y="385927"/>
                    <a:pt x="607933" y="421637"/>
                    <a:pt x="607933" y="475202"/>
                  </a:cubicBezTo>
                  <a:cubicBezTo>
                    <a:pt x="607933" y="553565"/>
                    <a:pt x="454956" y="594235"/>
                    <a:pt x="303966" y="594235"/>
                  </a:cubicBezTo>
                  <a:cubicBezTo>
                    <a:pt x="152977" y="594235"/>
                    <a:pt x="0" y="553565"/>
                    <a:pt x="0" y="475202"/>
                  </a:cubicBezTo>
                  <a:cubicBezTo>
                    <a:pt x="0" y="421637"/>
                    <a:pt x="70528" y="385927"/>
                    <a:pt x="163904" y="368072"/>
                  </a:cubicBezTo>
                  <a:close/>
                  <a:moveTo>
                    <a:pt x="304444" y="119134"/>
                  </a:moveTo>
                  <a:cubicBezTo>
                    <a:pt x="339849" y="119134"/>
                    <a:pt x="368550" y="147978"/>
                    <a:pt x="368550" y="183559"/>
                  </a:cubicBezTo>
                  <a:cubicBezTo>
                    <a:pt x="368550" y="219140"/>
                    <a:pt x="339849" y="247984"/>
                    <a:pt x="304444" y="247984"/>
                  </a:cubicBezTo>
                  <a:cubicBezTo>
                    <a:pt x="269039" y="247984"/>
                    <a:pt x="240338" y="219140"/>
                    <a:pt x="240338" y="183559"/>
                  </a:cubicBezTo>
                  <a:cubicBezTo>
                    <a:pt x="240338" y="147978"/>
                    <a:pt x="269039" y="119134"/>
                    <a:pt x="304444" y="119134"/>
                  </a:cubicBezTo>
                  <a:close/>
                  <a:moveTo>
                    <a:pt x="304941" y="78375"/>
                  </a:moveTo>
                  <a:cubicBezTo>
                    <a:pt x="246335" y="78375"/>
                    <a:pt x="198655" y="125003"/>
                    <a:pt x="198655" y="183536"/>
                  </a:cubicBezTo>
                  <a:cubicBezTo>
                    <a:pt x="198655" y="242070"/>
                    <a:pt x="246335" y="288698"/>
                    <a:pt x="304941" y="288698"/>
                  </a:cubicBezTo>
                  <a:cubicBezTo>
                    <a:pt x="362554" y="288698"/>
                    <a:pt x="410234" y="242070"/>
                    <a:pt x="410234" y="183536"/>
                  </a:cubicBezTo>
                  <a:cubicBezTo>
                    <a:pt x="410234" y="125003"/>
                    <a:pt x="362554" y="78375"/>
                    <a:pt x="304941" y="78375"/>
                  </a:cubicBezTo>
                  <a:close/>
                  <a:moveTo>
                    <a:pt x="304941" y="0"/>
                  </a:moveTo>
                  <a:cubicBezTo>
                    <a:pt x="403281" y="0"/>
                    <a:pt x="482747" y="80359"/>
                    <a:pt x="482747" y="178576"/>
                  </a:cubicBezTo>
                  <a:cubicBezTo>
                    <a:pt x="482747" y="249014"/>
                    <a:pt x="391361" y="383938"/>
                    <a:pt x="338714" y="454376"/>
                  </a:cubicBezTo>
                  <a:cubicBezTo>
                    <a:pt x="330768" y="465289"/>
                    <a:pt x="317854" y="472234"/>
                    <a:pt x="304941" y="472234"/>
                  </a:cubicBezTo>
                  <a:cubicBezTo>
                    <a:pt x="291035" y="472234"/>
                    <a:pt x="278121" y="465289"/>
                    <a:pt x="270175" y="454376"/>
                  </a:cubicBezTo>
                  <a:cubicBezTo>
                    <a:pt x="217528" y="383938"/>
                    <a:pt x="126142" y="249014"/>
                    <a:pt x="126142" y="178576"/>
                  </a:cubicBezTo>
                  <a:cubicBezTo>
                    <a:pt x="126142" y="80359"/>
                    <a:pt x="205608" y="0"/>
                    <a:pt x="304941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0" name="îŝḷiḋé">
              <a:extLst>
                <a:ext uri="{FF2B5EF4-FFF2-40B4-BE49-F238E27FC236}">
                  <a16:creationId xmlns:a16="http://schemas.microsoft.com/office/drawing/2014/main" id="{72EC30A7-03A6-4637-A1E5-038E24AB8F64}"/>
                </a:ext>
              </a:extLst>
            </p:cNvPr>
            <p:cNvSpPr txBox="1"/>
            <p:nvPr/>
          </p:nvSpPr>
          <p:spPr>
            <a:xfrm>
              <a:off x="8559475" y="3226560"/>
              <a:ext cx="2962600" cy="589556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rmAutofit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en-US" altLang="zh-CN" sz="1100" dirty="0"/>
                <a:t>Copy paste fonts. Choose the only option to retain text.</a:t>
              </a:r>
              <a:endParaRPr lang="zh-CN" altLang="en-US" sz="1100" dirty="0"/>
            </a:p>
          </p:txBody>
        </p:sp>
        <p:sp>
          <p:nvSpPr>
            <p:cNvPr id="11" name="íśḻïdè">
              <a:extLst>
                <a:ext uri="{FF2B5EF4-FFF2-40B4-BE49-F238E27FC236}">
                  <a16:creationId xmlns:a16="http://schemas.microsoft.com/office/drawing/2014/main" id="{E2A4DD10-5737-4577-9F22-5CBBE8435785}"/>
                </a:ext>
              </a:extLst>
            </p:cNvPr>
            <p:cNvSpPr/>
            <p:nvPr/>
          </p:nvSpPr>
          <p:spPr>
            <a:xfrm>
              <a:off x="8559475" y="2856121"/>
              <a:ext cx="2962600" cy="370439"/>
            </a:xfrm>
            <a:prstGeom prst="rect">
              <a:avLst/>
            </a:prstGeom>
          </p:spPr>
          <p:txBody>
            <a:bodyPr wrap="square" lIns="91440" tIns="45720" rIns="91440" bIns="45720">
              <a:normAutofit lnSpcReduction="10000"/>
            </a:bodyPr>
            <a:lstStyle/>
            <a:p>
              <a:pPr lvl="0" defTabSz="914378">
                <a:defRPr/>
              </a:pPr>
              <a:r>
                <a:rPr lang="en-US" altLang="zh-CN" sz="2000" b="1" dirty="0"/>
                <a:t>Text here</a:t>
              </a:r>
              <a:endParaRPr lang="zh-CN" altLang="en-US" sz="2000" b="1" dirty="0"/>
            </a:p>
          </p:txBody>
        </p:sp>
        <p:sp>
          <p:nvSpPr>
            <p:cNvPr id="12" name="ïṧḷíde">
              <a:extLst>
                <a:ext uri="{FF2B5EF4-FFF2-40B4-BE49-F238E27FC236}">
                  <a16:creationId xmlns:a16="http://schemas.microsoft.com/office/drawing/2014/main" id="{3416A997-FA0A-4A63-9844-C713436B54D3}"/>
                </a:ext>
              </a:extLst>
            </p:cNvPr>
            <p:cNvSpPr txBox="1"/>
            <p:nvPr/>
          </p:nvSpPr>
          <p:spPr>
            <a:xfrm>
              <a:off x="669925" y="3226560"/>
              <a:ext cx="2998323" cy="589556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r" defTabSz="914378">
                <a:lnSpc>
                  <a:spcPct val="120000"/>
                </a:lnSpc>
                <a:defRPr/>
              </a:pPr>
              <a:r>
                <a:rPr lang="en-US" altLang="zh-CN" sz="1100" dirty="0"/>
                <a:t>Copy paste fonts. Choose the only option to retain text.</a:t>
              </a:r>
              <a:endParaRPr lang="zh-CN" altLang="en-US" sz="1100" dirty="0"/>
            </a:p>
          </p:txBody>
        </p:sp>
        <p:sp>
          <p:nvSpPr>
            <p:cNvPr id="13" name="îṩľîḋè">
              <a:extLst>
                <a:ext uri="{FF2B5EF4-FFF2-40B4-BE49-F238E27FC236}">
                  <a16:creationId xmlns:a16="http://schemas.microsoft.com/office/drawing/2014/main" id="{2B2B3E08-30B4-4DE6-84E0-748CF4986996}"/>
                </a:ext>
              </a:extLst>
            </p:cNvPr>
            <p:cNvSpPr/>
            <p:nvPr/>
          </p:nvSpPr>
          <p:spPr>
            <a:xfrm>
              <a:off x="669925" y="2856121"/>
              <a:ext cx="2998323" cy="370439"/>
            </a:xfrm>
            <a:prstGeom prst="rect">
              <a:avLst/>
            </a:prstGeom>
          </p:spPr>
          <p:txBody>
            <a:bodyPr wrap="square" lIns="91440" tIns="45720" rIns="91440" bIns="45720">
              <a:normAutofit lnSpcReduction="10000"/>
            </a:bodyPr>
            <a:lstStyle/>
            <a:p>
              <a:pPr lvl="0" algn="r" defTabSz="914378">
                <a:defRPr/>
              </a:pPr>
              <a:r>
                <a:rPr lang="en-US" altLang="zh-CN" sz="2000" b="1" dirty="0"/>
                <a:t>Text here</a:t>
              </a:r>
              <a:endParaRPr lang="zh-CN" altLang="en-US" sz="2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4986496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C528B29-CCC8-4DB6-9648-810A4D066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76353893-A58C-4BC0-B0EE-5EE35462B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14AE022-01C7-4DC0-A86F-0458BE920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24</a:t>
            </a:fld>
            <a:endParaRPr lang="zh-CN" altLang="en-US"/>
          </a:p>
        </p:txBody>
      </p:sp>
      <p:grpSp>
        <p:nvGrpSpPr>
          <p:cNvPr id="5" name="24679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F0DD7B8B-A959-4116-B9AE-3B9BF03987CD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617624"/>
            <a:ext cx="10845800" cy="4041852"/>
            <a:chOff x="673100" y="1617624"/>
            <a:chExt cx="10845800" cy="4041852"/>
          </a:xfrm>
        </p:grpSpPr>
        <p:grpSp>
          <p:nvGrpSpPr>
            <p:cNvPr id="6" name="í$lïḍê">
              <a:extLst>
                <a:ext uri="{FF2B5EF4-FFF2-40B4-BE49-F238E27FC236}">
                  <a16:creationId xmlns:a16="http://schemas.microsoft.com/office/drawing/2014/main" id="{4E1EFB0C-B515-41C3-BF2C-9339FA057709}"/>
                </a:ext>
              </a:extLst>
            </p:cNvPr>
            <p:cNvGrpSpPr/>
            <p:nvPr/>
          </p:nvGrpSpPr>
          <p:grpSpPr>
            <a:xfrm>
              <a:off x="673100" y="1617624"/>
              <a:ext cx="2380817" cy="4041852"/>
              <a:chOff x="673100" y="1617624"/>
              <a:chExt cx="2380817" cy="4041852"/>
            </a:xfrm>
          </p:grpSpPr>
          <p:grpSp>
            <p:nvGrpSpPr>
              <p:cNvPr id="35" name="iSḻîḓé">
                <a:extLst>
                  <a:ext uri="{FF2B5EF4-FFF2-40B4-BE49-F238E27FC236}">
                    <a16:creationId xmlns:a16="http://schemas.microsoft.com/office/drawing/2014/main" id="{340A635F-39D7-4A1B-83B2-1A58C930C8D4}"/>
                  </a:ext>
                </a:extLst>
              </p:cNvPr>
              <p:cNvGrpSpPr/>
              <p:nvPr/>
            </p:nvGrpSpPr>
            <p:grpSpPr>
              <a:xfrm>
                <a:off x="1215855" y="1617624"/>
                <a:ext cx="1295306" cy="1295306"/>
                <a:chOff x="953546" y="1631277"/>
                <a:chExt cx="1819924" cy="1819924"/>
              </a:xfrm>
            </p:grpSpPr>
            <p:sp>
              <p:nvSpPr>
                <p:cNvPr id="41" name="iŝḻíḍê">
                  <a:extLst>
                    <a:ext uri="{FF2B5EF4-FFF2-40B4-BE49-F238E27FC236}">
                      <a16:creationId xmlns:a16="http://schemas.microsoft.com/office/drawing/2014/main" id="{C01C88DA-342E-4919-9581-702BA527B829}"/>
                    </a:ext>
                  </a:extLst>
                </p:cNvPr>
                <p:cNvSpPr/>
                <p:nvPr/>
              </p:nvSpPr>
              <p:spPr>
                <a:xfrm>
                  <a:off x="953546" y="1631277"/>
                  <a:ext cx="1819924" cy="1819924"/>
                </a:xfrm>
                <a:prstGeom prst="diamond">
                  <a:avLst/>
                </a:prstGeom>
                <a:solidFill>
                  <a:schemeClr val="accent1"/>
                </a:solidFill>
                <a:ln w="3175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" name="ïSḷïḑe">
                  <a:extLst>
                    <a:ext uri="{FF2B5EF4-FFF2-40B4-BE49-F238E27FC236}">
                      <a16:creationId xmlns:a16="http://schemas.microsoft.com/office/drawing/2014/main" id="{AA4EF899-735E-4599-86B7-2D45CCDC6328}"/>
                    </a:ext>
                  </a:extLst>
                </p:cNvPr>
                <p:cNvSpPr/>
                <p:nvPr/>
              </p:nvSpPr>
              <p:spPr>
                <a:xfrm>
                  <a:off x="1367005" y="2044736"/>
                  <a:ext cx="993006" cy="993006"/>
                </a:xfrm>
                <a:prstGeom prst="ellipse">
                  <a:avLst/>
                </a:prstGeom>
                <a:solidFill>
                  <a:schemeClr val="bg1"/>
                </a:solidFill>
                <a:ln w="3175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" name="îślíďê">
                  <a:extLst>
                    <a:ext uri="{FF2B5EF4-FFF2-40B4-BE49-F238E27FC236}">
                      <a16:creationId xmlns:a16="http://schemas.microsoft.com/office/drawing/2014/main" id="{5FD7176F-9987-4607-ACB9-B373D8213086}"/>
                    </a:ext>
                  </a:extLst>
                </p:cNvPr>
                <p:cNvSpPr/>
                <p:nvPr/>
              </p:nvSpPr>
              <p:spPr>
                <a:xfrm>
                  <a:off x="1541203" y="2203243"/>
                  <a:ext cx="644610" cy="675992"/>
                </a:xfrm>
                <a:custGeom>
                  <a:avLst/>
                  <a:gdLst>
                    <a:gd name="connsiteX0" fmla="*/ 271981 w 578354"/>
                    <a:gd name="connsiteY0" fmla="*/ 340887 h 606510"/>
                    <a:gd name="connsiteX1" fmla="*/ 256365 w 578354"/>
                    <a:gd name="connsiteY1" fmla="*/ 346409 h 606510"/>
                    <a:gd name="connsiteX2" fmla="*/ 251051 w 578354"/>
                    <a:gd name="connsiteY2" fmla="*/ 352798 h 606510"/>
                    <a:gd name="connsiteX3" fmla="*/ 251051 w 578354"/>
                    <a:gd name="connsiteY3" fmla="*/ 368716 h 606510"/>
                    <a:gd name="connsiteX4" fmla="*/ 248665 w 578354"/>
                    <a:gd name="connsiteY4" fmla="*/ 370449 h 606510"/>
                    <a:gd name="connsiteX5" fmla="*/ 247038 w 578354"/>
                    <a:gd name="connsiteY5" fmla="*/ 375322 h 606510"/>
                    <a:gd name="connsiteX6" fmla="*/ 250509 w 578354"/>
                    <a:gd name="connsiteY6" fmla="*/ 409431 h 606510"/>
                    <a:gd name="connsiteX7" fmla="*/ 255172 w 578354"/>
                    <a:gd name="connsiteY7" fmla="*/ 414954 h 606510"/>
                    <a:gd name="connsiteX8" fmla="*/ 256907 w 578354"/>
                    <a:gd name="connsiteY8" fmla="*/ 415170 h 606510"/>
                    <a:gd name="connsiteX9" fmla="*/ 262004 w 578354"/>
                    <a:gd name="connsiteY9" fmla="*/ 412572 h 606510"/>
                    <a:gd name="connsiteX10" fmla="*/ 280114 w 578354"/>
                    <a:gd name="connsiteY10" fmla="*/ 388749 h 606510"/>
                    <a:gd name="connsiteX11" fmla="*/ 281307 w 578354"/>
                    <a:gd name="connsiteY11" fmla="*/ 384851 h 606510"/>
                    <a:gd name="connsiteX12" fmla="*/ 281307 w 578354"/>
                    <a:gd name="connsiteY12" fmla="*/ 346626 h 606510"/>
                    <a:gd name="connsiteX13" fmla="*/ 278270 w 578354"/>
                    <a:gd name="connsiteY13" fmla="*/ 341104 h 606510"/>
                    <a:gd name="connsiteX14" fmla="*/ 271981 w 578354"/>
                    <a:gd name="connsiteY14" fmla="*/ 340887 h 606510"/>
                    <a:gd name="connsiteX15" fmla="*/ 190755 w 578354"/>
                    <a:gd name="connsiteY15" fmla="*/ 340887 h 606510"/>
                    <a:gd name="connsiteX16" fmla="*/ 184357 w 578354"/>
                    <a:gd name="connsiteY16" fmla="*/ 341104 h 606510"/>
                    <a:gd name="connsiteX17" fmla="*/ 181321 w 578354"/>
                    <a:gd name="connsiteY17" fmla="*/ 346626 h 606510"/>
                    <a:gd name="connsiteX18" fmla="*/ 181212 w 578354"/>
                    <a:gd name="connsiteY18" fmla="*/ 384851 h 606510"/>
                    <a:gd name="connsiteX19" fmla="*/ 182513 w 578354"/>
                    <a:gd name="connsiteY19" fmla="*/ 388749 h 606510"/>
                    <a:gd name="connsiteX20" fmla="*/ 200624 w 578354"/>
                    <a:gd name="connsiteY20" fmla="*/ 412680 h 606510"/>
                    <a:gd name="connsiteX21" fmla="*/ 205721 w 578354"/>
                    <a:gd name="connsiteY21" fmla="*/ 415170 h 606510"/>
                    <a:gd name="connsiteX22" fmla="*/ 207456 w 578354"/>
                    <a:gd name="connsiteY22" fmla="*/ 414954 h 606510"/>
                    <a:gd name="connsiteX23" fmla="*/ 212119 w 578354"/>
                    <a:gd name="connsiteY23" fmla="*/ 409431 h 606510"/>
                    <a:gd name="connsiteX24" fmla="*/ 215589 w 578354"/>
                    <a:gd name="connsiteY24" fmla="*/ 375322 h 606510"/>
                    <a:gd name="connsiteX25" fmla="*/ 213963 w 578354"/>
                    <a:gd name="connsiteY25" fmla="*/ 370449 h 606510"/>
                    <a:gd name="connsiteX26" fmla="*/ 211577 w 578354"/>
                    <a:gd name="connsiteY26" fmla="*/ 368716 h 606510"/>
                    <a:gd name="connsiteX27" fmla="*/ 211577 w 578354"/>
                    <a:gd name="connsiteY27" fmla="*/ 352798 h 606510"/>
                    <a:gd name="connsiteX28" fmla="*/ 206263 w 578354"/>
                    <a:gd name="connsiteY28" fmla="*/ 346409 h 606510"/>
                    <a:gd name="connsiteX29" fmla="*/ 190755 w 578354"/>
                    <a:gd name="connsiteY29" fmla="*/ 340887 h 606510"/>
                    <a:gd name="connsiteX30" fmla="*/ 200624 w 578354"/>
                    <a:gd name="connsiteY30" fmla="*/ 168497 h 606510"/>
                    <a:gd name="connsiteX31" fmla="*/ 156161 w 578354"/>
                    <a:gd name="connsiteY31" fmla="*/ 180300 h 606510"/>
                    <a:gd name="connsiteX32" fmla="*/ 152583 w 578354"/>
                    <a:gd name="connsiteY32" fmla="*/ 186039 h 606510"/>
                    <a:gd name="connsiteX33" fmla="*/ 152583 w 578354"/>
                    <a:gd name="connsiteY33" fmla="*/ 197518 h 606510"/>
                    <a:gd name="connsiteX34" fmla="*/ 149980 w 578354"/>
                    <a:gd name="connsiteY34" fmla="*/ 197518 h 606510"/>
                    <a:gd name="connsiteX35" fmla="*/ 143473 w 578354"/>
                    <a:gd name="connsiteY35" fmla="*/ 203906 h 606510"/>
                    <a:gd name="connsiteX36" fmla="*/ 143473 w 578354"/>
                    <a:gd name="connsiteY36" fmla="*/ 214410 h 606510"/>
                    <a:gd name="connsiteX37" fmla="*/ 146401 w 578354"/>
                    <a:gd name="connsiteY37" fmla="*/ 219824 h 606510"/>
                    <a:gd name="connsiteX38" fmla="*/ 152691 w 578354"/>
                    <a:gd name="connsiteY38" fmla="*/ 223831 h 606510"/>
                    <a:gd name="connsiteX39" fmla="*/ 153016 w 578354"/>
                    <a:gd name="connsiteY39" fmla="*/ 226538 h 606510"/>
                    <a:gd name="connsiteX40" fmla="*/ 176007 w 578354"/>
                    <a:gd name="connsiteY40" fmla="*/ 279598 h 606510"/>
                    <a:gd name="connsiteX41" fmla="*/ 214071 w 578354"/>
                    <a:gd name="connsiteY41" fmla="*/ 312516 h 606510"/>
                    <a:gd name="connsiteX42" fmla="*/ 248557 w 578354"/>
                    <a:gd name="connsiteY42" fmla="*/ 312516 h 606510"/>
                    <a:gd name="connsiteX43" fmla="*/ 286621 w 578354"/>
                    <a:gd name="connsiteY43" fmla="*/ 279598 h 606510"/>
                    <a:gd name="connsiteX44" fmla="*/ 309611 w 578354"/>
                    <a:gd name="connsiteY44" fmla="*/ 226538 h 606510"/>
                    <a:gd name="connsiteX45" fmla="*/ 309936 w 578354"/>
                    <a:gd name="connsiteY45" fmla="*/ 223831 h 606510"/>
                    <a:gd name="connsiteX46" fmla="*/ 316226 w 578354"/>
                    <a:gd name="connsiteY46" fmla="*/ 219824 h 606510"/>
                    <a:gd name="connsiteX47" fmla="*/ 319154 w 578354"/>
                    <a:gd name="connsiteY47" fmla="*/ 214410 h 606510"/>
                    <a:gd name="connsiteX48" fmla="*/ 319154 w 578354"/>
                    <a:gd name="connsiteY48" fmla="*/ 203906 h 606510"/>
                    <a:gd name="connsiteX49" fmla="*/ 312756 w 578354"/>
                    <a:gd name="connsiteY49" fmla="*/ 197518 h 606510"/>
                    <a:gd name="connsiteX50" fmla="*/ 309177 w 578354"/>
                    <a:gd name="connsiteY50" fmla="*/ 197518 h 606510"/>
                    <a:gd name="connsiteX51" fmla="*/ 307117 w 578354"/>
                    <a:gd name="connsiteY51" fmla="*/ 195352 h 606510"/>
                    <a:gd name="connsiteX52" fmla="*/ 301044 w 578354"/>
                    <a:gd name="connsiteY52" fmla="*/ 194919 h 606510"/>
                    <a:gd name="connsiteX53" fmla="*/ 275668 w 578354"/>
                    <a:gd name="connsiteY53" fmla="*/ 200658 h 606510"/>
                    <a:gd name="connsiteX54" fmla="*/ 236302 w 578354"/>
                    <a:gd name="connsiteY54" fmla="*/ 182791 h 606510"/>
                    <a:gd name="connsiteX55" fmla="*/ 200624 w 578354"/>
                    <a:gd name="connsiteY55" fmla="*/ 168497 h 606510"/>
                    <a:gd name="connsiteX56" fmla="*/ 426321 w 578354"/>
                    <a:gd name="connsiteY56" fmla="*/ 71765 h 606510"/>
                    <a:gd name="connsiteX57" fmla="*/ 439012 w 578354"/>
                    <a:gd name="connsiteY57" fmla="*/ 84331 h 606510"/>
                    <a:gd name="connsiteX58" fmla="*/ 439012 w 578354"/>
                    <a:gd name="connsiteY58" fmla="*/ 99173 h 606510"/>
                    <a:gd name="connsiteX59" fmla="*/ 464721 w 578354"/>
                    <a:gd name="connsiteY59" fmla="*/ 112498 h 606510"/>
                    <a:gd name="connsiteX60" fmla="*/ 467758 w 578354"/>
                    <a:gd name="connsiteY60" fmla="*/ 124306 h 606510"/>
                    <a:gd name="connsiteX61" fmla="*/ 459297 w 578354"/>
                    <a:gd name="connsiteY61" fmla="*/ 133080 h 606510"/>
                    <a:gd name="connsiteX62" fmla="*/ 452789 w 578354"/>
                    <a:gd name="connsiteY62" fmla="*/ 135139 h 606510"/>
                    <a:gd name="connsiteX63" fmla="*/ 439555 w 578354"/>
                    <a:gd name="connsiteY63" fmla="*/ 131455 h 606510"/>
                    <a:gd name="connsiteX64" fmla="*/ 425019 w 578354"/>
                    <a:gd name="connsiteY64" fmla="*/ 125931 h 606510"/>
                    <a:gd name="connsiteX65" fmla="*/ 413738 w 578354"/>
                    <a:gd name="connsiteY65" fmla="*/ 132972 h 606510"/>
                    <a:gd name="connsiteX66" fmla="*/ 415582 w 578354"/>
                    <a:gd name="connsiteY66" fmla="*/ 137197 h 606510"/>
                    <a:gd name="connsiteX67" fmla="*/ 426429 w 578354"/>
                    <a:gd name="connsiteY67" fmla="*/ 140989 h 606510"/>
                    <a:gd name="connsiteX68" fmla="*/ 456043 w 578354"/>
                    <a:gd name="connsiteY68" fmla="*/ 149113 h 606510"/>
                    <a:gd name="connsiteX69" fmla="*/ 471230 w 578354"/>
                    <a:gd name="connsiteY69" fmla="*/ 161355 h 606510"/>
                    <a:gd name="connsiteX70" fmla="*/ 477304 w 578354"/>
                    <a:gd name="connsiteY70" fmla="*/ 181829 h 606510"/>
                    <a:gd name="connsiteX71" fmla="*/ 465480 w 578354"/>
                    <a:gd name="connsiteY71" fmla="*/ 209454 h 606510"/>
                    <a:gd name="connsiteX72" fmla="*/ 439012 w 578354"/>
                    <a:gd name="connsiteY72" fmla="*/ 222020 h 606510"/>
                    <a:gd name="connsiteX73" fmla="*/ 439012 w 578354"/>
                    <a:gd name="connsiteY73" fmla="*/ 242278 h 606510"/>
                    <a:gd name="connsiteX74" fmla="*/ 426321 w 578354"/>
                    <a:gd name="connsiteY74" fmla="*/ 254953 h 606510"/>
                    <a:gd name="connsiteX75" fmla="*/ 413738 w 578354"/>
                    <a:gd name="connsiteY75" fmla="*/ 242278 h 606510"/>
                    <a:gd name="connsiteX76" fmla="*/ 413738 w 578354"/>
                    <a:gd name="connsiteY76" fmla="*/ 222670 h 606510"/>
                    <a:gd name="connsiteX77" fmla="*/ 378158 w 578354"/>
                    <a:gd name="connsiteY77" fmla="*/ 202087 h 606510"/>
                    <a:gd name="connsiteX78" fmla="*/ 377073 w 578354"/>
                    <a:gd name="connsiteY78" fmla="*/ 190171 h 606510"/>
                    <a:gd name="connsiteX79" fmla="*/ 386402 w 578354"/>
                    <a:gd name="connsiteY79" fmla="*/ 182696 h 606510"/>
                    <a:gd name="connsiteX80" fmla="*/ 395948 w 578354"/>
                    <a:gd name="connsiteY80" fmla="*/ 180963 h 606510"/>
                    <a:gd name="connsiteX81" fmla="*/ 408531 w 578354"/>
                    <a:gd name="connsiteY81" fmla="*/ 186163 h 606510"/>
                    <a:gd name="connsiteX82" fmla="*/ 426646 w 578354"/>
                    <a:gd name="connsiteY82" fmla="*/ 193963 h 606510"/>
                    <a:gd name="connsiteX83" fmla="*/ 439555 w 578354"/>
                    <a:gd name="connsiteY83" fmla="*/ 187138 h 606510"/>
                    <a:gd name="connsiteX84" fmla="*/ 436626 w 578354"/>
                    <a:gd name="connsiteY84" fmla="*/ 181504 h 606510"/>
                    <a:gd name="connsiteX85" fmla="*/ 425778 w 578354"/>
                    <a:gd name="connsiteY85" fmla="*/ 177821 h 606510"/>
                    <a:gd name="connsiteX86" fmla="*/ 385534 w 578354"/>
                    <a:gd name="connsiteY86" fmla="*/ 161355 h 606510"/>
                    <a:gd name="connsiteX87" fmla="*/ 376964 w 578354"/>
                    <a:gd name="connsiteY87" fmla="*/ 138280 h 606510"/>
                    <a:gd name="connsiteX88" fmla="*/ 386402 w 578354"/>
                    <a:gd name="connsiteY88" fmla="*/ 112714 h 606510"/>
                    <a:gd name="connsiteX89" fmla="*/ 413738 w 578354"/>
                    <a:gd name="connsiteY89" fmla="*/ 98848 h 606510"/>
                    <a:gd name="connsiteX90" fmla="*/ 413738 w 578354"/>
                    <a:gd name="connsiteY90" fmla="*/ 84331 h 606510"/>
                    <a:gd name="connsiteX91" fmla="*/ 426321 w 578354"/>
                    <a:gd name="connsiteY91" fmla="*/ 71765 h 606510"/>
                    <a:gd name="connsiteX92" fmla="*/ 215047 w 578354"/>
                    <a:gd name="connsiteY92" fmla="*/ 46785 h 606510"/>
                    <a:gd name="connsiteX93" fmla="*/ 247581 w 578354"/>
                    <a:gd name="connsiteY93" fmla="*/ 46785 h 606510"/>
                    <a:gd name="connsiteX94" fmla="*/ 347675 w 578354"/>
                    <a:gd name="connsiteY94" fmla="*/ 146840 h 606510"/>
                    <a:gd name="connsiteX95" fmla="*/ 347675 w 578354"/>
                    <a:gd name="connsiteY95" fmla="*/ 178243 h 606510"/>
                    <a:gd name="connsiteX96" fmla="*/ 353423 w 578354"/>
                    <a:gd name="connsiteY96" fmla="*/ 196110 h 606510"/>
                    <a:gd name="connsiteX97" fmla="*/ 353423 w 578354"/>
                    <a:gd name="connsiteY97" fmla="*/ 218525 h 606510"/>
                    <a:gd name="connsiteX98" fmla="*/ 342362 w 578354"/>
                    <a:gd name="connsiteY98" fmla="*/ 242131 h 606510"/>
                    <a:gd name="connsiteX99" fmla="*/ 335963 w 578354"/>
                    <a:gd name="connsiteY99" fmla="*/ 259132 h 606510"/>
                    <a:gd name="connsiteX100" fmla="*/ 314383 w 578354"/>
                    <a:gd name="connsiteY100" fmla="*/ 299522 h 606510"/>
                    <a:gd name="connsiteX101" fmla="*/ 299743 w 578354"/>
                    <a:gd name="connsiteY101" fmla="*/ 318147 h 606510"/>
                    <a:gd name="connsiteX102" fmla="*/ 310587 w 578354"/>
                    <a:gd name="connsiteY102" fmla="*/ 331683 h 606510"/>
                    <a:gd name="connsiteX103" fmla="*/ 382052 w 578354"/>
                    <a:gd name="connsiteY103" fmla="*/ 353231 h 606510"/>
                    <a:gd name="connsiteX104" fmla="*/ 462627 w 578354"/>
                    <a:gd name="connsiteY104" fmla="*/ 587560 h 606510"/>
                    <a:gd name="connsiteX105" fmla="*/ 443758 w 578354"/>
                    <a:gd name="connsiteY105" fmla="*/ 606510 h 606510"/>
                    <a:gd name="connsiteX106" fmla="*/ 18978 w 578354"/>
                    <a:gd name="connsiteY106" fmla="*/ 606510 h 606510"/>
                    <a:gd name="connsiteX107" fmla="*/ 0 w 578354"/>
                    <a:gd name="connsiteY107" fmla="*/ 587560 h 606510"/>
                    <a:gd name="connsiteX108" fmla="*/ 217 w 578354"/>
                    <a:gd name="connsiteY108" fmla="*/ 584636 h 606510"/>
                    <a:gd name="connsiteX109" fmla="*/ 80575 w 578354"/>
                    <a:gd name="connsiteY109" fmla="*/ 353231 h 606510"/>
                    <a:gd name="connsiteX110" fmla="*/ 152040 w 578354"/>
                    <a:gd name="connsiteY110" fmla="*/ 331683 h 606510"/>
                    <a:gd name="connsiteX111" fmla="*/ 162885 w 578354"/>
                    <a:gd name="connsiteY111" fmla="*/ 318147 h 606510"/>
                    <a:gd name="connsiteX112" fmla="*/ 148353 w 578354"/>
                    <a:gd name="connsiteY112" fmla="*/ 299522 h 606510"/>
                    <a:gd name="connsiteX113" fmla="*/ 126664 w 578354"/>
                    <a:gd name="connsiteY113" fmla="*/ 259132 h 606510"/>
                    <a:gd name="connsiteX114" fmla="*/ 120266 w 578354"/>
                    <a:gd name="connsiteY114" fmla="*/ 242131 h 606510"/>
                    <a:gd name="connsiteX115" fmla="*/ 109205 w 578354"/>
                    <a:gd name="connsiteY115" fmla="*/ 218525 h 606510"/>
                    <a:gd name="connsiteX116" fmla="*/ 109205 w 578354"/>
                    <a:gd name="connsiteY116" fmla="*/ 196110 h 606510"/>
                    <a:gd name="connsiteX117" fmla="*/ 114952 w 578354"/>
                    <a:gd name="connsiteY117" fmla="*/ 178243 h 606510"/>
                    <a:gd name="connsiteX118" fmla="*/ 114952 w 578354"/>
                    <a:gd name="connsiteY118" fmla="*/ 146840 h 606510"/>
                    <a:gd name="connsiteX119" fmla="*/ 215047 w 578354"/>
                    <a:gd name="connsiteY119" fmla="*/ 46785 h 606510"/>
                    <a:gd name="connsiteX120" fmla="*/ 414825 w 578354"/>
                    <a:gd name="connsiteY120" fmla="*/ 0 h 606510"/>
                    <a:gd name="connsiteX121" fmla="*/ 578354 w 578354"/>
                    <a:gd name="connsiteY121" fmla="*/ 163305 h 606510"/>
                    <a:gd name="connsiteX122" fmla="*/ 414825 w 578354"/>
                    <a:gd name="connsiteY122" fmla="*/ 326718 h 606510"/>
                    <a:gd name="connsiteX123" fmla="*/ 344664 w 578354"/>
                    <a:gd name="connsiteY123" fmla="*/ 310907 h 606510"/>
                    <a:gd name="connsiteX124" fmla="*/ 360063 w 578354"/>
                    <a:gd name="connsiteY124" fmla="*/ 279719 h 606510"/>
                    <a:gd name="connsiteX125" fmla="*/ 414825 w 578354"/>
                    <a:gd name="connsiteY125" fmla="*/ 291956 h 606510"/>
                    <a:gd name="connsiteX126" fmla="*/ 543545 w 578354"/>
                    <a:gd name="connsiteY126" fmla="*/ 163305 h 606510"/>
                    <a:gd name="connsiteX127" fmla="*/ 414825 w 578354"/>
                    <a:gd name="connsiteY127" fmla="*/ 34762 h 606510"/>
                    <a:gd name="connsiteX128" fmla="*/ 338808 w 578354"/>
                    <a:gd name="connsiteY128" fmla="*/ 59561 h 606510"/>
                    <a:gd name="connsiteX129" fmla="*/ 311264 w 578354"/>
                    <a:gd name="connsiteY129" fmla="*/ 37036 h 606510"/>
                    <a:gd name="connsiteX130" fmla="*/ 414825 w 578354"/>
                    <a:gd name="connsiteY130" fmla="*/ 0 h 6065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</a:cxnLst>
                  <a:rect l="l" t="t" r="r" b="b"/>
                  <a:pathLst>
                    <a:path w="578354" h="606510">
                      <a:moveTo>
                        <a:pt x="271981" y="340887"/>
                      </a:moveTo>
                      <a:cubicBezTo>
                        <a:pt x="266667" y="343702"/>
                        <a:pt x="261461" y="345543"/>
                        <a:pt x="256365" y="346409"/>
                      </a:cubicBezTo>
                      <a:cubicBezTo>
                        <a:pt x="253328" y="346951"/>
                        <a:pt x="251051" y="349658"/>
                        <a:pt x="251051" y="352798"/>
                      </a:cubicBezTo>
                      <a:lnTo>
                        <a:pt x="251051" y="368716"/>
                      </a:lnTo>
                      <a:cubicBezTo>
                        <a:pt x="250183" y="369149"/>
                        <a:pt x="249316" y="369691"/>
                        <a:pt x="248665" y="370449"/>
                      </a:cubicBezTo>
                      <a:cubicBezTo>
                        <a:pt x="247472" y="371748"/>
                        <a:pt x="246821" y="373589"/>
                        <a:pt x="247038" y="375322"/>
                      </a:cubicBezTo>
                      <a:lnTo>
                        <a:pt x="250509" y="409431"/>
                      </a:lnTo>
                      <a:cubicBezTo>
                        <a:pt x="250834" y="412030"/>
                        <a:pt x="252677" y="414196"/>
                        <a:pt x="255172" y="414954"/>
                      </a:cubicBezTo>
                      <a:cubicBezTo>
                        <a:pt x="255822" y="415062"/>
                        <a:pt x="256365" y="415170"/>
                        <a:pt x="256907" y="415170"/>
                      </a:cubicBezTo>
                      <a:cubicBezTo>
                        <a:pt x="258859" y="415170"/>
                        <a:pt x="260811" y="414304"/>
                        <a:pt x="262004" y="412572"/>
                      </a:cubicBezTo>
                      <a:lnTo>
                        <a:pt x="280114" y="388749"/>
                      </a:lnTo>
                      <a:cubicBezTo>
                        <a:pt x="280873" y="387666"/>
                        <a:pt x="281307" y="386258"/>
                        <a:pt x="281307" y="384851"/>
                      </a:cubicBezTo>
                      <a:lnTo>
                        <a:pt x="281307" y="346626"/>
                      </a:lnTo>
                      <a:cubicBezTo>
                        <a:pt x="281307" y="344352"/>
                        <a:pt x="280222" y="342295"/>
                        <a:pt x="278270" y="341104"/>
                      </a:cubicBezTo>
                      <a:cubicBezTo>
                        <a:pt x="276318" y="339912"/>
                        <a:pt x="273933" y="339912"/>
                        <a:pt x="271981" y="340887"/>
                      </a:cubicBezTo>
                      <a:close/>
                      <a:moveTo>
                        <a:pt x="190755" y="340887"/>
                      </a:moveTo>
                      <a:cubicBezTo>
                        <a:pt x="188695" y="339912"/>
                        <a:pt x="186309" y="339912"/>
                        <a:pt x="184357" y="341104"/>
                      </a:cubicBezTo>
                      <a:cubicBezTo>
                        <a:pt x="182513" y="342295"/>
                        <a:pt x="181321" y="344352"/>
                        <a:pt x="181321" y="346626"/>
                      </a:cubicBezTo>
                      <a:lnTo>
                        <a:pt x="181212" y="384851"/>
                      </a:lnTo>
                      <a:cubicBezTo>
                        <a:pt x="181212" y="386258"/>
                        <a:pt x="181754" y="387666"/>
                        <a:pt x="182513" y="388749"/>
                      </a:cubicBezTo>
                      <a:lnTo>
                        <a:pt x="200624" y="412680"/>
                      </a:lnTo>
                      <a:cubicBezTo>
                        <a:pt x="201817" y="414304"/>
                        <a:pt x="203769" y="415170"/>
                        <a:pt x="205721" y="415170"/>
                      </a:cubicBezTo>
                      <a:cubicBezTo>
                        <a:pt x="206263" y="415170"/>
                        <a:pt x="206914" y="415062"/>
                        <a:pt x="207456" y="414954"/>
                      </a:cubicBezTo>
                      <a:cubicBezTo>
                        <a:pt x="209950" y="414196"/>
                        <a:pt x="211794" y="412030"/>
                        <a:pt x="212119" y="409431"/>
                      </a:cubicBezTo>
                      <a:lnTo>
                        <a:pt x="215589" y="375322"/>
                      </a:lnTo>
                      <a:cubicBezTo>
                        <a:pt x="215806" y="373589"/>
                        <a:pt x="215264" y="371748"/>
                        <a:pt x="213963" y="370449"/>
                      </a:cubicBezTo>
                      <a:cubicBezTo>
                        <a:pt x="213312" y="369691"/>
                        <a:pt x="212553" y="369149"/>
                        <a:pt x="211577" y="368716"/>
                      </a:cubicBezTo>
                      <a:lnTo>
                        <a:pt x="211577" y="352798"/>
                      </a:lnTo>
                      <a:cubicBezTo>
                        <a:pt x="211577" y="349658"/>
                        <a:pt x="209299" y="346951"/>
                        <a:pt x="206263" y="346409"/>
                      </a:cubicBezTo>
                      <a:cubicBezTo>
                        <a:pt x="201166" y="345543"/>
                        <a:pt x="195961" y="343702"/>
                        <a:pt x="190755" y="340887"/>
                      </a:cubicBezTo>
                      <a:close/>
                      <a:moveTo>
                        <a:pt x="200624" y="168497"/>
                      </a:moveTo>
                      <a:cubicBezTo>
                        <a:pt x="182513" y="168497"/>
                        <a:pt x="164945" y="175861"/>
                        <a:pt x="156161" y="180300"/>
                      </a:cubicBezTo>
                      <a:cubicBezTo>
                        <a:pt x="153884" y="181383"/>
                        <a:pt x="152583" y="183657"/>
                        <a:pt x="152583" y="186039"/>
                      </a:cubicBezTo>
                      <a:lnTo>
                        <a:pt x="152583" y="197518"/>
                      </a:lnTo>
                      <a:lnTo>
                        <a:pt x="149980" y="197518"/>
                      </a:lnTo>
                      <a:cubicBezTo>
                        <a:pt x="146401" y="197518"/>
                        <a:pt x="143473" y="200333"/>
                        <a:pt x="143473" y="203906"/>
                      </a:cubicBezTo>
                      <a:lnTo>
                        <a:pt x="143473" y="214410"/>
                      </a:lnTo>
                      <a:cubicBezTo>
                        <a:pt x="143473" y="216576"/>
                        <a:pt x="144666" y="218633"/>
                        <a:pt x="146401" y="219824"/>
                      </a:cubicBezTo>
                      <a:lnTo>
                        <a:pt x="152691" y="223831"/>
                      </a:lnTo>
                      <a:lnTo>
                        <a:pt x="153016" y="226538"/>
                      </a:lnTo>
                      <a:cubicBezTo>
                        <a:pt x="155077" y="241806"/>
                        <a:pt x="163644" y="261731"/>
                        <a:pt x="176007" y="279598"/>
                      </a:cubicBezTo>
                      <a:cubicBezTo>
                        <a:pt x="191731" y="302338"/>
                        <a:pt x="206480" y="312516"/>
                        <a:pt x="214071" y="312516"/>
                      </a:cubicBezTo>
                      <a:lnTo>
                        <a:pt x="248557" y="312516"/>
                      </a:lnTo>
                      <a:cubicBezTo>
                        <a:pt x="256148" y="312516"/>
                        <a:pt x="270896" y="302338"/>
                        <a:pt x="286621" y="279598"/>
                      </a:cubicBezTo>
                      <a:cubicBezTo>
                        <a:pt x="298984" y="261731"/>
                        <a:pt x="307551" y="241806"/>
                        <a:pt x="309611" y="226538"/>
                      </a:cubicBezTo>
                      <a:lnTo>
                        <a:pt x="309936" y="223831"/>
                      </a:lnTo>
                      <a:lnTo>
                        <a:pt x="316226" y="219824"/>
                      </a:lnTo>
                      <a:cubicBezTo>
                        <a:pt x="318070" y="218633"/>
                        <a:pt x="319154" y="216576"/>
                        <a:pt x="319154" y="214410"/>
                      </a:cubicBezTo>
                      <a:lnTo>
                        <a:pt x="319154" y="203906"/>
                      </a:lnTo>
                      <a:cubicBezTo>
                        <a:pt x="319154" y="200333"/>
                        <a:pt x="316226" y="197518"/>
                        <a:pt x="312756" y="197518"/>
                      </a:cubicBezTo>
                      <a:lnTo>
                        <a:pt x="309177" y="197518"/>
                      </a:lnTo>
                      <a:cubicBezTo>
                        <a:pt x="308744" y="196651"/>
                        <a:pt x="307984" y="195893"/>
                        <a:pt x="307117" y="195352"/>
                      </a:cubicBezTo>
                      <a:cubicBezTo>
                        <a:pt x="305382" y="194161"/>
                        <a:pt x="302996" y="193944"/>
                        <a:pt x="301044" y="194919"/>
                      </a:cubicBezTo>
                      <a:cubicBezTo>
                        <a:pt x="292477" y="198709"/>
                        <a:pt x="283910" y="200658"/>
                        <a:pt x="275668" y="200658"/>
                      </a:cubicBezTo>
                      <a:cubicBezTo>
                        <a:pt x="261028" y="200658"/>
                        <a:pt x="247797" y="194702"/>
                        <a:pt x="236302" y="182791"/>
                      </a:cubicBezTo>
                      <a:cubicBezTo>
                        <a:pt x="227193" y="173370"/>
                        <a:pt x="215155" y="168497"/>
                        <a:pt x="200624" y="168497"/>
                      </a:cubicBezTo>
                      <a:close/>
                      <a:moveTo>
                        <a:pt x="426321" y="71765"/>
                      </a:moveTo>
                      <a:cubicBezTo>
                        <a:pt x="433372" y="71765"/>
                        <a:pt x="439012" y="77398"/>
                        <a:pt x="439012" y="84331"/>
                      </a:cubicBezTo>
                      <a:lnTo>
                        <a:pt x="439012" y="99173"/>
                      </a:lnTo>
                      <a:cubicBezTo>
                        <a:pt x="449860" y="101231"/>
                        <a:pt x="458321" y="105564"/>
                        <a:pt x="464721" y="112498"/>
                      </a:cubicBezTo>
                      <a:cubicBezTo>
                        <a:pt x="467650" y="115639"/>
                        <a:pt x="468843" y="120081"/>
                        <a:pt x="467758" y="124306"/>
                      </a:cubicBezTo>
                      <a:cubicBezTo>
                        <a:pt x="466565" y="128531"/>
                        <a:pt x="463419" y="131780"/>
                        <a:pt x="459297" y="133080"/>
                      </a:cubicBezTo>
                      <a:lnTo>
                        <a:pt x="452789" y="135139"/>
                      </a:lnTo>
                      <a:cubicBezTo>
                        <a:pt x="448016" y="136655"/>
                        <a:pt x="442809" y="135247"/>
                        <a:pt x="439555" y="131455"/>
                      </a:cubicBezTo>
                      <a:cubicBezTo>
                        <a:pt x="436192" y="127772"/>
                        <a:pt x="431311" y="125931"/>
                        <a:pt x="425019" y="125931"/>
                      </a:cubicBezTo>
                      <a:cubicBezTo>
                        <a:pt x="419921" y="125931"/>
                        <a:pt x="413738" y="127122"/>
                        <a:pt x="413738" y="132972"/>
                      </a:cubicBezTo>
                      <a:cubicBezTo>
                        <a:pt x="413738" y="134597"/>
                        <a:pt x="414388" y="136005"/>
                        <a:pt x="415582" y="137197"/>
                      </a:cubicBezTo>
                      <a:cubicBezTo>
                        <a:pt x="416883" y="138389"/>
                        <a:pt x="420463" y="139689"/>
                        <a:pt x="426429" y="140989"/>
                      </a:cubicBezTo>
                      <a:cubicBezTo>
                        <a:pt x="440097" y="144022"/>
                        <a:pt x="450077" y="146730"/>
                        <a:pt x="456043" y="149113"/>
                      </a:cubicBezTo>
                      <a:cubicBezTo>
                        <a:pt x="462118" y="151497"/>
                        <a:pt x="467216" y="155613"/>
                        <a:pt x="471230" y="161355"/>
                      </a:cubicBezTo>
                      <a:cubicBezTo>
                        <a:pt x="475243" y="167096"/>
                        <a:pt x="477304" y="174030"/>
                        <a:pt x="477304" y="181829"/>
                      </a:cubicBezTo>
                      <a:cubicBezTo>
                        <a:pt x="477304" y="192771"/>
                        <a:pt x="473291" y="202087"/>
                        <a:pt x="465480" y="209454"/>
                      </a:cubicBezTo>
                      <a:cubicBezTo>
                        <a:pt x="458863" y="215737"/>
                        <a:pt x="449968" y="219962"/>
                        <a:pt x="439012" y="222020"/>
                      </a:cubicBezTo>
                      <a:lnTo>
                        <a:pt x="439012" y="242278"/>
                      </a:lnTo>
                      <a:cubicBezTo>
                        <a:pt x="439012" y="249320"/>
                        <a:pt x="433372" y="254953"/>
                        <a:pt x="426321" y="254953"/>
                      </a:cubicBezTo>
                      <a:cubicBezTo>
                        <a:pt x="419378" y="254953"/>
                        <a:pt x="413738" y="249320"/>
                        <a:pt x="413738" y="242278"/>
                      </a:cubicBezTo>
                      <a:lnTo>
                        <a:pt x="413738" y="222670"/>
                      </a:lnTo>
                      <a:cubicBezTo>
                        <a:pt x="397683" y="220504"/>
                        <a:pt x="385751" y="213571"/>
                        <a:pt x="378158" y="202087"/>
                      </a:cubicBezTo>
                      <a:cubicBezTo>
                        <a:pt x="375771" y="198512"/>
                        <a:pt x="375337" y="194071"/>
                        <a:pt x="377073" y="190171"/>
                      </a:cubicBezTo>
                      <a:cubicBezTo>
                        <a:pt x="378700" y="186271"/>
                        <a:pt x="382171" y="183454"/>
                        <a:pt x="386402" y="182696"/>
                      </a:cubicBezTo>
                      <a:lnTo>
                        <a:pt x="395948" y="180963"/>
                      </a:lnTo>
                      <a:cubicBezTo>
                        <a:pt x="400721" y="180096"/>
                        <a:pt x="405710" y="182046"/>
                        <a:pt x="408531" y="186163"/>
                      </a:cubicBezTo>
                      <a:cubicBezTo>
                        <a:pt x="412110" y="191254"/>
                        <a:pt x="418185" y="193963"/>
                        <a:pt x="426646" y="193963"/>
                      </a:cubicBezTo>
                      <a:cubicBezTo>
                        <a:pt x="439555" y="193963"/>
                        <a:pt x="439555" y="188763"/>
                        <a:pt x="439555" y="187138"/>
                      </a:cubicBezTo>
                      <a:cubicBezTo>
                        <a:pt x="439555" y="184646"/>
                        <a:pt x="438578" y="182913"/>
                        <a:pt x="436626" y="181504"/>
                      </a:cubicBezTo>
                      <a:cubicBezTo>
                        <a:pt x="434673" y="180096"/>
                        <a:pt x="430985" y="178905"/>
                        <a:pt x="425778" y="177821"/>
                      </a:cubicBezTo>
                      <a:cubicBezTo>
                        <a:pt x="404734" y="173488"/>
                        <a:pt x="391283" y="167963"/>
                        <a:pt x="385534" y="161355"/>
                      </a:cubicBezTo>
                      <a:cubicBezTo>
                        <a:pt x="379785" y="154530"/>
                        <a:pt x="376964" y="147055"/>
                        <a:pt x="376964" y="138280"/>
                      </a:cubicBezTo>
                      <a:cubicBezTo>
                        <a:pt x="376964" y="128639"/>
                        <a:pt x="380110" y="120081"/>
                        <a:pt x="386402" y="112714"/>
                      </a:cubicBezTo>
                      <a:cubicBezTo>
                        <a:pt x="392368" y="105564"/>
                        <a:pt x="401588" y="100906"/>
                        <a:pt x="413738" y="98848"/>
                      </a:cubicBezTo>
                      <a:lnTo>
                        <a:pt x="413738" y="84331"/>
                      </a:lnTo>
                      <a:cubicBezTo>
                        <a:pt x="413738" y="77398"/>
                        <a:pt x="419378" y="71765"/>
                        <a:pt x="426321" y="71765"/>
                      </a:cubicBezTo>
                      <a:close/>
                      <a:moveTo>
                        <a:pt x="215047" y="46785"/>
                      </a:moveTo>
                      <a:lnTo>
                        <a:pt x="247581" y="46785"/>
                      </a:lnTo>
                      <a:cubicBezTo>
                        <a:pt x="302779" y="46785"/>
                        <a:pt x="347675" y="91723"/>
                        <a:pt x="347675" y="146840"/>
                      </a:cubicBezTo>
                      <a:lnTo>
                        <a:pt x="347675" y="178243"/>
                      </a:lnTo>
                      <a:cubicBezTo>
                        <a:pt x="351471" y="183441"/>
                        <a:pt x="353423" y="189721"/>
                        <a:pt x="353423" y="196110"/>
                      </a:cubicBezTo>
                      <a:lnTo>
                        <a:pt x="353423" y="218525"/>
                      </a:lnTo>
                      <a:cubicBezTo>
                        <a:pt x="353423" y="227621"/>
                        <a:pt x="349302" y="236284"/>
                        <a:pt x="342362" y="242131"/>
                      </a:cubicBezTo>
                      <a:cubicBezTo>
                        <a:pt x="340626" y="247654"/>
                        <a:pt x="338458" y="253393"/>
                        <a:pt x="335963" y="259132"/>
                      </a:cubicBezTo>
                      <a:cubicBezTo>
                        <a:pt x="330758" y="272559"/>
                        <a:pt x="323275" y="286528"/>
                        <a:pt x="314383" y="299522"/>
                      </a:cubicBezTo>
                      <a:cubicBezTo>
                        <a:pt x="310587" y="305045"/>
                        <a:pt x="305599" y="311650"/>
                        <a:pt x="299743" y="318147"/>
                      </a:cubicBezTo>
                      <a:cubicBezTo>
                        <a:pt x="305056" y="321937"/>
                        <a:pt x="308852" y="326485"/>
                        <a:pt x="310587" y="331683"/>
                      </a:cubicBezTo>
                      <a:lnTo>
                        <a:pt x="382052" y="353231"/>
                      </a:lnTo>
                      <a:cubicBezTo>
                        <a:pt x="432263" y="367742"/>
                        <a:pt x="462627" y="578464"/>
                        <a:pt x="462627" y="587560"/>
                      </a:cubicBezTo>
                      <a:cubicBezTo>
                        <a:pt x="462627" y="598064"/>
                        <a:pt x="454169" y="606510"/>
                        <a:pt x="443758" y="606510"/>
                      </a:cubicBezTo>
                      <a:lnTo>
                        <a:pt x="18978" y="606510"/>
                      </a:lnTo>
                      <a:cubicBezTo>
                        <a:pt x="8459" y="606510"/>
                        <a:pt x="0" y="598064"/>
                        <a:pt x="0" y="587560"/>
                      </a:cubicBezTo>
                      <a:cubicBezTo>
                        <a:pt x="0" y="586586"/>
                        <a:pt x="109" y="585611"/>
                        <a:pt x="217" y="584636"/>
                      </a:cubicBezTo>
                      <a:cubicBezTo>
                        <a:pt x="217" y="584636"/>
                        <a:pt x="30365" y="367742"/>
                        <a:pt x="80575" y="353231"/>
                      </a:cubicBezTo>
                      <a:lnTo>
                        <a:pt x="152040" y="331683"/>
                      </a:lnTo>
                      <a:cubicBezTo>
                        <a:pt x="153775" y="326485"/>
                        <a:pt x="157571" y="321937"/>
                        <a:pt x="162885" y="318147"/>
                      </a:cubicBezTo>
                      <a:cubicBezTo>
                        <a:pt x="157029" y="311650"/>
                        <a:pt x="152040" y="305045"/>
                        <a:pt x="148353" y="299522"/>
                      </a:cubicBezTo>
                      <a:cubicBezTo>
                        <a:pt x="139352" y="286528"/>
                        <a:pt x="131870" y="272559"/>
                        <a:pt x="126664" y="259132"/>
                      </a:cubicBezTo>
                      <a:cubicBezTo>
                        <a:pt x="124170" y="253393"/>
                        <a:pt x="122001" y="247654"/>
                        <a:pt x="120266" y="242131"/>
                      </a:cubicBezTo>
                      <a:cubicBezTo>
                        <a:pt x="113325" y="236284"/>
                        <a:pt x="109205" y="227621"/>
                        <a:pt x="109205" y="218525"/>
                      </a:cubicBezTo>
                      <a:lnTo>
                        <a:pt x="109205" y="196110"/>
                      </a:lnTo>
                      <a:cubicBezTo>
                        <a:pt x="109205" y="189721"/>
                        <a:pt x="111265" y="183441"/>
                        <a:pt x="114952" y="178243"/>
                      </a:cubicBezTo>
                      <a:lnTo>
                        <a:pt x="114952" y="146840"/>
                      </a:lnTo>
                      <a:cubicBezTo>
                        <a:pt x="114952" y="91723"/>
                        <a:pt x="159848" y="46785"/>
                        <a:pt x="215047" y="46785"/>
                      </a:cubicBezTo>
                      <a:close/>
                      <a:moveTo>
                        <a:pt x="414825" y="0"/>
                      </a:moveTo>
                      <a:cubicBezTo>
                        <a:pt x="504940" y="0"/>
                        <a:pt x="578354" y="73314"/>
                        <a:pt x="578354" y="163305"/>
                      </a:cubicBezTo>
                      <a:cubicBezTo>
                        <a:pt x="578354" y="253404"/>
                        <a:pt x="504940" y="326718"/>
                        <a:pt x="414825" y="326718"/>
                      </a:cubicBezTo>
                      <a:cubicBezTo>
                        <a:pt x="389667" y="326718"/>
                        <a:pt x="365918" y="320979"/>
                        <a:pt x="344664" y="310907"/>
                      </a:cubicBezTo>
                      <a:cubicBezTo>
                        <a:pt x="350737" y="300620"/>
                        <a:pt x="355942" y="290115"/>
                        <a:pt x="360063" y="279719"/>
                      </a:cubicBezTo>
                      <a:cubicBezTo>
                        <a:pt x="376654" y="287516"/>
                        <a:pt x="395198" y="291956"/>
                        <a:pt x="414825" y="291956"/>
                      </a:cubicBezTo>
                      <a:cubicBezTo>
                        <a:pt x="485854" y="291956"/>
                        <a:pt x="543545" y="234236"/>
                        <a:pt x="543545" y="163305"/>
                      </a:cubicBezTo>
                      <a:cubicBezTo>
                        <a:pt x="543545" y="92482"/>
                        <a:pt x="485854" y="34762"/>
                        <a:pt x="414825" y="34762"/>
                      </a:cubicBezTo>
                      <a:cubicBezTo>
                        <a:pt x="386414" y="34762"/>
                        <a:pt x="360171" y="43967"/>
                        <a:pt x="338808" y="59561"/>
                      </a:cubicBezTo>
                      <a:cubicBezTo>
                        <a:pt x="330675" y="50897"/>
                        <a:pt x="321458" y="43317"/>
                        <a:pt x="311264" y="37036"/>
                      </a:cubicBezTo>
                      <a:cubicBezTo>
                        <a:pt x="339459" y="13861"/>
                        <a:pt x="375570" y="0"/>
                        <a:pt x="41482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175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</p:grpSp>
          <p:cxnSp>
            <p:nvCxnSpPr>
              <p:cNvPr id="36" name="直接连接符 35">
                <a:extLst>
                  <a:ext uri="{FF2B5EF4-FFF2-40B4-BE49-F238E27FC236}">
                    <a16:creationId xmlns:a16="http://schemas.microsoft.com/office/drawing/2014/main" id="{35E9F4BA-900A-4B38-AD7A-9E9B83D433F8}"/>
                  </a:ext>
                </a:extLst>
              </p:cNvPr>
              <p:cNvCxnSpPr>
                <a:cxnSpLocks/>
                <a:stCxn id="41" idx="2"/>
                <a:endCxn id="40" idx="0"/>
              </p:cNvCxnSpPr>
              <p:nvPr/>
            </p:nvCxnSpPr>
            <p:spPr>
              <a:xfrm>
                <a:off x="1863508" y="2912930"/>
                <a:ext cx="1" cy="2674546"/>
              </a:xfrm>
              <a:prstGeom prst="line">
                <a:avLst/>
              </a:prstGeom>
              <a:ln w="12700" cap="rnd">
                <a:solidFill>
                  <a:schemeClr val="bg1">
                    <a:lumMod val="75000"/>
                  </a:schemeClr>
                </a:solidFill>
                <a:prstDash val="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îSlîḓe">
                <a:extLst>
                  <a:ext uri="{FF2B5EF4-FFF2-40B4-BE49-F238E27FC236}">
                    <a16:creationId xmlns:a16="http://schemas.microsoft.com/office/drawing/2014/main" id="{4C7D9630-8018-498B-B12D-57A4A3AF9475}"/>
                  </a:ext>
                </a:extLst>
              </p:cNvPr>
              <p:cNvSpPr txBox="1"/>
              <p:nvPr/>
            </p:nvSpPr>
            <p:spPr bwMode="auto">
              <a:xfrm>
                <a:off x="673100" y="3591274"/>
                <a:ext cx="2380817" cy="44180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38" name="îšlíďê">
                <a:extLst>
                  <a:ext uri="{FF2B5EF4-FFF2-40B4-BE49-F238E27FC236}">
                    <a16:creationId xmlns:a16="http://schemas.microsoft.com/office/drawing/2014/main" id="{303488F5-F54F-4DF7-A887-9205A33256D2}"/>
                  </a:ext>
                </a:extLst>
              </p:cNvPr>
              <p:cNvSpPr/>
              <p:nvPr/>
            </p:nvSpPr>
            <p:spPr bwMode="auto">
              <a:xfrm>
                <a:off x="673100" y="4097490"/>
                <a:ext cx="2380817" cy="66734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4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9" name="ïSļíḋe">
                <a:extLst>
                  <a:ext uri="{FF2B5EF4-FFF2-40B4-BE49-F238E27FC236}">
                    <a16:creationId xmlns:a16="http://schemas.microsoft.com/office/drawing/2014/main" id="{D0B6D6D6-BCAB-4421-9BAB-102149BC8FB1}"/>
                  </a:ext>
                </a:extLst>
              </p:cNvPr>
              <p:cNvSpPr/>
              <p:nvPr/>
            </p:nvSpPr>
            <p:spPr bwMode="auto">
              <a:xfrm>
                <a:off x="673100" y="4775706"/>
                <a:ext cx="2380817" cy="59534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4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40" name="iṧļïḑé">
                <a:extLst>
                  <a:ext uri="{FF2B5EF4-FFF2-40B4-BE49-F238E27FC236}">
                    <a16:creationId xmlns:a16="http://schemas.microsoft.com/office/drawing/2014/main" id="{0D4A84BB-A055-498B-9EAB-ABBF32391242}"/>
                  </a:ext>
                </a:extLst>
              </p:cNvPr>
              <p:cNvSpPr/>
              <p:nvPr/>
            </p:nvSpPr>
            <p:spPr>
              <a:xfrm>
                <a:off x="902330" y="5587476"/>
                <a:ext cx="1922357" cy="72000"/>
              </a:xfrm>
              <a:prstGeom prst="rect">
                <a:avLst/>
              </a:prstGeom>
              <a:solidFill>
                <a:schemeClr val="accent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" name="iṥľíḍè">
              <a:extLst>
                <a:ext uri="{FF2B5EF4-FFF2-40B4-BE49-F238E27FC236}">
                  <a16:creationId xmlns:a16="http://schemas.microsoft.com/office/drawing/2014/main" id="{873342EB-6B2B-41ED-97E7-429FA643584F}"/>
                </a:ext>
              </a:extLst>
            </p:cNvPr>
            <p:cNvGrpSpPr/>
            <p:nvPr/>
          </p:nvGrpSpPr>
          <p:grpSpPr>
            <a:xfrm>
              <a:off x="3494761" y="1956732"/>
              <a:ext cx="2380817" cy="3363636"/>
              <a:chOff x="3494761" y="1992779"/>
              <a:chExt cx="2380817" cy="3363636"/>
            </a:xfrm>
          </p:grpSpPr>
          <p:grpSp>
            <p:nvGrpSpPr>
              <p:cNvPr id="27" name="îṥļîďè">
                <a:extLst>
                  <a:ext uri="{FF2B5EF4-FFF2-40B4-BE49-F238E27FC236}">
                    <a16:creationId xmlns:a16="http://schemas.microsoft.com/office/drawing/2014/main" id="{9C5CA935-221E-4CAE-B683-4DDAB97649EF}"/>
                  </a:ext>
                </a:extLst>
              </p:cNvPr>
              <p:cNvGrpSpPr/>
              <p:nvPr/>
            </p:nvGrpSpPr>
            <p:grpSpPr>
              <a:xfrm>
                <a:off x="4037516" y="1992779"/>
                <a:ext cx="1295306" cy="1295306"/>
                <a:chOff x="3775207" y="1970385"/>
                <a:chExt cx="1819924" cy="1819924"/>
              </a:xfrm>
            </p:grpSpPr>
            <p:sp>
              <p:nvSpPr>
                <p:cNvPr id="32" name="íṥḻiḓé">
                  <a:extLst>
                    <a:ext uri="{FF2B5EF4-FFF2-40B4-BE49-F238E27FC236}">
                      <a16:creationId xmlns:a16="http://schemas.microsoft.com/office/drawing/2014/main" id="{E0A6C697-1DE8-4438-8636-C178AF51BAC0}"/>
                    </a:ext>
                  </a:extLst>
                </p:cNvPr>
                <p:cNvSpPr/>
                <p:nvPr/>
              </p:nvSpPr>
              <p:spPr>
                <a:xfrm>
                  <a:off x="3775207" y="1970385"/>
                  <a:ext cx="1819924" cy="1819924"/>
                </a:xfrm>
                <a:prstGeom prst="diamond">
                  <a:avLst/>
                </a:prstGeom>
                <a:solidFill>
                  <a:schemeClr val="accent2"/>
                </a:solidFill>
                <a:ln w="3175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" name="íSḷíḋê">
                  <a:extLst>
                    <a:ext uri="{FF2B5EF4-FFF2-40B4-BE49-F238E27FC236}">
                      <a16:creationId xmlns:a16="http://schemas.microsoft.com/office/drawing/2014/main" id="{35C29063-B51F-4627-9A06-378B00606530}"/>
                    </a:ext>
                  </a:extLst>
                </p:cNvPr>
                <p:cNvSpPr/>
                <p:nvPr/>
              </p:nvSpPr>
              <p:spPr>
                <a:xfrm>
                  <a:off x="4188666" y="2383844"/>
                  <a:ext cx="993006" cy="993006"/>
                </a:xfrm>
                <a:prstGeom prst="ellipse">
                  <a:avLst/>
                </a:prstGeom>
                <a:solidFill>
                  <a:schemeClr val="bg1"/>
                </a:solidFill>
                <a:ln w="3175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4" name="ïṥḻîďé">
                  <a:extLst>
                    <a:ext uri="{FF2B5EF4-FFF2-40B4-BE49-F238E27FC236}">
                      <a16:creationId xmlns:a16="http://schemas.microsoft.com/office/drawing/2014/main" id="{AA3831DA-EB80-42D4-8F00-9FF0713070A4}"/>
                    </a:ext>
                  </a:extLst>
                </p:cNvPr>
                <p:cNvSpPr/>
                <p:nvPr/>
              </p:nvSpPr>
              <p:spPr>
                <a:xfrm>
                  <a:off x="4347174" y="2583246"/>
                  <a:ext cx="675991" cy="594203"/>
                </a:xfrm>
                <a:custGeom>
                  <a:avLst/>
                  <a:gdLst>
                    <a:gd name="connsiteX0" fmla="*/ 480038 w 609473"/>
                    <a:gd name="connsiteY0" fmla="*/ 357010 h 535733"/>
                    <a:gd name="connsiteX1" fmla="*/ 480038 w 609473"/>
                    <a:gd name="connsiteY1" fmla="*/ 406500 h 535733"/>
                    <a:gd name="connsiteX2" fmla="*/ 430471 w 609473"/>
                    <a:gd name="connsiteY2" fmla="*/ 406500 h 535733"/>
                    <a:gd name="connsiteX3" fmla="*/ 430471 w 609473"/>
                    <a:gd name="connsiteY3" fmla="*/ 439368 h 535733"/>
                    <a:gd name="connsiteX4" fmla="*/ 480038 w 609473"/>
                    <a:gd name="connsiteY4" fmla="*/ 439368 h 535733"/>
                    <a:gd name="connsiteX5" fmla="*/ 480038 w 609473"/>
                    <a:gd name="connsiteY5" fmla="*/ 488951 h 535733"/>
                    <a:gd name="connsiteX6" fmla="*/ 512958 w 609473"/>
                    <a:gd name="connsiteY6" fmla="*/ 488951 h 535733"/>
                    <a:gd name="connsiteX7" fmla="*/ 512958 w 609473"/>
                    <a:gd name="connsiteY7" fmla="*/ 439368 h 535733"/>
                    <a:gd name="connsiteX8" fmla="*/ 562618 w 609473"/>
                    <a:gd name="connsiteY8" fmla="*/ 439368 h 535733"/>
                    <a:gd name="connsiteX9" fmla="*/ 562618 w 609473"/>
                    <a:gd name="connsiteY9" fmla="*/ 406500 h 535733"/>
                    <a:gd name="connsiteX10" fmla="*/ 512958 w 609473"/>
                    <a:gd name="connsiteY10" fmla="*/ 406500 h 535733"/>
                    <a:gd name="connsiteX11" fmla="*/ 512958 w 609473"/>
                    <a:gd name="connsiteY11" fmla="*/ 357010 h 535733"/>
                    <a:gd name="connsiteX12" fmla="*/ 496498 w 609473"/>
                    <a:gd name="connsiteY12" fmla="*/ 310135 h 535733"/>
                    <a:gd name="connsiteX13" fmla="*/ 609473 w 609473"/>
                    <a:gd name="connsiteY13" fmla="*/ 422934 h 535733"/>
                    <a:gd name="connsiteX14" fmla="*/ 496498 w 609473"/>
                    <a:gd name="connsiteY14" fmla="*/ 535733 h 535733"/>
                    <a:gd name="connsiteX15" fmla="*/ 383523 w 609473"/>
                    <a:gd name="connsiteY15" fmla="*/ 422934 h 535733"/>
                    <a:gd name="connsiteX16" fmla="*/ 496498 w 609473"/>
                    <a:gd name="connsiteY16" fmla="*/ 310135 h 535733"/>
                    <a:gd name="connsiteX17" fmla="*/ 237429 w 609473"/>
                    <a:gd name="connsiteY17" fmla="*/ 0 h 535733"/>
                    <a:gd name="connsiteX18" fmla="*/ 248370 w 609473"/>
                    <a:gd name="connsiteY18" fmla="*/ 0 h 535733"/>
                    <a:gd name="connsiteX19" fmla="*/ 259311 w 609473"/>
                    <a:gd name="connsiteY19" fmla="*/ 0 h 535733"/>
                    <a:gd name="connsiteX20" fmla="*/ 351327 w 609473"/>
                    <a:gd name="connsiteY20" fmla="*/ 91888 h 535733"/>
                    <a:gd name="connsiteX21" fmla="*/ 351327 w 609473"/>
                    <a:gd name="connsiteY21" fmla="*/ 193861 h 535733"/>
                    <a:gd name="connsiteX22" fmla="*/ 330754 w 609473"/>
                    <a:gd name="connsiteY22" fmla="*/ 232054 h 535733"/>
                    <a:gd name="connsiteX23" fmla="*/ 330754 w 609473"/>
                    <a:gd name="connsiteY23" fmla="*/ 330479 h 535733"/>
                    <a:gd name="connsiteX24" fmla="*/ 333279 w 609473"/>
                    <a:gd name="connsiteY24" fmla="*/ 334588 h 535733"/>
                    <a:gd name="connsiteX25" fmla="*/ 367224 w 609473"/>
                    <a:gd name="connsiteY25" fmla="*/ 352517 h 535733"/>
                    <a:gd name="connsiteX26" fmla="*/ 349270 w 609473"/>
                    <a:gd name="connsiteY26" fmla="*/ 422928 h 535733"/>
                    <a:gd name="connsiteX27" fmla="*/ 392379 w 609473"/>
                    <a:gd name="connsiteY27" fmla="*/ 526955 h 535733"/>
                    <a:gd name="connsiteX28" fmla="*/ 402011 w 609473"/>
                    <a:gd name="connsiteY28" fmla="*/ 535733 h 535733"/>
                    <a:gd name="connsiteX29" fmla="*/ 248276 w 609473"/>
                    <a:gd name="connsiteY29" fmla="*/ 535733 h 535733"/>
                    <a:gd name="connsiteX30" fmla="*/ 0 w 609473"/>
                    <a:gd name="connsiteY30" fmla="*/ 535733 h 535733"/>
                    <a:gd name="connsiteX31" fmla="*/ 0 w 609473"/>
                    <a:gd name="connsiteY31" fmla="*/ 465883 h 535733"/>
                    <a:gd name="connsiteX32" fmla="*/ 17954 w 609473"/>
                    <a:gd name="connsiteY32" fmla="*/ 427690 h 535733"/>
                    <a:gd name="connsiteX33" fmla="*/ 163460 w 609473"/>
                    <a:gd name="connsiteY33" fmla="*/ 334588 h 535733"/>
                    <a:gd name="connsiteX34" fmla="*/ 165985 w 609473"/>
                    <a:gd name="connsiteY34" fmla="*/ 330479 h 535733"/>
                    <a:gd name="connsiteX35" fmla="*/ 165985 w 609473"/>
                    <a:gd name="connsiteY35" fmla="*/ 232054 h 535733"/>
                    <a:gd name="connsiteX36" fmla="*/ 145412 w 609473"/>
                    <a:gd name="connsiteY36" fmla="*/ 193861 h 535733"/>
                    <a:gd name="connsiteX37" fmla="*/ 145412 w 609473"/>
                    <a:gd name="connsiteY37" fmla="*/ 91888 h 535733"/>
                    <a:gd name="connsiteX38" fmla="*/ 237429 w 609473"/>
                    <a:gd name="connsiteY38" fmla="*/ 0 h 535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609473" h="535733">
                      <a:moveTo>
                        <a:pt x="480038" y="357010"/>
                      </a:moveTo>
                      <a:lnTo>
                        <a:pt x="480038" y="406500"/>
                      </a:lnTo>
                      <a:lnTo>
                        <a:pt x="430471" y="406500"/>
                      </a:lnTo>
                      <a:lnTo>
                        <a:pt x="430471" y="439368"/>
                      </a:lnTo>
                      <a:lnTo>
                        <a:pt x="480038" y="439368"/>
                      </a:lnTo>
                      <a:lnTo>
                        <a:pt x="480038" y="488951"/>
                      </a:lnTo>
                      <a:lnTo>
                        <a:pt x="512958" y="488951"/>
                      </a:lnTo>
                      <a:lnTo>
                        <a:pt x="512958" y="439368"/>
                      </a:lnTo>
                      <a:lnTo>
                        <a:pt x="562618" y="439368"/>
                      </a:lnTo>
                      <a:lnTo>
                        <a:pt x="562618" y="406500"/>
                      </a:lnTo>
                      <a:lnTo>
                        <a:pt x="512958" y="406500"/>
                      </a:lnTo>
                      <a:lnTo>
                        <a:pt x="512958" y="357010"/>
                      </a:lnTo>
                      <a:close/>
                      <a:moveTo>
                        <a:pt x="496498" y="310135"/>
                      </a:moveTo>
                      <a:cubicBezTo>
                        <a:pt x="558971" y="310135"/>
                        <a:pt x="609473" y="360745"/>
                        <a:pt x="609473" y="422934"/>
                      </a:cubicBezTo>
                      <a:cubicBezTo>
                        <a:pt x="609473" y="485216"/>
                        <a:pt x="558877" y="535733"/>
                        <a:pt x="496498" y="535733"/>
                      </a:cubicBezTo>
                      <a:cubicBezTo>
                        <a:pt x="434212" y="535733"/>
                        <a:pt x="383523" y="485216"/>
                        <a:pt x="383523" y="422934"/>
                      </a:cubicBezTo>
                      <a:cubicBezTo>
                        <a:pt x="383523" y="360745"/>
                        <a:pt x="434212" y="310135"/>
                        <a:pt x="496498" y="310135"/>
                      </a:cubicBezTo>
                      <a:close/>
                      <a:moveTo>
                        <a:pt x="237429" y="0"/>
                      </a:moveTo>
                      <a:lnTo>
                        <a:pt x="248370" y="0"/>
                      </a:lnTo>
                      <a:lnTo>
                        <a:pt x="259311" y="0"/>
                      </a:lnTo>
                      <a:cubicBezTo>
                        <a:pt x="310182" y="0"/>
                        <a:pt x="351327" y="41181"/>
                        <a:pt x="351327" y="91888"/>
                      </a:cubicBezTo>
                      <a:lnTo>
                        <a:pt x="351327" y="193861"/>
                      </a:lnTo>
                      <a:cubicBezTo>
                        <a:pt x="351327" y="209829"/>
                        <a:pt x="343098" y="223837"/>
                        <a:pt x="330754" y="232054"/>
                      </a:cubicBezTo>
                      <a:lnTo>
                        <a:pt x="330754" y="330479"/>
                      </a:lnTo>
                      <a:cubicBezTo>
                        <a:pt x="330754" y="332160"/>
                        <a:pt x="331689" y="333841"/>
                        <a:pt x="333279" y="334588"/>
                      </a:cubicBezTo>
                      <a:cubicBezTo>
                        <a:pt x="338422" y="337016"/>
                        <a:pt x="350579" y="343179"/>
                        <a:pt x="367224" y="352517"/>
                      </a:cubicBezTo>
                      <a:cubicBezTo>
                        <a:pt x="355442" y="373902"/>
                        <a:pt x="349270" y="397901"/>
                        <a:pt x="349270" y="422928"/>
                      </a:cubicBezTo>
                      <a:cubicBezTo>
                        <a:pt x="349270" y="462148"/>
                        <a:pt x="364606" y="499127"/>
                        <a:pt x="392379" y="526955"/>
                      </a:cubicBezTo>
                      <a:cubicBezTo>
                        <a:pt x="395465" y="530037"/>
                        <a:pt x="398645" y="533025"/>
                        <a:pt x="402011" y="535733"/>
                      </a:cubicBezTo>
                      <a:lnTo>
                        <a:pt x="248276" y="535733"/>
                      </a:lnTo>
                      <a:lnTo>
                        <a:pt x="0" y="535733"/>
                      </a:lnTo>
                      <a:lnTo>
                        <a:pt x="0" y="465883"/>
                      </a:lnTo>
                      <a:cubicBezTo>
                        <a:pt x="0" y="451129"/>
                        <a:pt x="6452" y="437028"/>
                        <a:pt x="17954" y="427690"/>
                      </a:cubicBezTo>
                      <a:cubicBezTo>
                        <a:pt x="81169" y="375770"/>
                        <a:pt x="149340" y="341405"/>
                        <a:pt x="163460" y="334588"/>
                      </a:cubicBezTo>
                      <a:cubicBezTo>
                        <a:pt x="164956" y="333841"/>
                        <a:pt x="165985" y="332160"/>
                        <a:pt x="165985" y="330479"/>
                      </a:cubicBezTo>
                      <a:lnTo>
                        <a:pt x="165985" y="232054"/>
                      </a:lnTo>
                      <a:cubicBezTo>
                        <a:pt x="153641" y="223837"/>
                        <a:pt x="145412" y="209829"/>
                        <a:pt x="145412" y="193861"/>
                      </a:cubicBezTo>
                      <a:lnTo>
                        <a:pt x="145412" y="91888"/>
                      </a:lnTo>
                      <a:cubicBezTo>
                        <a:pt x="145412" y="41088"/>
                        <a:pt x="186651" y="0"/>
                        <a:pt x="237429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3175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</p:grpSp>
          <p:cxnSp>
            <p:nvCxnSpPr>
              <p:cNvPr id="28" name="直接连接符 27">
                <a:extLst>
                  <a:ext uri="{FF2B5EF4-FFF2-40B4-BE49-F238E27FC236}">
                    <a16:creationId xmlns:a16="http://schemas.microsoft.com/office/drawing/2014/main" id="{71F2A2DB-E570-4E77-991B-A91401320DEC}"/>
                  </a:ext>
                </a:extLst>
              </p:cNvPr>
              <p:cNvCxnSpPr>
                <a:cxnSpLocks/>
                <a:stCxn id="32" idx="2"/>
                <a:endCxn id="31" idx="0"/>
              </p:cNvCxnSpPr>
              <p:nvPr/>
            </p:nvCxnSpPr>
            <p:spPr>
              <a:xfrm>
                <a:off x="4685169" y="3288085"/>
                <a:ext cx="1" cy="1996330"/>
              </a:xfrm>
              <a:prstGeom prst="line">
                <a:avLst/>
              </a:prstGeom>
              <a:ln w="12700" cap="rnd">
                <a:solidFill>
                  <a:schemeClr val="bg1">
                    <a:lumMod val="75000"/>
                  </a:schemeClr>
                </a:solidFill>
                <a:prstDash val="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íŝlïdé">
                <a:extLst>
                  <a:ext uri="{FF2B5EF4-FFF2-40B4-BE49-F238E27FC236}">
                    <a16:creationId xmlns:a16="http://schemas.microsoft.com/office/drawing/2014/main" id="{F89A8644-99B0-4F7A-817F-61D155E345B1}"/>
                  </a:ext>
                </a:extLst>
              </p:cNvPr>
              <p:cNvSpPr txBox="1"/>
              <p:nvPr/>
            </p:nvSpPr>
            <p:spPr bwMode="auto">
              <a:xfrm>
                <a:off x="3494761" y="3966429"/>
                <a:ext cx="2380817" cy="44180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30" name="îṡ1iḋe">
                <a:extLst>
                  <a:ext uri="{FF2B5EF4-FFF2-40B4-BE49-F238E27FC236}">
                    <a16:creationId xmlns:a16="http://schemas.microsoft.com/office/drawing/2014/main" id="{7DB1A0DB-238C-4398-B864-A6149D6BAF0F}"/>
                  </a:ext>
                </a:extLst>
              </p:cNvPr>
              <p:cNvSpPr/>
              <p:nvPr/>
            </p:nvSpPr>
            <p:spPr bwMode="auto">
              <a:xfrm>
                <a:off x="3494761" y="4472645"/>
                <a:ext cx="2380817" cy="59534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4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1" name="iṧľîḋè">
                <a:extLst>
                  <a:ext uri="{FF2B5EF4-FFF2-40B4-BE49-F238E27FC236}">
                    <a16:creationId xmlns:a16="http://schemas.microsoft.com/office/drawing/2014/main" id="{CE534F68-530A-4D4D-BA10-47B431AD2A15}"/>
                  </a:ext>
                </a:extLst>
              </p:cNvPr>
              <p:cNvSpPr/>
              <p:nvPr/>
            </p:nvSpPr>
            <p:spPr>
              <a:xfrm>
                <a:off x="3723991" y="5284415"/>
                <a:ext cx="1922357" cy="72000"/>
              </a:xfrm>
              <a:prstGeom prst="rect">
                <a:avLst/>
              </a:prstGeom>
              <a:solidFill>
                <a:schemeClr val="accent2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" name="iṣļîḍe">
              <a:extLst>
                <a:ext uri="{FF2B5EF4-FFF2-40B4-BE49-F238E27FC236}">
                  <a16:creationId xmlns:a16="http://schemas.microsoft.com/office/drawing/2014/main" id="{3EF5C612-CB48-4D42-BE7C-D7405E54212E}"/>
                </a:ext>
              </a:extLst>
            </p:cNvPr>
            <p:cNvGrpSpPr/>
            <p:nvPr/>
          </p:nvGrpSpPr>
          <p:grpSpPr>
            <a:xfrm>
              <a:off x="6316421" y="1617624"/>
              <a:ext cx="2380817" cy="4041852"/>
              <a:chOff x="6316421" y="1653671"/>
              <a:chExt cx="2380817" cy="4041852"/>
            </a:xfrm>
          </p:grpSpPr>
          <p:grpSp>
            <p:nvGrpSpPr>
              <p:cNvPr id="18" name="ïś1íḍê">
                <a:extLst>
                  <a:ext uri="{FF2B5EF4-FFF2-40B4-BE49-F238E27FC236}">
                    <a16:creationId xmlns:a16="http://schemas.microsoft.com/office/drawing/2014/main" id="{33D2D9FE-53D0-441E-A815-E39B60668B19}"/>
                  </a:ext>
                </a:extLst>
              </p:cNvPr>
              <p:cNvGrpSpPr/>
              <p:nvPr/>
            </p:nvGrpSpPr>
            <p:grpSpPr>
              <a:xfrm>
                <a:off x="6859176" y="1653671"/>
                <a:ext cx="1295306" cy="1295306"/>
                <a:chOff x="6596867" y="1631277"/>
                <a:chExt cx="1819924" cy="1819924"/>
              </a:xfrm>
            </p:grpSpPr>
            <p:sp>
              <p:nvSpPr>
                <p:cNvPr id="24" name="iṥlïḓê">
                  <a:extLst>
                    <a:ext uri="{FF2B5EF4-FFF2-40B4-BE49-F238E27FC236}">
                      <a16:creationId xmlns:a16="http://schemas.microsoft.com/office/drawing/2014/main" id="{A73092E3-FA37-4B6F-ABF7-640F52F0E601}"/>
                    </a:ext>
                  </a:extLst>
                </p:cNvPr>
                <p:cNvSpPr/>
                <p:nvPr/>
              </p:nvSpPr>
              <p:spPr>
                <a:xfrm>
                  <a:off x="6596867" y="1631277"/>
                  <a:ext cx="1819924" cy="1819924"/>
                </a:xfrm>
                <a:prstGeom prst="diamond">
                  <a:avLst/>
                </a:prstGeom>
                <a:solidFill>
                  <a:schemeClr val="accent1"/>
                </a:solidFill>
                <a:ln w="3175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" name="iṡḷîḑé">
                  <a:extLst>
                    <a:ext uri="{FF2B5EF4-FFF2-40B4-BE49-F238E27FC236}">
                      <a16:creationId xmlns:a16="http://schemas.microsoft.com/office/drawing/2014/main" id="{58DD2EE2-51A1-4FFE-B21F-DD6C6FED7B62}"/>
                    </a:ext>
                  </a:extLst>
                </p:cNvPr>
                <p:cNvSpPr/>
                <p:nvPr/>
              </p:nvSpPr>
              <p:spPr>
                <a:xfrm>
                  <a:off x="7010326" y="2044736"/>
                  <a:ext cx="993006" cy="993006"/>
                </a:xfrm>
                <a:prstGeom prst="ellipse">
                  <a:avLst/>
                </a:prstGeom>
                <a:solidFill>
                  <a:schemeClr val="bg1"/>
                </a:solidFill>
                <a:ln w="3175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" name="iṡḻiḍê">
                  <a:extLst>
                    <a:ext uri="{FF2B5EF4-FFF2-40B4-BE49-F238E27FC236}">
                      <a16:creationId xmlns:a16="http://schemas.microsoft.com/office/drawing/2014/main" id="{CEDA233F-EFAA-42D7-9ED6-C40622CA13A4}"/>
                    </a:ext>
                  </a:extLst>
                </p:cNvPr>
                <p:cNvSpPr/>
                <p:nvPr/>
              </p:nvSpPr>
              <p:spPr>
                <a:xfrm>
                  <a:off x="7168834" y="2260929"/>
                  <a:ext cx="675991" cy="560621"/>
                </a:xfrm>
                <a:custGeom>
                  <a:avLst/>
                  <a:gdLst>
                    <a:gd name="connsiteX0" fmla="*/ 141508 w 606686"/>
                    <a:gd name="connsiteY0" fmla="*/ 301962 h 503144"/>
                    <a:gd name="connsiteX1" fmla="*/ 182567 w 606686"/>
                    <a:gd name="connsiteY1" fmla="*/ 431787 h 503144"/>
                    <a:gd name="connsiteX2" fmla="*/ 188179 w 606686"/>
                    <a:gd name="connsiteY2" fmla="*/ 449346 h 503144"/>
                    <a:gd name="connsiteX3" fmla="*/ 206604 w 606686"/>
                    <a:gd name="connsiteY3" fmla="*/ 397229 h 503144"/>
                    <a:gd name="connsiteX4" fmla="*/ 217734 w 606686"/>
                    <a:gd name="connsiteY4" fmla="*/ 335492 h 503144"/>
                    <a:gd name="connsiteX5" fmla="*/ 217827 w 606686"/>
                    <a:gd name="connsiteY5" fmla="*/ 335492 h 503144"/>
                    <a:gd name="connsiteX6" fmla="*/ 218015 w 606686"/>
                    <a:gd name="connsiteY6" fmla="*/ 335492 h 503144"/>
                    <a:gd name="connsiteX7" fmla="*/ 218108 w 606686"/>
                    <a:gd name="connsiteY7" fmla="*/ 335492 h 503144"/>
                    <a:gd name="connsiteX8" fmla="*/ 218202 w 606686"/>
                    <a:gd name="connsiteY8" fmla="*/ 335492 h 503144"/>
                    <a:gd name="connsiteX9" fmla="*/ 229331 w 606686"/>
                    <a:gd name="connsiteY9" fmla="*/ 397229 h 503144"/>
                    <a:gd name="connsiteX10" fmla="*/ 247663 w 606686"/>
                    <a:gd name="connsiteY10" fmla="*/ 449440 h 503144"/>
                    <a:gd name="connsiteX11" fmla="*/ 253275 w 606686"/>
                    <a:gd name="connsiteY11" fmla="*/ 431880 h 503144"/>
                    <a:gd name="connsiteX12" fmla="*/ 294334 w 606686"/>
                    <a:gd name="connsiteY12" fmla="*/ 302149 h 503144"/>
                    <a:gd name="connsiteX13" fmla="*/ 379631 w 606686"/>
                    <a:gd name="connsiteY13" fmla="*/ 343245 h 503144"/>
                    <a:gd name="connsiteX14" fmla="*/ 435935 w 606686"/>
                    <a:gd name="connsiteY14" fmla="*/ 503144 h 503144"/>
                    <a:gd name="connsiteX15" fmla="*/ 218202 w 606686"/>
                    <a:gd name="connsiteY15" fmla="*/ 503144 h 503144"/>
                    <a:gd name="connsiteX16" fmla="*/ 206978 w 606686"/>
                    <a:gd name="connsiteY16" fmla="*/ 503144 h 503144"/>
                    <a:gd name="connsiteX17" fmla="*/ 0 w 606686"/>
                    <a:gd name="connsiteY17" fmla="*/ 503144 h 503144"/>
                    <a:gd name="connsiteX18" fmla="*/ 56211 w 606686"/>
                    <a:gd name="connsiteY18" fmla="*/ 343058 h 503144"/>
                    <a:gd name="connsiteX19" fmla="*/ 141508 w 606686"/>
                    <a:gd name="connsiteY19" fmla="*/ 301962 h 503144"/>
                    <a:gd name="connsiteX20" fmla="*/ 471051 w 606686"/>
                    <a:gd name="connsiteY20" fmla="*/ 88363 h 503144"/>
                    <a:gd name="connsiteX21" fmla="*/ 466843 w 606686"/>
                    <a:gd name="connsiteY21" fmla="*/ 88737 h 503144"/>
                    <a:gd name="connsiteX22" fmla="*/ 462728 w 606686"/>
                    <a:gd name="connsiteY22" fmla="*/ 92472 h 503144"/>
                    <a:gd name="connsiteX23" fmla="*/ 466001 w 606686"/>
                    <a:gd name="connsiteY23" fmla="*/ 97141 h 503144"/>
                    <a:gd name="connsiteX24" fmla="*/ 472079 w 606686"/>
                    <a:gd name="connsiteY24" fmla="*/ 98262 h 503144"/>
                    <a:gd name="connsiteX25" fmla="*/ 478344 w 606686"/>
                    <a:gd name="connsiteY25" fmla="*/ 105359 h 503144"/>
                    <a:gd name="connsiteX26" fmla="*/ 478157 w 606686"/>
                    <a:gd name="connsiteY26" fmla="*/ 107600 h 503144"/>
                    <a:gd name="connsiteX27" fmla="*/ 472173 w 606686"/>
                    <a:gd name="connsiteY27" fmla="*/ 141965 h 503144"/>
                    <a:gd name="connsiteX28" fmla="*/ 469180 w 606686"/>
                    <a:gd name="connsiteY28" fmla="*/ 161762 h 503144"/>
                    <a:gd name="connsiteX29" fmla="*/ 484516 w 606686"/>
                    <a:gd name="connsiteY29" fmla="*/ 181560 h 503144"/>
                    <a:gd name="connsiteX30" fmla="*/ 497888 w 606686"/>
                    <a:gd name="connsiteY30" fmla="*/ 182307 h 503144"/>
                    <a:gd name="connsiteX31" fmla="*/ 522200 w 606686"/>
                    <a:gd name="connsiteY31" fmla="*/ 171287 h 503144"/>
                    <a:gd name="connsiteX32" fmla="*/ 524819 w 606686"/>
                    <a:gd name="connsiteY32" fmla="*/ 166992 h 503144"/>
                    <a:gd name="connsiteX33" fmla="*/ 520611 w 606686"/>
                    <a:gd name="connsiteY33" fmla="*/ 163723 h 503144"/>
                    <a:gd name="connsiteX34" fmla="*/ 515374 w 606686"/>
                    <a:gd name="connsiteY34" fmla="*/ 166338 h 503144"/>
                    <a:gd name="connsiteX35" fmla="*/ 508455 w 606686"/>
                    <a:gd name="connsiteY35" fmla="*/ 168206 h 503144"/>
                    <a:gd name="connsiteX36" fmla="*/ 503031 w 606686"/>
                    <a:gd name="connsiteY36" fmla="*/ 164190 h 503144"/>
                    <a:gd name="connsiteX37" fmla="*/ 502376 w 606686"/>
                    <a:gd name="connsiteY37" fmla="*/ 157840 h 503144"/>
                    <a:gd name="connsiteX38" fmla="*/ 504621 w 606686"/>
                    <a:gd name="connsiteY38" fmla="*/ 144767 h 503144"/>
                    <a:gd name="connsiteX39" fmla="*/ 511821 w 606686"/>
                    <a:gd name="connsiteY39" fmla="*/ 105453 h 503144"/>
                    <a:gd name="connsiteX40" fmla="*/ 512943 w 606686"/>
                    <a:gd name="connsiteY40" fmla="*/ 94714 h 503144"/>
                    <a:gd name="connsiteX41" fmla="*/ 506023 w 606686"/>
                    <a:gd name="connsiteY41" fmla="*/ 88363 h 503144"/>
                    <a:gd name="connsiteX42" fmla="*/ 488069 w 606686"/>
                    <a:gd name="connsiteY42" fmla="*/ 88363 h 503144"/>
                    <a:gd name="connsiteX43" fmla="*/ 498636 w 606686"/>
                    <a:gd name="connsiteY43" fmla="*/ 43073 h 503144"/>
                    <a:gd name="connsiteX44" fmla="*/ 480215 w 606686"/>
                    <a:gd name="connsiteY44" fmla="*/ 61376 h 503144"/>
                    <a:gd name="connsiteX45" fmla="*/ 498636 w 606686"/>
                    <a:gd name="connsiteY45" fmla="*/ 80052 h 503144"/>
                    <a:gd name="connsiteX46" fmla="*/ 516870 w 606686"/>
                    <a:gd name="connsiteY46" fmla="*/ 61656 h 503144"/>
                    <a:gd name="connsiteX47" fmla="*/ 498636 w 606686"/>
                    <a:gd name="connsiteY47" fmla="*/ 43073 h 503144"/>
                    <a:gd name="connsiteX48" fmla="*/ 210261 w 606686"/>
                    <a:gd name="connsiteY48" fmla="*/ 1949 h 503144"/>
                    <a:gd name="connsiteX49" fmla="*/ 265620 w 606686"/>
                    <a:gd name="connsiteY49" fmla="*/ 13622 h 503144"/>
                    <a:gd name="connsiteX50" fmla="*/ 292552 w 606686"/>
                    <a:gd name="connsiteY50" fmla="*/ 38648 h 503144"/>
                    <a:gd name="connsiteX51" fmla="*/ 322102 w 606686"/>
                    <a:gd name="connsiteY51" fmla="*/ 132684 h 503144"/>
                    <a:gd name="connsiteX52" fmla="*/ 318268 w 606686"/>
                    <a:gd name="connsiteY52" fmla="*/ 147159 h 503144"/>
                    <a:gd name="connsiteX53" fmla="*/ 327806 w 606686"/>
                    <a:gd name="connsiteY53" fmla="*/ 186473 h 503144"/>
                    <a:gd name="connsiteX54" fmla="*/ 308730 w 606686"/>
                    <a:gd name="connsiteY54" fmla="*/ 219717 h 503144"/>
                    <a:gd name="connsiteX55" fmla="*/ 241681 w 606686"/>
                    <a:gd name="connsiteY55" fmla="*/ 302547 h 503144"/>
                    <a:gd name="connsiteX56" fmla="*/ 192587 w 606686"/>
                    <a:gd name="connsiteY56" fmla="*/ 302640 h 503144"/>
                    <a:gd name="connsiteX57" fmla="*/ 125631 w 606686"/>
                    <a:gd name="connsiteY57" fmla="*/ 219717 h 503144"/>
                    <a:gd name="connsiteX58" fmla="*/ 106368 w 606686"/>
                    <a:gd name="connsiteY58" fmla="*/ 186566 h 503144"/>
                    <a:gd name="connsiteX59" fmla="*/ 116000 w 606686"/>
                    <a:gd name="connsiteY59" fmla="*/ 147252 h 503144"/>
                    <a:gd name="connsiteX60" fmla="*/ 112166 w 606686"/>
                    <a:gd name="connsiteY60" fmla="*/ 132778 h 503144"/>
                    <a:gd name="connsiteX61" fmla="*/ 111885 w 606686"/>
                    <a:gd name="connsiteY61" fmla="*/ 86647 h 503144"/>
                    <a:gd name="connsiteX62" fmla="*/ 138910 w 606686"/>
                    <a:gd name="connsiteY62" fmla="*/ 39302 h 503144"/>
                    <a:gd name="connsiteX63" fmla="*/ 163878 w 606686"/>
                    <a:gd name="connsiteY63" fmla="*/ 18664 h 503144"/>
                    <a:gd name="connsiteX64" fmla="*/ 188192 w 606686"/>
                    <a:gd name="connsiteY64" fmla="*/ 6151 h 503144"/>
                    <a:gd name="connsiteX65" fmla="*/ 210261 w 606686"/>
                    <a:gd name="connsiteY65" fmla="*/ 1949 h 503144"/>
                    <a:gd name="connsiteX66" fmla="*/ 493949 w 606686"/>
                    <a:gd name="connsiteY66" fmla="*/ 0 h 503144"/>
                    <a:gd name="connsiteX67" fmla="*/ 573724 w 606686"/>
                    <a:gd name="connsiteY67" fmla="*/ 32987 h 503144"/>
                    <a:gd name="connsiteX68" fmla="*/ 573724 w 606686"/>
                    <a:gd name="connsiteY68" fmla="*/ 192392 h 503144"/>
                    <a:gd name="connsiteX69" fmla="*/ 436826 w 606686"/>
                    <a:gd name="connsiteY69" fmla="*/ 209948 h 503144"/>
                    <a:gd name="connsiteX70" fmla="*/ 436545 w 606686"/>
                    <a:gd name="connsiteY70" fmla="*/ 209668 h 503144"/>
                    <a:gd name="connsiteX71" fmla="*/ 388575 w 606686"/>
                    <a:gd name="connsiteY71" fmla="*/ 222741 h 503144"/>
                    <a:gd name="connsiteX72" fmla="*/ 387266 w 606686"/>
                    <a:gd name="connsiteY72" fmla="*/ 214524 h 503144"/>
                    <a:gd name="connsiteX73" fmla="*/ 410456 w 606686"/>
                    <a:gd name="connsiteY73" fmla="*/ 188283 h 503144"/>
                    <a:gd name="connsiteX74" fmla="*/ 409334 w 606686"/>
                    <a:gd name="connsiteY74" fmla="*/ 187256 h 503144"/>
                    <a:gd name="connsiteX75" fmla="*/ 414103 w 606686"/>
                    <a:gd name="connsiteY75" fmla="*/ 32987 h 503144"/>
                    <a:gd name="connsiteX76" fmla="*/ 493949 w 606686"/>
                    <a:gd name="connsiteY76" fmla="*/ 0 h 503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606686" h="503144">
                      <a:moveTo>
                        <a:pt x="141508" y="301962"/>
                      </a:moveTo>
                      <a:lnTo>
                        <a:pt x="182567" y="431787"/>
                      </a:lnTo>
                      <a:lnTo>
                        <a:pt x="188179" y="449346"/>
                      </a:lnTo>
                      <a:lnTo>
                        <a:pt x="206604" y="397229"/>
                      </a:lnTo>
                      <a:cubicBezTo>
                        <a:pt x="164329" y="338388"/>
                        <a:pt x="209878" y="335492"/>
                        <a:pt x="217734" y="335492"/>
                      </a:cubicBezTo>
                      <a:lnTo>
                        <a:pt x="217827" y="335492"/>
                      </a:lnTo>
                      <a:lnTo>
                        <a:pt x="218015" y="335492"/>
                      </a:lnTo>
                      <a:lnTo>
                        <a:pt x="218108" y="335492"/>
                      </a:lnTo>
                      <a:lnTo>
                        <a:pt x="218202" y="335492"/>
                      </a:lnTo>
                      <a:cubicBezTo>
                        <a:pt x="226058" y="335586"/>
                        <a:pt x="271606" y="338388"/>
                        <a:pt x="229331" y="397229"/>
                      </a:cubicBezTo>
                      <a:lnTo>
                        <a:pt x="247663" y="449440"/>
                      </a:lnTo>
                      <a:lnTo>
                        <a:pt x="253275" y="431880"/>
                      </a:lnTo>
                      <a:lnTo>
                        <a:pt x="294334" y="302149"/>
                      </a:lnTo>
                      <a:cubicBezTo>
                        <a:pt x="294334" y="302149"/>
                        <a:pt x="326227" y="322884"/>
                        <a:pt x="379631" y="343245"/>
                      </a:cubicBezTo>
                      <a:cubicBezTo>
                        <a:pt x="438367" y="364540"/>
                        <a:pt x="434719" y="412734"/>
                        <a:pt x="435935" y="503144"/>
                      </a:cubicBezTo>
                      <a:lnTo>
                        <a:pt x="218202" y="503144"/>
                      </a:lnTo>
                      <a:lnTo>
                        <a:pt x="206978" y="503144"/>
                      </a:lnTo>
                      <a:lnTo>
                        <a:pt x="0" y="503144"/>
                      </a:lnTo>
                      <a:cubicBezTo>
                        <a:pt x="1123" y="412734"/>
                        <a:pt x="-2525" y="364353"/>
                        <a:pt x="56211" y="343058"/>
                      </a:cubicBezTo>
                      <a:cubicBezTo>
                        <a:pt x="109615" y="322790"/>
                        <a:pt x="141508" y="301962"/>
                        <a:pt x="141508" y="301962"/>
                      </a:cubicBezTo>
                      <a:close/>
                      <a:moveTo>
                        <a:pt x="471051" y="88363"/>
                      </a:moveTo>
                      <a:cubicBezTo>
                        <a:pt x="469554" y="88550"/>
                        <a:pt x="468245" y="88550"/>
                        <a:pt x="466843" y="88737"/>
                      </a:cubicBezTo>
                      <a:cubicBezTo>
                        <a:pt x="464224" y="89297"/>
                        <a:pt x="463009" y="90511"/>
                        <a:pt x="462728" y="92472"/>
                      </a:cubicBezTo>
                      <a:cubicBezTo>
                        <a:pt x="462448" y="94340"/>
                        <a:pt x="463570" y="96208"/>
                        <a:pt x="466001" y="97141"/>
                      </a:cubicBezTo>
                      <a:cubicBezTo>
                        <a:pt x="467965" y="97702"/>
                        <a:pt x="470116" y="97982"/>
                        <a:pt x="472079" y="98262"/>
                      </a:cubicBezTo>
                      <a:cubicBezTo>
                        <a:pt x="476848" y="98822"/>
                        <a:pt x="478344" y="100503"/>
                        <a:pt x="478344" y="105359"/>
                      </a:cubicBezTo>
                      <a:cubicBezTo>
                        <a:pt x="478344" y="106106"/>
                        <a:pt x="478344" y="106853"/>
                        <a:pt x="478157" y="107600"/>
                      </a:cubicBezTo>
                      <a:lnTo>
                        <a:pt x="472173" y="141965"/>
                      </a:lnTo>
                      <a:cubicBezTo>
                        <a:pt x="471051" y="148502"/>
                        <a:pt x="470116" y="155132"/>
                        <a:pt x="469180" y="161762"/>
                      </a:cubicBezTo>
                      <a:cubicBezTo>
                        <a:pt x="467871" y="171474"/>
                        <a:pt x="477222" y="180532"/>
                        <a:pt x="484516" y="181560"/>
                      </a:cubicBezTo>
                      <a:cubicBezTo>
                        <a:pt x="488911" y="182120"/>
                        <a:pt x="493399" y="182307"/>
                        <a:pt x="497888" y="182307"/>
                      </a:cubicBezTo>
                      <a:cubicBezTo>
                        <a:pt x="507519" y="182120"/>
                        <a:pt x="515561" y="178011"/>
                        <a:pt x="522200" y="171287"/>
                      </a:cubicBezTo>
                      <a:cubicBezTo>
                        <a:pt x="523416" y="170167"/>
                        <a:pt x="524445" y="168579"/>
                        <a:pt x="524819" y="166992"/>
                      </a:cubicBezTo>
                      <a:cubicBezTo>
                        <a:pt x="525567" y="164097"/>
                        <a:pt x="523323" y="162323"/>
                        <a:pt x="520611" y="163723"/>
                      </a:cubicBezTo>
                      <a:cubicBezTo>
                        <a:pt x="518741" y="164377"/>
                        <a:pt x="517057" y="165685"/>
                        <a:pt x="515374" y="166338"/>
                      </a:cubicBezTo>
                      <a:cubicBezTo>
                        <a:pt x="513130" y="167085"/>
                        <a:pt x="510886" y="167926"/>
                        <a:pt x="508455" y="168206"/>
                      </a:cubicBezTo>
                      <a:cubicBezTo>
                        <a:pt x="505743" y="168486"/>
                        <a:pt x="503779" y="166992"/>
                        <a:pt x="503031" y="164190"/>
                      </a:cubicBezTo>
                      <a:cubicBezTo>
                        <a:pt x="502376" y="162229"/>
                        <a:pt x="502096" y="159988"/>
                        <a:pt x="502376" y="157840"/>
                      </a:cubicBezTo>
                      <a:cubicBezTo>
                        <a:pt x="503031" y="153545"/>
                        <a:pt x="503873" y="149156"/>
                        <a:pt x="504621" y="144767"/>
                      </a:cubicBezTo>
                      <a:cubicBezTo>
                        <a:pt x="507145" y="131600"/>
                        <a:pt x="509483" y="118526"/>
                        <a:pt x="511821" y="105453"/>
                      </a:cubicBezTo>
                      <a:cubicBezTo>
                        <a:pt x="512475" y="101997"/>
                        <a:pt x="513130" y="98355"/>
                        <a:pt x="512943" y="94714"/>
                      </a:cubicBezTo>
                      <a:cubicBezTo>
                        <a:pt x="512849" y="90418"/>
                        <a:pt x="510231" y="88363"/>
                        <a:pt x="506023" y="88363"/>
                      </a:cubicBezTo>
                      <a:lnTo>
                        <a:pt x="488069" y="88363"/>
                      </a:lnTo>
                      <a:close/>
                      <a:moveTo>
                        <a:pt x="498636" y="43073"/>
                      </a:moveTo>
                      <a:cubicBezTo>
                        <a:pt x="488537" y="43073"/>
                        <a:pt x="480308" y="51290"/>
                        <a:pt x="480215" y="61376"/>
                      </a:cubicBezTo>
                      <a:cubicBezTo>
                        <a:pt x="480215" y="71555"/>
                        <a:pt x="488443" y="79959"/>
                        <a:pt x="498636" y="80052"/>
                      </a:cubicBezTo>
                      <a:cubicBezTo>
                        <a:pt x="508455" y="80052"/>
                        <a:pt x="516683" y="71835"/>
                        <a:pt x="516870" y="61656"/>
                      </a:cubicBezTo>
                      <a:cubicBezTo>
                        <a:pt x="516870" y="51384"/>
                        <a:pt x="508735" y="43073"/>
                        <a:pt x="498636" y="43073"/>
                      </a:cubicBezTo>
                      <a:close/>
                      <a:moveTo>
                        <a:pt x="210261" y="1949"/>
                      </a:moveTo>
                      <a:cubicBezTo>
                        <a:pt x="234293" y="-199"/>
                        <a:pt x="252528" y="5964"/>
                        <a:pt x="265620" y="13622"/>
                      </a:cubicBezTo>
                      <a:cubicBezTo>
                        <a:pt x="285164" y="24454"/>
                        <a:pt x="292552" y="38648"/>
                        <a:pt x="292552" y="38648"/>
                      </a:cubicBezTo>
                      <a:cubicBezTo>
                        <a:pt x="292552" y="38648"/>
                        <a:pt x="337344" y="41917"/>
                        <a:pt x="322102" y="132684"/>
                      </a:cubicBezTo>
                      <a:cubicBezTo>
                        <a:pt x="321260" y="137540"/>
                        <a:pt x="319951" y="142303"/>
                        <a:pt x="318268" y="147159"/>
                      </a:cubicBezTo>
                      <a:cubicBezTo>
                        <a:pt x="327245" y="146225"/>
                        <a:pt x="337812" y="151361"/>
                        <a:pt x="327806" y="186473"/>
                      </a:cubicBezTo>
                      <a:cubicBezTo>
                        <a:pt x="320606" y="212153"/>
                        <a:pt x="313873" y="219343"/>
                        <a:pt x="308730" y="219717"/>
                      </a:cubicBezTo>
                      <a:cubicBezTo>
                        <a:pt x="304147" y="250253"/>
                        <a:pt x="279834" y="288820"/>
                        <a:pt x="241681" y="302547"/>
                      </a:cubicBezTo>
                      <a:cubicBezTo>
                        <a:pt x="225877" y="308243"/>
                        <a:pt x="208390" y="308243"/>
                        <a:pt x="192587" y="302640"/>
                      </a:cubicBezTo>
                      <a:cubicBezTo>
                        <a:pt x="153779" y="288913"/>
                        <a:pt x="130307" y="250253"/>
                        <a:pt x="125631" y="219717"/>
                      </a:cubicBezTo>
                      <a:cubicBezTo>
                        <a:pt x="120488" y="219343"/>
                        <a:pt x="113755" y="212153"/>
                        <a:pt x="106368" y="186566"/>
                      </a:cubicBezTo>
                      <a:cubicBezTo>
                        <a:pt x="96549" y="151641"/>
                        <a:pt x="107022" y="146411"/>
                        <a:pt x="116000" y="147252"/>
                      </a:cubicBezTo>
                      <a:cubicBezTo>
                        <a:pt x="114223" y="142396"/>
                        <a:pt x="113007" y="137540"/>
                        <a:pt x="112166" y="132778"/>
                      </a:cubicBezTo>
                      <a:cubicBezTo>
                        <a:pt x="108893" y="116342"/>
                        <a:pt x="108051" y="101214"/>
                        <a:pt x="111885" y="86647"/>
                      </a:cubicBezTo>
                      <a:cubicBezTo>
                        <a:pt x="116467" y="67036"/>
                        <a:pt x="127128" y="51348"/>
                        <a:pt x="138910" y="39302"/>
                      </a:cubicBezTo>
                      <a:cubicBezTo>
                        <a:pt x="146391" y="31364"/>
                        <a:pt x="154901" y="24361"/>
                        <a:pt x="163878" y="18664"/>
                      </a:cubicBezTo>
                      <a:cubicBezTo>
                        <a:pt x="171266" y="13528"/>
                        <a:pt x="179308" y="9139"/>
                        <a:pt x="188192" y="6151"/>
                      </a:cubicBezTo>
                      <a:cubicBezTo>
                        <a:pt x="195205" y="3817"/>
                        <a:pt x="202499" y="2322"/>
                        <a:pt x="210261" y="1949"/>
                      </a:cubicBezTo>
                      <a:close/>
                      <a:moveTo>
                        <a:pt x="493949" y="0"/>
                      </a:moveTo>
                      <a:cubicBezTo>
                        <a:pt x="522832" y="0"/>
                        <a:pt x="551702" y="10996"/>
                        <a:pt x="573724" y="32987"/>
                      </a:cubicBezTo>
                      <a:cubicBezTo>
                        <a:pt x="617674" y="77064"/>
                        <a:pt x="617674" y="148409"/>
                        <a:pt x="573724" y="192392"/>
                      </a:cubicBezTo>
                      <a:cubicBezTo>
                        <a:pt x="536507" y="229465"/>
                        <a:pt x="480028" y="235348"/>
                        <a:pt x="436826" y="209948"/>
                      </a:cubicBezTo>
                      <a:lnTo>
                        <a:pt x="436545" y="209668"/>
                      </a:lnTo>
                      <a:cubicBezTo>
                        <a:pt x="419433" y="222461"/>
                        <a:pt x="401292" y="224702"/>
                        <a:pt x="388575" y="222741"/>
                      </a:cubicBezTo>
                      <a:cubicBezTo>
                        <a:pt x="384273" y="222088"/>
                        <a:pt x="383432" y="216391"/>
                        <a:pt x="387266" y="214524"/>
                      </a:cubicBezTo>
                      <a:cubicBezTo>
                        <a:pt x="398861" y="208827"/>
                        <a:pt x="406248" y="197435"/>
                        <a:pt x="410456" y="188283"/>
                      </a:cubicBezTo>
                      <a:lnTo>
                        <a:pt x="409334" y="187256"/>
                      </a:lnTo>
                      <a:cubicBezTo>
                        <a:pt x="370060" y="143086"/>
                        <a:pt x="371743" y="75290"/>
                        <a:pt x="414103" y="32987"/>
                      </a:cubicBezTo>
                      <a:cubicBezTo>
                        <a:pt x="436172" y="10996"/>
                        <a:pt x="465066" y="0"/>
                        <a:pt x="49394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175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</p:grpSp>
          <p:cxnSp>
            <p:nvCxnSpPr>
              <p:cNvPr id="19" name="直接连接符 18">
                <a:extLst>
                  <a:ext uri="{FF2B5EF4-FFF2-40B4-BE49-F238E27FC236}">
                    <a16:creationId xmlns:a16="http://schemas.microsoft.com/office/drawing/2014/main" id="{FDFAA671-2523-4404-805C-AB1B86A8B8EE}"/>
                  </a:ext>
                </a:extLst>
              </p:cNvPr>
              <p:cNvCxnSpPr>
                <a:cxnSpLocks/>
                <a:stCxn id="24" idx="2"/>
                <a:endCxn id="23" idx="0"/>
              </p:cNvCxnSpPr>
              <p:nvPr/>
            </p:nvCxnSpPr>
            <p:spPr>
              <a:xfrm>
                <a:off x="7506829" y="2948977"/>
                <a:ext cx="1" cy="2674546"/>
              </a:xfrm>
              <a:prstGeom prst="line">
                <a:avLst/>
              </a:prstGeom>
              <a:ln w="12700" cap="rnd">
                <a:solidFill>
                  <a:schemeClr val="bg1">
                    <a:lumMod val="75000"/>
                  </a:schemeClr>
                </a:solidFill>
                <a:prstDash val="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íṥľíḍè">
                <a:extLst>
                  <a:ext uri="{FF2B5EF4-FFF2-40B4-BE49-F238E27FC236}">
                    <a16:creationId xmlns:a16="http://schemas.microsoft.com/office/drawing/2014/main" id="{0B8460A2-5591-4394-8FC8-B3B97DA16D58}"/>
                  </a:ext>
                </a:extLst>
              </p:cNvPr>
              <p:cNvSpPr txBox="1"/>
              <p:nvPr/>
            </p:nvSpPr>
            <p:spPr bwMode="auto">
              <a:xfrm>
                <a:off x="6316421" y="3627321"/>
                <a:ext cx="2380817" cy="44180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21" name="îśḷîḋè">
                <a:extLst>
                  <a:ext uri="{FF2B5EF4-FFF2-40B4-BE49-F238E27FC236}">
                    <a16:creationId xmlns:a16="http://schemas.microsoft.com/office/drawing/2014/main" id="{3DB41B80-1F80-4FFE-BD3E-464A168C78B4}"/>
                  </a:ext>
                </a:extLst>
              </p:cNvPr>
              <p:cNvSpPr/>
              <p:nvPr/>
            </p:nvSpPr>
            <p:spPr bwMode="auto">
              <a:xfrm>
                <a:off x="6316421" y="4133537"/>
                <a:ext cx="2380817" cy="66734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4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2" name="íslîḍè">
                <a:extLst>
                  <a:ext uri="{FF2B5EF4-FFF2-40B4-BE49-F238E27FC236}">
                    <a16:creationId xmlns:a16="http://schemas.microsoft.com/office/drawing/2014/main" id="{F0D70CBF-048A-42C3-B250-E78FAD1733E7}"/>
                  </a:ext>
                </a:extLst>
              </p:cNvPr>
              <p:cNvSpPr/>
              <p:nvPr/>
            </p:nvSpPr>
            <p:spPr bwMode="auto">
              <a:xfrm>
                <a:off x="6316421" y="4811753"/>
                <a:ext cx="2380817" cy="59534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4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3" name="íŝḻíḓé">
                <a:extLst>
                  <a:ext uri="{FF2B5EF4-FFF2-40B4-BE49-F238E27FC236}">
                    <a16:creationId xmlns:a16="http://schemas.microsoft.com/office/drawing/2014/main" id="{147A7038-83FD-4C5D-8073-A75D9C72EF33}"/>
                  </a:ext>
                </a:extLst>
              </p:cNvPr>
              <p:cNvSpPr/>
              <p:nvPr/>
            </p:nvSpPr>
            <p:spPr>
              <a:xfrm>
                <a:off x="6545651" y="5623523"/>
                <a:ext cx="1922357" cy="72000"/>
              </a:xfrm>
              <a:prstGeom prst="rect">
                <a:avLst/>
              </a:prstGeom>
              <a:solidFill>
                <a:schemeClr val="accent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" name="í$ḻíḋe">
              <a:extLst>
                <a:ext uri="{FF2B5EF4-FFF2-40B4-BE49-F238E27FC236}">
                  <a16:creationId xmlns:a16="http://schemas.microsoft.com/office/drawing/2014/main" id="{A7760E8D-BDA2-4716-AB2E-36604B44536F}"/>
                </a:ext>
              </a:extLst>
            </p:cNvPr>
            <p:cNvGrpSpPr/>
            <p:nvPr/>
          </p:nvGrpSpPr>
          <p:grpSpPr>
            <a:xfrm>
              <a:off x="9138083" y="1956732"/>
              <a:ext cx="2380817" cy="3363636"/>
              <a:chOff x="9138083" y="1992779"/>
              <a:chExt cx="2380817" cy="3363636"/>
            </a:xfrm>
          </p:grpSpPr>
          <p:grpSp>
            <p:nvGrpSpPr>
              <p:cNvPr id="10" name="íŝḻiḍe">
                <a:extLst>
                  <a:ext uri="{FF2B5EF4-FFF2-40B4-BE49-F238E27FC236}">
                    <a16:creationId xmlns:a16="http://schemas.microsoft.com/office/drawing/2014/main" id="{D4B03DA4-00D4-4E2E-8585-5489E6B5564E}"/>
                  </a:ext>
                </a:extLst>
              </p:cNvPr>
              <p:cNvGrpSpPr/>
              <p:nvPr/>
            </p:nvGrpSpPr>
            <p:grpSpPr>
              <a:xfrm>
                <a:off x="9680838" y="1992779"/>
                <a:ext cx="1295306" cy="1295306"/>
                <a:chOff x="9418529" y="1970385"/>
                <a:chExt cx="1819924" cy="1819924"/>
              </a:xfrm>
            </p:grpSpPr>
            <p:sp>
              <p:nvSpPr>
                <p:cNvPr id="15" name="ïšḻíďê">
                  <a:extLst>
                    <a:ext uri="{FF2B5EF4-FFF2-40B4-BE49-F238E27FC236}">
                      <a16:creationId xmlns:a16="http://schemas.microsoft.com/office/drawing/2014/main" id="{E2EF2229-C223-4D6D-B24B-B5AA6BAF78E9}"/>
                    </a:ext>
                  </a:extLst>
                </p:cNvPr>
                <p:cNvSpPr/>
                <p:nvPr/>
              </p:nvSpPr>
              <p:spPr>
                <a:xfrm>
                  <a:off x="9418529" y="1970385"/>
                  <a:ext cx="1819924" cy="1819924"/>
                </a:xfrm>
                <a:prstGeom prst="diamond">
                  <a:avLst/>
                </a:prstGeom>
                <a:solidFill>
                  <a:schemeClr val="accent2"/>
                </a:solidFill>
                <a:ln w="3175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" name="i$ľídé">
                  <a:extLst>
                    <a:ext uri="{FF2B5EF4-FFF2-40B4-BE49-F238E27FC236}">
                      <a16:creationId xmlns:a16="http://schemas.microsoft.com/office/drawing/2014/main" id="{7ED897A4-A79A-483C-8D36-60BED024E510}"/>
                    </a:ext>
                  </a:extLst>
                </p:cNvPr>
                <p:cNvSpPr/>
                <p:nvPr/>
              </p:nvSpPr>
              <p:spPr>
                <a:xfrm>
                  <a:off x="9831988" y="2383844"/>
                  <a:ext cx="993006" cy="993006"/>
                </a:xfrm>
                <a:prstGeom prst="ellipse">
                  <a:avLst/>
                </a:prstGeom>
                <a:solidFill>
                  <a:schemeClr val="bg1"/>
                </a:solidFill>
                <a:ln w="3175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" name="ïṧ1ïḋé">
                  <a:extLst>
                    <a:ext uri="{FF2B5EF4-FFF2-40B4-BE49-F238E27FC236}">
                      <a16:creationId xmlns:a16="http://schemas.microsoft.com/office/drawing/2014/main" id="{2639D9A3-C01E-446E-9EC4-FCBE0122FE38}"/>
                    </a:ext>
                  </a:extLst>
                </p:cNvPr>
                <p:cNvSpPr/>
                <p:nvPr/>
              </p:nvSpPr>
              <p:spPr>
                <a:xfrm>
                  <a:off x="10022042" y="2542351"/>
                  <a:ext cx="612899" cy="675992"/>
                </a:xfrm>
                <a:custGeom>
                  <a:avLst/>
                  <a:gdLst>
                    <a:gd name="connsiteX0" fmla="*/ 435944 w 550382"/>
                    <a:gd name="connsiteY0" fmla="*/ 440821 h 607039"/>
                    <a:gd name="connsiteX1" fmla="*/ 411829 w 550382"/>
                    <a:gd name="connsiteY1" fmla="*/ 450698 h 607039"/>
                    <a:gd name="connsiteX2" fmla="*/ 393649 w 550382"/>
                    <a:gd name="connsiteY2" fmla="*/ 477504 h 607039"/>
                    <a:gd name="connsiteX3" fmla="*/ 393272 w 550382"/>
                    <a:gd name="connsiteY3" fmla="*/ 478821 h 607039"/>
                    <a:gd name="connsiteX4" fmla="*/ 380650 w 550382"/>
                    <a:gd name="connsiteY4" fmla="*/ 478821 h 607039"/>
                    <a:gd name="connsiteX5" fmla="*/ 377070 w 550382"/>
                    <a:gd name="connsiteY5" fmla="*/ 482396 h 607039"/>
                    <a:gd name="connsiteX6" fmla="*/ 377070 w 550382"/>
                    <a:gd name="connsiteY6" fmla="*/ 490485 h 607039"/>
                    <a:gd name="connsiteX7" fmla="*/ 380650 w 550382"/>
                    <a:gd name="connsiteY7" fmla="*/ 494059 h 607039"/>
                    <a:gd name="connsiteX8" fmla="*/ 390635 w 550382"/>
                    <a:gd name="connsiteY8" fmla="*/ 494059 h 607039"/>
                    <a:gd name="connsiteX9" fmla="*/ 390635 w 550382"/>
                    <a:gd name="connsiteY9" fmla="*/ 500643 h 607039"/>
                    <a:gd name="connsiteX10" fmla="*/ 380650 w 550382"/>
                    <a:gd name="connsiteY10" fmla="*/ 500643 h 607039"/>
                    <a:gd name="connsiteX11" fmla="*/ 377070 w 550382"/>
                    <a:gd name="connsiteY11" fmla="*/ 504217 h 607039"/>
                    <a:gd name="connsiteX12" fmla="*/ 377070 w 550382"/>
                    <a:gd name="connsiteY12" fmla="*/ 512306 h 607039"/>
                    <a:gd name="connsiteX13" fmla="*/ 380650 w 550382"/>
                    <a:gd name="connsiteY13" fmla="*/ 515881 h 607039"/>
                    <a:gd name="connsiteX14" fmla="*/ 392613 w 550382"/>
                    <a:gd name="connsiteY14" fmla="*/ 515881 h 607039"/>
                    <a:gd name="connsiteX15" fmla="*/ 395345 w 550382"/>
                    <a:gd name="connsiteY15" fmla="*/ 524534 h 607039"/>
                    <a:gd name="connsiteX16" fmla="*/ 426807 w 550382"/>
                    <a:gd name="connsiteY16" fmla="*/ 554445 h 607039"/>
                    <a:gd name="connsiteX17" fmla="*/ 464675 w 550382"/>
                    <a:gd name="connsiteY17" fmla="*/ 554915 h 607039"/>
                    <a:gd name="connsiteX18" fmla="*/ 474377 w 550382"/>
                    <a:gd name="connsiteY18" fmla="*/ 551435 h 607039"/>
                    <a:gd name="connsiteX19" fmla="*/ 476920 w 550382"/>
                    <a:gd name="connsiteY19" fmla="*/ 544851 h 607039"/>
                    <a:gd name="connsiteX20" fmla="*/ 472776 w 550382"/>
                    <a:gd name="connsiteY20" fmla="*/ 535257 h 607039"/>
                    <a:gd name="connsiteX21" fmla="*/ 466747 w 550382"/>
                    <a:gd name="connsiteY21" fmla="*/ 532247 h 607039"/>
                    <a:gd name="connsiteX22" fmla="*/ 455066 w 550382"/>
                    <a:gd name="connsiteY22" fmla="*/ 535069 h 607039"/>
                    <a:gd name="connsiteX23" fmla="*/ 432270 w 550382"/>
                    <a:gd name="connsiteY23" fmla="*/ 534504 h 607039"/>
                    <a:gd name="connsiteX24" fmla="*/ 414844 w 550382"/>
                    <a:gd name="connsiteY24" fmla="*/ 515881 h 607039"/>
                    <a:gd name="connsiteX25" fmla="*/ 440371 w 550382"/>
                    <a:gd name="connsiteY25" fmla="*/ 515881 h 607039"/>
                    <a:gd name="connsiteX26" fmla="*/ 443951 w 550382"/>
                    <a:gd name="connsiteY26" fmla="*/ 512306 h 607039"/>
                    <a:gd name="connsiteX27" fmla="*/ 443951 w 550382"/>
                    <a:gd name="connsiteY27" fmla="*/ 504217 h 607039"/>
                    <a:gd name="connsiteX28" fmla="*/ 440371 w 550382"/>
                    <a:gd name="connsiteY28" fmla="*/ 500643 h 607039"/>
                    <a:gd name="connsiteX29" fmla="*/ 412489 w 550382"/>
                    <a:gd name="connsiteY29" fmla="*/ 500643 h 607039"/>
                    <a:gd name="connsiteX30" fmla="*/ 412489 w 550382"/>
                    <a:gd name="connsiteY30" fmla="*/ 494059 h 607039"/>
                    <a:gd name="connsiteX31" fmla="*/ 440371 w 550382"/>
                    <a:gd name="connsiteY31" fmla="*/ 494059 h 607039"/>
                    <a:gd name="connsiteX32" fmla="*/ 443951 w 550382"/>
                    <a:gd name="connsiteY32" fmla="*/ 490485 h 607039"/>
                    <a:gd name="connsiteX33" fmla="*/ 443951 w 550382"/>
                    <a:gd name="connsiteY33" fmla="*/ 482396 h 607039"/>
                    <a:gd name="connsiteX34" fmla="*/ 440371 w 550382"/>
                    <a:gd name="connsiteY34" fmla="*/ 478821 h 607039"/>
                    <a:gd name="connsiteX35" fmla="*/ 415974 w 550382"/>
                    <a:gd name="connsiteY35" fmla="*/ 478821 h 607039"/>
                    <a:gd name="connsiteX36" fmla="*/ 415974 w 550382"/>
                    <a:gd name="connsiteY36" fmla="*/ 478539 h 607039"/>
                    <a:gd name="connsiteX37" fmla="*/ 430198 w 550382"/>
                    <a:gd name="connsiteY37" fmla="*/ 463772 h 607039"/>
                    <a:gd name="connsiteX38" fmla="*/ 455066 w 550382"/>
                    <a:gd name="connsiteY38" fmla="*/ 462361 h 607039"/>
                    <a:gd name="connsiteX39" fmla="*/ 466841 w 550382"/>
                    <a:gd name="connsiteY39" fmla="*/ 465277 h 607039"/>
                    <a:gd name="connsiteX40" fmla="*/ 472776 w 550382"/>
                    <a:gd name="connsiteY40" fmla="*/ 462361 h 607039"/>
                    <a:gd name="connsiteX41" fmla="*/ 476920 w 550382"/>
                    <a:gd name="connsiteY41" fmla="*/ 452861 h 607039"/>
                    <a:gd name="connsiteX42" fmla="*/ 474660 w 550382"/>
                    <a:gd name="connsiteY42" fmla="*/ 446089 h 607039"/>
                    <a:gd name="connsiteX43" fmla="*/ 472399 w 550382"/>
                    <a:gd name="connsiteY43" fmla="*/ 445054 h 607039"/>
                    <a:gd name="connsiteX44" fmla="*/ 435944 w 550382"/>
                    <a:gd name="connsiteY44" fmla="*/ 440821 h 607039"/>
                    <a:gd name="connsiteX45" fmla="*/ 441172 w 550382"/>
                    <a:gd name="connsiteY45" fmla="*/ 389089 h 607039"/>
                    <a:gd name="connsiteX46" fmla="*/ 518367 w 550382"/>
                    <a:gd name="connsiteY46" fmla="*/ 420975 h 607039"/>
                    <a:gd name="connsiteX47" fmla="*/ 518462 w 550382"/>
                    <a:gd name="connsiteY47" fmla="*/ 575138 h 607039"/>
                    <a:gd name="connsiteX48" fmla="*/ 385925 w 550382"/>
                    <a:gd name="connsiteY48" fmla="*/ 592069 h 607039"/>
                    <a:gd name="connsiteX49" fmla="*/ 385737 w 550382"/>
                    <a:gd name="connsiteY49" fmla="*/ 591880 h 607039"/>
                    <a:gd name="connsiteX50" fmla="*/ 339203 w 550382"/>
                    <a:gd name="connsiteY50" fmla="*/ 604578 h 607039"/>
                    <a:gd name="connsiteX51" fmla="*/ 337978 w 550382"/>
                    <a:gd name="connsiteY51" fmla="*/ 596583 h 607039"/>
                    <a:gd name="connsiteX52" fmla="*/ 360491 w 550382"/>
                    <a:gd name="connsiteY52" fmla="*/ 571187 h 607039"/>
                    <a:gd name="connsiteX53" fmla="*/ 359361 w 550382"/>
                    <a:gd name="connsiteY53" fmla="*/ 570341 h 607039"/>
                    <a:gd name="connsiteX54" fmla="*/ 363977 w 550382"/>
                    <a:gd name="connsiteY54" fmla="*/ 420975 h 607039"/>
                    <a:gd name="connsiteX55" fmla="*/ 441172 w 550382"/>
                    <a:gd name="connsiteY55" fmla="*/ 389089 h 607039"/>
                    <a:gd name="connsiteX56" fmla="*/ 149968 w 550382"/>
                    <a:gd name="connsiteY56" fmla="*/ 318620 h 607039"/>
                    <a:gd name="connsiteX57" fmla="*/ 193583 w 550382"/>
                    <a:gd name="connsiteY57" fmla="*/ 456051 h 607039"/>
                    <a:gd name="connsiteX58" fmla="*/ 199423 w 550382"/>
                    <a:gd name="connsiteY58" fmla="*/ 474771 h 607039"/>
                    <a:gd name="connsiteX59" fmla="*/ 218923 w 550382"/>
                    <a:gd name="connsiteY59" fmla="*/ 419554 h 607039"/>
                    <a:gd name="connsiteX60" fmla="*/ 230698 w 550382"/>
                    <a:gd name="connsiteY60" fmla="*/ 354083 h 607039"/>
                    <a:gd name="connsiteX61" fmla="*/ 230886 w 550382"/>
                    <a:gd name="connsiteY61" fmla="*/ 354083 h 607039"/>
                    <a:gd name="connsiteX62" fmla="*/ 230981 w 550382"/>
                    <a:gd name="connsiteY62" fmla="*/ 354083 h 607039"/>
                    <a:gd name="connsiteX63" fmla="*/ 231075 w 550382"/>
                    <a:gd name="connsiteY63" fmla="*/ 354083 h 607039"/>
                    <a:gd name="connsiteX64" fmla="*/ 231263 w 550382"/>
                    <a:gd name="connsiteY64" fmla="*/ 354083 h 607039"/>
                    <a:gd name="connsiteX65" fmla="*/ 243038 w 550382"/>
                    <a:gd name="connsiteY65" fmla="*/ 419554 h 607039"/>
                    <a:gd name="connsiteX66" fmla="*/ 262538 w 550382"/>
                    <a:gd name="connsiteY66" fmla="*/ 474771 h 607039"/>
                    <a:gd name="connsiteX67" fmla="*/ 268378 w 550382"/>
                    <a:gd name="connsiteY67" fmla="*/ 456051 h 607039"/>
                    <a:gd name="connsiteX68" fmla="*/ 311993 w 550382"/>
                    <a:gd name="connsiteY68" fmla="*/ 318620 h 607039"/>
                    <a:gd name="connsiteX69" fmla="*/ 402331 w 550382"/>
                    <a:gd name="connsiteY69" fmla="*/ 362267 h 607039"/>
                    <a:gd name="connsiteX70" fmla="*/ 407418 w 550382"/>
                    <a:gd name="connsiteY70" fmla="*/ 364242 h 607039"/>
                    <a:gd name="connsiteX71" fmla="*/ 343550 w 550382"/>
                    <a:gd name="connsiteY71" fmla="*/ 400552 h 607039"/>
                    <a:gd name="connsiteX72" fmla="*/ 307377 w 550382"/>
                    <a:gd name="connsiteY72" fmla="*/ 531869 h 607039"/>
                    <a:gd name="connsiteX73" fmla="*/ 231263 w 550382"/>
                    <a:gd name="connsiteY73" fmla="*/ 531869 h 607039"/>
                    <a:gd name="connsiteX74" fmla="*/ 230698 w 550382"/>
                    <a:gd name="connsiteY74" fmla="*/ 531869 h 607039"/>
                    <a:gd name="connsiteX75" fmla="*/ 0 w 550382"/>
                    <a:gd name="connsiteY75" fmla="*/ 531869 h 607039"/>
                    <a:gd name="connsiteX76" fmla="*/ 59629 w 550382"/>
                    <a:gd name="connsiteY76" fmla="*/ 362267 h 607039"/>
                    <a:gd name="connsiteX77" fmla="*/ 149968 w 550382"/>
                    <a:gd name="connsiteY77" fmla="*/ 318620 h 607039"/>
                    <a:gd name="connsiteX78" fmla="*/ 223411 w 550382"/>
                    <a:gd name="connsiteY78" fmla="*/ 393 h 607039"/>
                    <a:gd name="connsiteX79" fmla="*/ 282097 w 550382"/>
                    <a:gd name="connsiteY79" fmla="*/ 12809 h 607039"/>
                    <a:gd name="connsiteX80" fmla="*/ 310545 w 550382"/>
                    <a:gd name="connsiteY80" fmla="*/ 39334 h 607039"/>
                    <a:gd name="connsiteX81" fmla="*/ 342008 w 550382"/>
                    <a:gd name="connsiteY81" fmla="*/ 138850 h 607039"/>
                    <a:gd name="connsiteX82" fmla="*/ 337863 w 550382"/>
                    <a:gd name="connsiteY82" fmla="*/ 154182 h 607039"/>
                    <a:gd name="connsiteX83" fmla="*/ 348037 w 550382"/>
                    <a:gd name="connsiteY83" fmla="*/ 195945 h 607039"/>
                    <a:gd name="connsiteX84" fmla="*/ 327784 w 550382"/>
                    <a:gd name="connsiteY84" fmla="*/ 231217 h 607039"/>
                    <a:gd name="connsiteX85" fmla="*/ 256663 w 550382"/>
                    <a:gd name="connsiteY85" fmla="*/ 318881 h 607039"/>
                    <a:gd name="connsiteX86" fmla="*/ 204665 w 550382"/>
                    <a:gd name="connsiteY86" fmla="*/ 318975 h 607039"/>
                    <a:gd name="connsiteX87" fmla="*/ 133733 w 550382"/>
                    <a:gd name="connsiteY87" fmla="*/ 231217 h 607039"/>
                    <a:gd name="connsiteX88" fmla="*/ 113385 w 550382"/>
                    <a:gd name="connsiteY88" fmla="*/ 195850 h 607039"/>
                    <a:gd name="connsiteX89" fmla="*/ 123559 w 550382"/>
                    <a:gd name="connsiteY89" fmla="*/ 154088 h 607039"/>
                    <a:gd name="connsiteX90" fmla="*/ 119414 w 550382"/>
                    <a:gd name="connsiteY90" fmla="*/ 138756 h 607039"/>
                    <a:gd name="connsiteX91" fmla="*/ 119132 w 550382"/>
                    <a:gd name="connsiteY91" fmla="*/ 89845 h 607039"/>
                    <a:gd name="connsiteX92" fmla="*/ 147768 w 550382"/>
                    <a:gd name="connsiteY92" fmla="*/ 39805 h 607039"/>
                    <a:gd name="connsiteX93" fmla="*/ 174333 w 550382"/>
                    <a:gd name="connsiteY93" fmla="*/ 17983 h 607039"/>
                    <a:gd name="connsiteX94" fmla="*/ 200049 w 550382"/>
                    <a:gd name="connsiteY94" fmla="*/ 4814 h 607039"/>
                    <a:gd name="connsiteX95" fmla="*/ 223411 w 550382"/>
                    <a:gd name="connsiteY95" fmla="*/ 393 h 6070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</a:cxnLst>
                  <a:rect l="l" t="t" r="r" b="b"/>
                  <a:pathLst>
                    <a:path w="550382" h="607039">
                      <a:moveTo>
                        <a:pt x="435944" y="440821"/>
                      </a:moveTo>
                      <a:cubicBezTo>
                        <a:pt x="427184" y="442138"/>
                        <a:pt x="418988" y="445148"/>
                        <a:pt x="411829" y="450698"/>
                      </a:cubicBezTo>
                      <a:cubicBezTo>
                        <a:pt x="402786" y="457752"/>
                        <a:pt x="397040" y="466782"/>
                        <a:pt x="393649" y="477504"/>
                      </a:cubicBezTo>
                      <a:lnTo>
                        <a:pt x="393272" y="478821"/>
                      </a:lnTo>
                      <a:lnTo>
                        <a:pt x="380650" y="478821"/>
                      </a:lnTo>
                      <a:cubicBezTo>
                        <a:pt x="378672" y="478821"/>
                        <a:pt x="377070" y="480420"/>
                        <a:pt x="377070" y="482396"/>
                      </a:cubicBezTo>
                      <a:lnTo>
                        <a:pt x="377070" y="490485"/>
                      </a:lnTo>
                      <a:cubicBezTo>
                        <a:pt x="377070" y="492460"/>
                        <a:pt x="378672" y="494059"/>
                        <a:pt x="380650" y="494059"/>
                      </a:cubicBezTo>
                      <a:lnTo>
                        <a:pt x="390635" y="494059"/>
                      </a:lnTo>
                      <a:lnTo>
                        <a:pt x="390635" y="500643"/>
                      </a:lnTo>
                      <a:lnTo>
                        <a:pt x="380650" y="500643"/>
                      </a:lnTo>
                      <a:cubicBezTo>
                        <a:pt x="378672" y="500643"/>
                        <a:pt x="377070" y="502242"/>
                        <a:pt x="377070" y="504217"/>
                      </a:cubicBezTo>
                      <a:lnTo>
                        <a:pt x="377070" y="512306"/>
                      </a:lnTo>
                      <a:cubicBezTo>
                        <a:pt x="377070" y="514282"/>
                        <a:pt x="378672" y="515881"/>
                        <a:pt x="380650" y="515881"/>
                      </a:cubicBezTo>
                      <a:lnTo>
                        <a:pt x="392613" y="515881"/>
                      </a:lnTo>
                      <a:cubicBezTo>
                        <a:pt x="393461" y="518796"/>
                        <a:pt x="394214" y="521806"/>
                        <a:pt x="395345" y="524534"/>
                      </a:cubicBezTo>
                      <a:cubicBezTo>
                        <a:pt x="401562" y="539113"/>
                        <a:pt x="411547" y="549554"/>
                        <a:pt x="426807" y="554445"/>
                      </a:cubicBezTo>
                      <a:cubicBezTo>
                        <a:pt x="439335" y="558584"/>
                        <a:pt x="452052" y="558395"/>
                        <a:pt x="464675" y="554915"/>
                      </a:cubicBezTo>
                      <a:cubicBezTo>
                        <a:pt x="467972" y="554069"/>
                        <a:pt x="471268" y="552752"/>
                        <a:pt x="474377" y="551435"/>
                      </a:cubicBezTo>
                      <a:cubicBezTo>
                        <a:pt x="477391" y="550024"/>
                        <a:pt x="478145" y="547767"/>
                        <a:pt x="476920" y="544851"/>
                      </a:cubicBezTo>
                      <a:cubicBezTo>
                        <a:pt x="475507" y="541653"/>
                        <a:pt x="474283" y="538361"/>
                        <a:pt x="472776" y="535257"/>
                      </a:cubicBezTo>
                      <a:cubicBezTo>
                        <a:pt x="471457" y="532341"/>
                        <a:pt x="469855" y="531494"/>
                        <a:pt x="466747" y="532247"/>
                      </a:cubicBezTo>
                      <a:cubicBezTo>
                        <a:pt x="462791" y="533093"/>
                        <a:pt x="458928" y="534316"/>
                        <a:pt x="455066" y="535069"/>
                      </a:cubicBezTo>
                      <a:cubicBezTo>
                        <a:pt x="447342" y="536762"/>
                        <a:pt x="439806" y="536856"/>
                        <a:pt x="432270" y="534504"/>
                      </a:cubicBezTo>
                      <a:cubicBezTo>
                        <a:pt x="422851" y="531494"/>
                        <a:pt x="417952" y="524722"/>
                        <a:pt x="414844" y="515881"/>
                      </a:cubicBezTo>
                      <a:lnTo>
                        <a:pt x="440371" y="515881"/>
                      </a:lnTo>
                      <a:cubicBezTo>
                        <a:pt x="442350" y="515881"/>
                        <a:pt x="443951" y="514282"/>
                        <a:pt x="443951" y="512306"/>
                      </a:cubicBezTo>
                      <a:lnTo>
                        <a:pt x="443951" y="504217"/>
                      </a:lnTo>
                      <a:cubicBezTo>
                        <a:pt x="443951" y="502242"/>
                        <a:pt x="442350" y="500643"/>
                        <a:pt x="440371" y="500643"/>
                      </a:cubicBezTo>
                      <a:lnTo>
                        <a:pt x="412489" y="500643"/>
                      </a:lnTo>
                      <a:lnTo>
                        <a:pt x="412489" y="494059"/>
                      </a:lnTo>
                      <a:lnTo>
                        <a:pt x="440371" y="494059"/>
                      </a:lnTo>
                      <a:cubicBezTo>
                        <a:pt x="442350" y="494059"/>
                        <a:pt x="443951" y="492460"/>
                        <a:pt x="443951" y="490485"/>
                      </a:cubicBezTo>
                      <a:lnTo>
                        <a:pt x="443951" y="482396"/>
                      </a:lnTo>
                      <a:cubicBezTo>
                        <a:pt x="443951" y="480420"/>
                        <a:pt x="442350" y="478821"/>
                        <a:pt x="440371" y="478821"/>
                      </a:cubicBezTo>
                      <a:lnTo>
                        <a:pt x="415974" y="478821"/>
                      </a:lnTo>
                      <a:lnTo>
                        <a:pt x="415974" y="478539"/>
                      </a:lnTo>
                      <a:cubicBezTo>
                        <a:pt x="418894" y="471861"/>
                        <a:pt x="423133" y="466500"/>
                        <a:pt x="430198" y="463772"/>
                      </a:cubicBezTo>
                      <a:cubicBezTo>
                        <a:pt x="438299" y="460574"/>
                        <a:pt x="446589" y="460574"/>
                        <a:pt x="455066" y="462361"/>
                      </a:cubicBezTo>
                      <a:cubicBezTo>
                        <a:pt x="458928" y="463113"/>
                        <a:pt x="462791" y="464336"/>
                        <a:pt x="466841" y="465277"/>
                      </a:cubicBezTo>
                      <a:cubicBezTo>
                        <a:pt x="469855" y="465841"/>
                        <a:pt x="471457" y="464995"/>
                        <a:pt x="472776" y="462361"/>
                      </a:cubicBezTo>
                      <a:cubicBezTo>
                        <a:pt x="474283" y="459257"/>
                        <a:pt x="475602" y="455965"/>
                        <a:pt x="476920" y="452861"/>
                      </a:cubicBezTo>
                      <a:cubicBezTo>
                        <a:pt x="478145" y="449851"/>
                        <a:pt x="477391" y="447688"/>
                        <a:pt x="474660" y="446089"/>
                      </a:cubicBezTo>
                      <a:cubicBezTo>
                        <a:pt x="473906" y="445712"/>
                        <a:pt x="473152" y="445336"/>
                        <a:pt x="472399" y="445054"/>
                      </a:cubicBezTo>
                      <a:cubicBezTo>
                        <a:pt x="460530" y="440539"/>
                        <a:pt x="448473" y="438752"/>
                        <a:pt x="435944" y="440821"/>
                      </a:cubicBezTo>
                      <a:close/>
                      <a:moveTo>
                        <a:pt x="441172" y="389089"/>
                      </a:moveTo>
                      <a:cubicBezTo>
                        <a:pt x="469125" y="389089"/>
                        <a:pt x="497079" y="399717"/>
                        <a:pt x="518367" y="420975"/>
                      </a:cubicBezTo>
                      <a:cubicBezTo>
                        <a:pt x="561039" y="463490"/>
                        <a:pt x="561039" y="532623"/>
                        <a:pt x="518462" y="575138"/>
                      </a:cubicBezTo>
                      <a:cubicBezTo>
                        <a:pt x="482572" y="610975"/>
                        <a:pt x="427749" y="616618"/>
                        <a:pt x="385925" y="592069"/>
                      </a:cubicBezTo>
                      <a:lnTo>
                        <a:pt x="385737" y="591880"/>
                      </a:lnTo>
                      <a:cubicBezTo>
                        <a:pt x="369252" y="604296"/>
                        <a:pt x="351543" y="606460"/>
                        <a:pt x="339203" y="604578"/>
                      </a:cubicBezTo>
                      <a:cubicBezTo>
                        <a:pt x="335058" y="603920"/>
                        <a:pt x="334210" y="598465"/>
                        <a:pt x="337978" y="596583"/>
                      </a:cubicBezTo>
                      <a:cubicBezTo>
                        <a:pt x="349282" y="591034"/>
                        <a:pt x="356347" y="580123"/>
                        <a:pt x="360491" y="571187"/>
                      </a:cubicBezTo>
                      <a:lnTo>
                        <a:pt x="359361" y="570341"/>
                      </a:lnTo>
                      <a:cubicBezTo>
                        <a:pt x="321399" y="527450"/>
                        <a:pt x="322906" y="461985"/>
                        <a:pt x="363977" y="420975"/>
                      </a:cubicBezTo>
                      <a:cubicBezTo>
                        <a:pt x="385266" y="399717"/>
                        <a:pt x="413219" y="389089"/>
                        <a:pt x="441172" y="389089"/>
                      </a:cubicBezTo>
                      <a:close/>
                      <a:moveTo>
                        <a:pt x="149968" y="318620"/>
                      </a:moveTo>
                      <a:lnTo>
                        <a:pt x="193583" y="456051"/>
                      </a:lnTo>
                      <a:lnTo>
                        <a:pt x="199423" y="474771"/>
                      </a:lnTo>
                      <a:lnTo>
                        <a:pt x="218923" y="419554"/>
                      </a:lnTo>
                      <a:cubicBezTo>
                        <a:pt x="174178" y="357093"/>
                        <a:pt x="222408" y="354083"/>
                        <a:pt x="230698" y="354083"/>
                      </a:cubicBezTo>
                      <a:lnTo>
                        <a:pt x="230886" y="354083"/>
                      </a:lnTo>
                      <a:lnTo>
                        <a:pt x="230981" y="354083"/>
                      </a:lnTo>
                      <a:lnTo>
                        <a:pt x="231075" y="354083"/>
                      </a:lnTo>
                      <a:lnTo>
                        <a:pt x="231263" y="354083"/>
                      </a:lnTo>
                      <a:cubicBezTo>
                        <a:pt x="239647" y="354271"/>
                        <a:pt x="287878" y="357093"/>
                        <a:pt x="243038" y="419554"/>
                      </a:cubicBezTo>
                      <a:lnTo>
                        <a:pt x="262538" y="474771"/>
                      </a:lnTo>
                      <a:lnTo>
                        <a:pt x="268378" y="456051"/>
                      </a:lnTo>
                      <a:lnTo>
                        <a:pt x="311993" y="318620"/>
                      </a:lnTo>
                      <a:cubicBezTo>
                        <a:pt x="311993" y="318620"/>
                        <a:pt x="345811" y="340726"/>
                        <a:pt x="402331" y="362267"/>
                      </a:cubicBezTo>
                      <a:cubicBezTo>
                        <a:pt x="404027" y="362925"/>
                        <a:pt x="405817" y="363678"/>
                        <a:pt x="407418" y="364242"/>
                      </a:cubicBezTo>
                      <a:cubicBezTo>
                        <a:pt x="383491" y="370263"/>
                        <a:pt x="361448" y="382585"/>
                        <a:pt x="343550" y="400552"/>
                      </a:cubicBezTo>
                      <a:cubicBezTo>
                        <a:pt x="308131" y="436015"/>
                        <a:pt x="295885" y="486341"/>
                        <a:pt x="307377" y="531869"/>
                      </a:cubicBezTo>
                      <a:lnTo>
                        <a:pt x="231263" y="531869"/>
                      </a:lnTo>
                      <a:lnTo>
                        <a:pt x="230698" y="531869"/>
                      </a:lnTo>
                      <a:lnTo>
                        <a:pt x="0" y="531869"/>
                      </a:lnTo>
                      <a:cubicBezTo>
                        <a:pt x="1225" y="436015"/>
                        <a:pt x="-2637" y="384843"/>
                        <a:pt x="59629" y="362267"/>
                      </a:cubicBezTo>
                      <a:cubicBezTo>
                        <a:pt x="116150" y="340726"/>
                        <a:pt x="149968" y="318620"/>
                        <a:pt x="149968" y="318620"/>
                      </a:cubicBezTo>
                      <a:close/>
                      <a:moveTo>
                        <a:pt x="223411" y="393"/>
                      </a:moveTo>
                      <a:cubicBezTo>
                        <a:pt x="248939" y="-1676"/>
                        <a:pt x="268250" y="4720"/>
                        <a:pt x="282097" y="12809"/>
                      </a:cubicBezTo>
                      <a:cubicBezTo>
                        <a:pt x="302633" y="24285"/>
                        <a:pt x="310545" y="39334"/>
                        <a:pt x="310545" y="39334"/>
                      </a:cubicBezTo>
                      <a:cubicBezTo>
                        <a:pt x="310545" y="39334"/>
                        <a:pt x="358022" y="42720"/>
                        <a:pt x="342008" y="138850"/>
                      </a:cubicBezTo>
                      <a:cubicBezTo>
                        <a:pt x="340972" y="144023"/>
                        <a:pt x="339747" y="149009"/>
                        <a:pt x="337863" y="154182"/>
                      </a:cubicBezTo>
                      <a:cubicBezTo>
                        <a:pt x="347377" y="153335"/>
                        <a:pt x="358587" y="158791"/>
                        <a:pt x="348037" y="195945"/>
                      </a:cubicBezTo>
                      <a:cubicBezTo>
                        <a:pt x="340312" y="223128"/>
                        <a:pt x="333153" y="230841"/>
                        <a:pt x="327784" y="231217"/>
                      </a:cubicBezTo>
                      <a:cubicBezTo>
                        <a:pt x="322886" y="263386"/>
                        <a:pt x="296981" y="304302"/>
                        <a:pt x="256663" y="318881"/>
                      </a:cubicBezTo>
                      <a:cubicBezTo>
                        <a:pt x="239990" y="324901"/>
                        <a:pt x="221527" y="324901"/>
                        <a:pt x="204665" y="318975"/>
                      </a:cubicBezTo>
                      <a:cubicBezTo>
                        <a:pt x="163594" y="304584"/>
                        <a:pt x="138725" y="263574"/>
                        <a:pt x="133733" y="231217"/>
                      </a:cubicBezTo>
                      <a:cubicBezTo>
                        <a:pt x="128363" y="230653"/>
                        <a:pt x="121204" y="223128"/>
                        <a:pt x="113385" y="195850"/>
                      </a:cubicBezTo>
                      <a:cubicBezTo>
                        <a:pt x="102929" y="158697"/>
                        <a:pt x="114139" y="153147"/>
                        <a:pt x="123559" y="154088"/>
                      </a:cubicBezTo>
                      <a:cubicBezTo>
                        <a:pt x="121675" y="148914"/>
                        <a:pt x="120262" y="143741"/>
                        <a:pt x="119414" y="138756"/>
                      </a:cubicBezTo>
                      <a:cubicBezTo>
                        <a:pt x="116023" y="121449"/>
                        <a:pt x="115175" y="105271"/>
                        <a:pt x="119132" y="89845"/>
                      </a:cubicBezTo>
                      <a:cubicBezTo>
                        <a:pt x="124030" y="69151"/>
                        <a:pt x="135240" y="52597"/>
                        <a:pt x="147768" y="39805"/>
                      </a:cubicBezTo>
                      <a:cubicBezTo>
                        <a:pt x="155869" y="31433"/>
                        <a:pt x="164724" y="24002"/>
                        <a:pt x="174333" y="17983"/>
                      </a:cubicBezTo>
                      <a:cubicBezTo>
                        <a:pt x="182057" y="12621"/>
                        <a:pt x="190629" y="7918"/>
                        <a:pt x="200049" y="4814"/>
                      </a:cubicBezTo>
                      <a:cubicBezTo>
                        <a:pt x="207303" y="2463"/>
                        <a:pt x="215121" y="770"/>
                        <a:pt x="223411" y="393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3175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</p:grpSp>
          <p:cxnSp>
            <p:nvCxnSpPr>
              <p:cNvPr id="11" name="直接连接符 10">
                <a:extLst>
                  <a:ext uri="{FF2B5EF4-FFF2-40B4-BE49-F238E27FC236}">
                    <a16:creationId xmlns:a16="http://schemas.microsoft.com/office/drawing/2014/main" id="{57F4BE5F-6E9D-41A6-9C2D-76815765DAB1}"/>
                  </a:ext>
                </a:extLst>
              </p:cNvPr>
              <p:cNvCxnSpPr>
                <a:cxnSpLocks/>
                <a:stCxn id="15" idx="2"/>
                <a:endCxn id="14" idx="0"/>
              </p:cNvCxnSpPr>
              <p:nvPr/>
            </p:nvCxnSpPr>
            <p:spPr>
              <a:xfrm>
                <a:off x="10328491" y="3288085"/>
                <a:ext cx="1" cy="1996330"/>
              </a:xfrm>
              <a:prstGeom prst="line">
                <a:avLst/>
              </a:prstGeom>
              <a:ln w="12700" cap="rnd">
                <a:solidFill>
                  <a:schemeClr val="bg1">
                    <a:lumMod val="75000"/>
                  </a:schemeClr>
                </a:solidFill>
                <a:prstDash val="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iṡlíḋè">
                <a:extLst>
                  <a:ext uri="{FF2B5EF4-FFF2-40B4-BE49-F238E27FC236}">
                    <a16:creationId xmlns:a16="http://schemas.microsoft.com/office/drawing/2014/main" id="{6ED2672C-09F9-4FB7-B043-C7BB0A3E02EA}"/>
                  </a:ext>
                </a:extLst>
              </p:cNvPr>
              <p:cNvSpPr txBox="1"/>
              <p:nvPr/>
            </p:nvSpPr>
            <p:spPr bwMode="auto">
              <a:xfrm>
                <a:off x="9138083" y="3966429"/>
                <a:ext cx="2380817" cy="44180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13" name="íṣḻîḑé">
                <a:extLst>
                  <a:ext uri="{FF2B5EF4-FFF2-40B4-BE49-F238E27FC236}">
                    <a16:creationId xmlns:a16="http://schemas.microsoft.com/office/drawing/2014/main" id="{7A02E1B3-2F13-4DD6-A320-B284A3F11596}"/>
                  </a:ext>
                </a:extLst>
              </p:cNvPr>
              <p:cNvSpPr/>
              <p:nvPr/>
            </p:nvSpPr>
            <p:spPr bwMode="auto">
              <a:xfrm>
                <a:off x="9138083" y="4472645"/>
                <a:ext cx="2380817" cy="59534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4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14" name="iSḻîḑé">
                <a:extLst>
                  <a:ext uri="{FF2B5EF4-FFF2-40B4-BE49-F238E27FC236}">
                    <a16:creationId xmlns:a16="http://schemas.microsoft.com/office/drawing/2014/main" id="{E9886E96-1242-48A8-BF95-0DF413CD96E4}"/>
                  </a:ext>
                </a:extLst>
              </p:cNvPr>
              <p:cNvSpPr/>
              <p:nvPr/>
            </p:nvSpPr>
            <p:spPr>
              <a:xfrm>
                <a:off x="9367313" y="5284415"/>
                <a:ext cx="1922357" cy="72000"/>
              </a:xfrm>
              <a:prstGeom prst="rect">
                <a:avLst/>
              </a:prstGeom>
              <a:solidFill>
                <a:schemeClr val="accent2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158082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EE7AFCC-5BC1-42B5-B0E7-42CACDBD9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FD422A5-0EA5-496D-8514-E55464B50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C3FB27F-0197-4ED3-8884-C979783CB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25</a:t>
            </a:fld>
            <a:endParaRPr lang="zh-CN" altLang="en-US"/>
          </a:p>
        </p:txBody>
      </p:sp>
      <p:grpSp>
        <p:nvGrpSpPr>
          <p:cNvPr id="5" name="20411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F1FC227B-4DA0-41BF-A0CA-62BB182D2D19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165209"/>
            <a:ext cx="10850563" cy="4927632"/>
            <a:chOff x="669925" y="1165209"/>
            <a:chExt cx="10850563" cy="4927632"/>
          </a:xfrm>
        </p:grpSpPr>
        <p:sp>
          <p:nvSpPr>
            <p:cNvPr id="6" name="îś1îdê">
              <a:extLst>
                <a:ext uri="{FF2B5EF4-FFF2-40B4-BE49-F238E27FC236}">
                  <a16:creationId xmlns:a16="http://schemas.microsoft.com/office/drawing/2014/main" id="{D6A24625-F8D5-48C9-8BAE-260F0BDC44AC}"/>
                </a:ext>
              </a:extLst>
            </p:cNvPr>
            <p:cNvSpPr txBox="1"/>
            <p:nvPr/>
          </p:nvSpPr>
          <p:spPr bwMode="auto">
            <a:xfrm>
              <a:off x="7518400" y="1742222"/>
              <a:ext cx="4002009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</a:p>
          </p:txBody>
        </p:sp>
        <p:sp>
          <p:nvSpPr>
            <p:cNvPr id="7" name="îSļíḍê">
              <a:extLst>
                <a:ext uri="{FF2B5EF4-FFF2-40B4-BE49-F238E27FC236}">
                  <a16:creationId xmlns:a16="http://schemas.microsoft.com/office/drawing/2014/main" id="{A162249E-9DD7-4FAC-A336-2CD624B5B685}"/>
                </a:ext>
              </a:extLst>
            </p:cNvPr>
            <p:cNvSpPr/>
            <p:nvPr/>
          </p:nvSpPr>
          <p:spPr bwMode="auto">
            <a:xfrm>
              <a:off x="7519911" y="2184028"/>
              <a:ext cx="4000577" cy="754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Supporting text here.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When you copy &amp; paste, choose "keep text only" option.</a:t>
              </a:r>
            </a:p>
          </p:txBody>
        </p:sp>
        <p:sp>
          <p:nvSpPr>
            <p:cNvPr id="8" name="iṧļiḓè">
              <a:extLst>
                <a:ext uri="{FF2B5EF4-FFF2-40B4-BE49-F238E27FC236}">
                  <a16:creationId xmlns:a16="http://schemas.microsoft.com/office/drawing/2014/main" id="{052BEB94-9F89-4860-B198-7E2A213E3330}"/>
                </a:ext>
              </a:extLst>
            </p:cNvPr>
            <p:cNvSpPr txBox="1"/>
            <p:nvPr/>
          </p:nvSpPr>
          <p:spPr bwMode="auto">
            <a:xfrm>
              <a:off x="7518400" y="4484538"/>
              <a:ext cx="4002009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</a:p>
          </p:txBody>
        </p:sp>
        <p:sp>
          <p:nvSpPr>
            <p:cNvPr id="9" name="ïş1iďé">
              <a:extLst>
                <a:ext uri="{FF2B5EF4-FFF2-40B4-BE49-F238E27FC236}">
                  <a16:creationId xmlns:a16="http://schemas.microsoft.com/office/drawing/2014/main" id="{EDBA53A8-1E1E-4225-BD9C-1A80A40AEBB4}"/>
                </a:ext>
              </a:extLst>
            </p:cNvPr>
            <p:cNvSpPr/>
            <p:nvPr/>
          </p:nvSpPr>
          <p:spPr bwMode="auto">
            <a:xfrm>
              <a:off x="7519911" y="4926344"/>
              <a:ext cx="4000577" cy="754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Supporting text here.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When you copy &amp; paste, choose "keep text only" option.</a:t>
              </a:r>
            </a:p>
          </p:txBody>
        </p:sp>
        <p:grpSp>
          <p:nvGrpSpPr>
            <p:cNvPr id="10" name="ïṣ1ïdê">
              <a:extLst>
                <a:ext uri="{FF2B5EF4-FFF2-40B4-BE49-F238E27FC236}">
                  <a16:creationId xmlns:a16="http://schemas.microsoft.com/office/drawing/2014/main" id="{773E3CA7-B3B2-41AB-8C6F-C3DC5FED9CCA}"/>
                </a:ext>
              </a:extLst>
            </p:cNvPr>
            <p:cNvGrpSpPr/>
            <p:nvPr/>
          </p:nvGrpSpPr>
          <p:grpSpPr>
            <a:xfrm>
              <a:off x="669925" y="3146534"/>
              <a:ext cx="3924486" cy="1196466"/>
              <a:chOff x="7431450" y="1919492"/>
              <a:chExt cx="4092411" cy="1196466"/>
            </a:xfrm>
          </p:grpSpPr>
          <p:sp>
            <p:nvSpPr>
              <p:cNvPr id="18" name="îšľïḑe">
                <a:extLst>
                  <a:ext uri="{FF2B5EF4-FFF2-40B4-BE49-F238E27FC236}">
                    <a16:creationId xmlns:a16="http://schemas.microsoft.com/office/drawing/2014/main" id="{E7D41D40-34F5-4D44-A14F-06877FF3AE65}"/>
                  </a:ext>
                </a:extLst>
              </p:cNvPr>
              <p:cNvSpPr txBox="1"/>
              <p:nvPr/>
            </p:nvSpPr>
            <p:spPr bwMode="auto">
              <a:xfrm>
                <a:off x="7431450" y="1919492"/>
                <a:ext cx="4092330" cy="44180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>
                    <a:solidFill>
                      <a:schemeClr val="bg1"/>
                    </a:solidFill>
                  </a:rPr>
                  <a:t>Text here</a:t>
                </a:r>
              </a:p>
            </p:txBody>
          </p:sp>
          <p:sp>
            <p:nvSpPr>
              <p:cNvPr id="19" name="ïsḷïḋê">
                <a:extLst>
                  <a:ext uri="{FF2B5EF4-FFF2-40B4-BE49-F238E27FC236}">
                    <a16:creationId xmlns:a16="http://schemas.microsoft.com/office/drawing/2014/main" id="{524E5560-2D79-42BE-BC6F-103523B7D060}"/>
                  </a:ext>
                </a:extLst>
              </p:cNvPr>
              <p:cNvSpPr/>
              <p:nvPr/>
            </p:nvSpPr>
            <p:spPr bwMode="auto">
              <a:xfrm>
                <a:off x="7432995" y="2361298"/>
                <a:ext cx="4090866" cy="7546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When you copy &amp; paste, choose "keep text only" option.</a:t>
                </a:r>
              </a:p>
            </p:txBody>
          </p:sp>
        </p:grp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899F1600-5923-4330-9161-F086D3F63F54}"/>
                </a:ext>
              </a:extLst>
            </p:cNvPr>
            <p:cNvCxnSpPr>
              <a:cxnSpLocks/>
            </p:cNvCxnSpPr>
            <p:nvPr/>
          </p:nvCxnSpPr>
          <p:spPr>
            <a:xfrm>
              <a:off x="7597588" y="3708412"/>
              <a:ext cx="3922821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ïsļiďe">
              <a:extLst>
                <a:ext uri="{FF2B5EF4-FFF2-40B4-BE49-F238E27FC236}">
                  <a16:creationId xmlns:a16="http://schemas.microsoft.com/office/drawing/2014/main" id="{00FD95A7-BB8F-4641-973B-EFFF5433EB48}"/>
                </a:ext>
              </a:extLst>
            </p:cNvPr>
            <p:cNvSpPr/>
            <p:nvPr/>
          </p:nvSpPr>
          <p:spPr>
            <a:xfrm>
              <a:off x="5247334" y="1165209"/>
              <a:ext cx="2350254" cy="2350493"/>
            </a:xfrm>
            <a:prstGeom prst="circularArrow">
              <a:avLst>
                <a:gd name="adj1" fmla="val 10980"/>
                <a:gd name="adj2" fmla="val 1142322"/>
                <a:gd name="adj3" fmla="val 4500000"/>
                <a:gd name="adj4" fmla="val 10800000"/>
                <a:gd name="adj5" fmla="val 125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13" name="iSḻíḑè">
              <a:extLst>
                <a:ext uri="{FF2B5EF4-FFF2-40B4-BE49-F238E27FC236}">
                  <a16:creationId xmlns:a16="http://schemas.microsoft.com/office/drawing/2014/main" id="{E4EFC2F5-6F7E-49F9-B173-343FFE16C3B8}"/>
                </a:ext>
              </a:extLst>
            </p:cNvPr>
            <p:cNvSpPr/>
            <p:nvPr/>
          </p:nvSpPr>
          <p:spPr>
            <a:xfrm>
              <a:off x="4594411" y="2569521"/>
              <a:ext cx="2350254" cy="2350493"/>
            </a:xfrm>
            <a:prstGeom prst="leftCircularArrow">
              <a:avLst>
                <a:gd name="adj1" fmla="val 10980"/>
                <a:gd name="adj2" fmla="val 1142322"/>
                <a:gd name="adj3" fmla="val 6300000"/>
                <a:gd name="adj4" fmla="val 18900000"/>
                <a:gd name="adj5" fmla="val 125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14" name="ïś1ïḑè">
              <a:extLst>
                <a:ext uri="{FF2B5EF4-FFF2-40B4-BE49-F238E27FC236}">
                  <a16:creationId xmlns:a16="http://schemas.microsoft.com/office/drawing/2014/main" id="{8404E946-36EC-4EE9-8809-0F99EECEAC9A}"/>
                </a:ext>
              </a:extLst>
            </p:cNvPr>
            <p:cNvSpPr/>
            <p:nvPr/>
          </p:nvSpPr>
          <p:spPr>
            <a:xfrm flipH="1">
              <a:off x="5343194" y="4072701"/>
              <a:ext cx="2019164" cy="2020140"/>
            </a:xfrm>
            <a:prstGeom prst="blockArc">
              <a:avLst>
                <a:gd name="adj1" fmla="val 0"/>
                <a:gd name="adj2" fmla="val 18900000"/>
                <a:gd name="adj3" fmla="val 1274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15" name="iśľîďe">
              <a:extLst>
                <a:ext uri="{FF2B5EF4-FFF2-40B4-BE49-F238E27FC236}">
                  <a16:creationId xmlns:a16="http://schemas.microsoft.com/office/drawing/2014/main" id="{FD160623-7613-4D20-BAB3-EB1CDDCAC7A5}"/>
                </a:ext>
              </a:extLst>
            </p:cNvPr>
            <p:cNvSpPr/>
            <p:nvPr/>
          </p:nvSpPr>
          <p:spPr bwMode="auto">
            <a:xfrm>
              <a:off x="6158375" y="2079286"/>
              <a:ext cx="528172" cy="522338"/>
            </a:xfrm>
            <a:custGeom>
              <a:avLst/>
              <a:gdLst>
                <a:gd name="connsiteX0" fmla="*/ 466437 w 600511"/>
                <a:gd name="connsiteY0" fmla="*/ 421770 h 593879"/>
                <a:gd name="connsiteX1" fmla="*/ 504684 w 600511"/>
                <a:gd name="connsiteY1" fmla="*/ 459981 h 593879"/>
                <a:gd name="connsiteX2" fmla="*/ 466437 w 600511"/>
                <a:gd name="connsiteY2" fmla="*/ 498192 h 593879"/>
                <a:gd name="connsiteX3" fmla="*/ 428190 w 600511"/>
                <a:gd name="connsiteY3" fmla="*/ 459981 h 593879"/>
                <a:gd name="connsiteX4" fmla="*/ 466437 w 600511"/>
                <a:gd name="connsiteY4" fmla="*/ 421770 h 593879"/>
                <a:gd name="connsiteX5" fmla="*/ 453390 w 600511"/>
                <a:gd name="connsiteY5" fmla="*/ 375066 h 593879"/>
                <a:gd name="connsiteX6" fmla="*/ 421127 w 600511"/>
                <a:gd name="connsiteY6" fmla="*/ 386990 h 593879"/>
                <a:gd name="connsiteX7" fmla="*/ 418868 w 600511"/>
                <a:gd name="connsiteY7" fmla="*/ 392146 h 593879"/>
                <a:gd name="connsiteX8" fmla="*/ 424031 w 600511"/>
                <a:gd name="connsiteY8" fmla="*/ 406325 h 593879"/>
                <a:gd name="connsiteX9" fmla="*/ 423385 w 600511"/>
                <a:gd name="connsiteY9" fmla="*/ 411481 h 593879"/>
                <a:gd name="connsiteX10" fmla="*/ 416287 w 600511"/>
                <a:gd name="connsiteY10" fmla="*/ 413737 h 593879"/>
                <a:gd name="connsiteX11" fmla="*/ 402414 w 600511"/>
                <a:gd name="connsiteY11" fmla="*/ 407292 h 593879"/>
                <a:gd name="connsiteX12" fmla="*/ 397252 w 600511"/>
                <a:gd name="connsiteY12" fmla="*/ 409226 h 593879"/>
                <a:gd name="connsiteX13" fmla="*/ 383056 w 600511"/>
                <a:gd name="connsiteY13" fmla="*/ 440485 h 593879"/>
                <a:gd name="connsiteX14" fmla="*/ 384669 w 600511"/>
                <a:gd name="connsiteY14" fmla="*/ 445318 h 593879"/>
                <a:gd name="connsiteX15" fmla="*/ 398542 w 600511"/>
                <a:gd name="connsiteY15" fmla="*/ 451764 h 593879"/>
                <a:gd name="connsiteX16" fmla="*/ 401769 w 600511"/>
                <a:gd name="connsiteY16" fmla="*/ 455953 h 593879"/>
                <a:gd name="connsiteX17" fmla="*/ 398220 w 600511"/>
                <a:gd name="connsiteY17" fmla="*/ 462720 h 593879"/>
                <a:gd name="connsiteX18" fmla="*/ 384024 w 600511"/>
                <a:gd name="connsiteY18" fmla="*/ 467876 h 593879"/>
                <a:gd name="connsiteX19" fmla="*/ 381766 w 600511"/>
                <a:gd name="connsiteY19" fmla="*/ 472710 h 593879"/>
                <a:gd name="connsiteX20" fmla="*/ 393380 w 600511"/>
                <a:gd name="connsiteY20" fmla="*/ 504936 h 593879"/>
                <a:gd name="connsiteX21" fmla="*/ 398542 w 600511"/>
                <a:gd name="connsiteY21" fmla="*/ 507192 h 593879"/>
                <a:gd name="connsiteX22" fmla="*/ 412738 w 600511"/>
                <a:gd name="connsiteY22" fmla="*/ 502036 h 593879"/>
                <a:gd name="connsiteX23" fmla="*/ 417900 w 600511"/>
                <a:gd name="connsiteY23" fmla="*/ 502680 h 593879"/>
                <a:gd name="connsiteX24" fmla="*/ 420159 w 600511"/>
                <a:gd name="connsiteY24" fmla="*/ 510092 h 593879"/>
                <a:gd name="connsiteX25" fmla="*/ 413706 w 600511"/>
                <a:gd name="connsiteY25" fmla="*/ 523949 h 593879"/>
                <a:gd name="connsiteX26" fmla="*/ 415642 w 600511"/>
                <a:gd name="connsiteY26" fmla="*/ 528783 h 593879"/>
                <a:gd name="connsiteX27" fmla="*/ 446937 w 600511"/>
                <a:gd name="connsiteY27" fmla="*/ 543285 h 593879"/>
                <a:gd name="connsiteX28" fmla="*/ 451777 w 600511"/>
                <a:gd name="connsiteY28" fmla="*/ 541351 h 593879"/>
                <a:gd name="connsiteX29" fmla="*/ 458230 w 600511"/>
                <a:gd name="connsiteY29" fmla="*/ 527494 h 593879"/>
                <a:gd name="connsiteX30" fmla="*/ 462424 w 600511"/>
                <a:gd name="connsiteY30" fmla="*/ 524272 h 593879"/>
                <a:gd name="connsiteX31" fmla="*/ 469199 w 600511"/>
                <a:gd name="connsiteY31" fmla="*/ 528139 h 593879"/>
                <a:gd name="connsiteX32" fmla="*/ 474361 w 600511"/>
                <a:gd name="connsiteY32" fmla="*/ 542318 h 593879"/>
                <a:gd name="connsiteX33" fmla="*/ 479201 w 600511"/>
                <a:gd name="connsiteY33" fmla="*/ 544574 h 593879"/>
                <a:gd name="connsiteX34" fmla="*/ 511464 w 600511"/>
                <a:gd name="connsiteY34" fmla="*/ 532650 h 593879"/>
                <a:gd name="connsiteX35" fmla="*/ 513723 w 600511"/>
                <a:gd name="connsiteY35" fmla="*/ 527816 h 593879"/>
                <a:gd name="connsiteX36" fmla="*/ 508560 w 600511"/>
                <a:gd name="connsiteY36" fmla="*/ 513315 h 593879"/>
                <a:gd name="connsiteX37" fmla="*/ 509206 w 600511"/>
                <a:gd name="connsiteY37" fmla="*/ 508159 h 593879"/>
                <a:gd name="connsiteX38" fmla="*/ 516626 w 600511"/>
                <a:gd name="connsiteY38" fmla="*/ 506225 h 593879"/>
                <a:gd name="connsiteX39" fmla="*/ 530500 w 600511"/>
                <a:gd name="connsiteY39" fmla="*/ 512348 h 593879"/>
                <a:gd name="connsiteX40" fmla="*/ 535339 w 600511"/>
                <a:gd name="connsiteY40" fmla="*/ 510737 h 593879"/>
                <a:gd name="connsiteX41" fmla="*/ 549858 w 600511"/>
                <a:gd name="connsiteY41" fmla="*/ 479478 h 593879"/>
                <a:gd name="connsiteX42" fmla="*/ 547922 w 600511"/>
                <a:gd name="connsiteY42" fmla="*/ 474322 h 593879"/>
                <a:gd name="connsiteX43" fmla="*/ 534049 w 600511"/>
                <a:gd name="connsiteY43" fmla="*/ 467876 h 593879"/>
                <a:gd name="connsiteX44" fmla="*/ 531145 w 600511"/>
                <a:gd name="connsiteY44" fmla="*/ 461109 h 593879"/>
                <a:gd name="connsiteX45" fmla="*/ 534694 w 600511"/>
                <a:gd name="connsiteY45" fmla="*/ 457242 h 593879"/>
                <a:gd name="connsiteX46" fmla="*/ 548890 w 600511"/>
                <a:gd name="connsiteY46" fmla="*/ 451764 h 593879"/>
                <a:gd name="connsiteX47" fmla="*/ 551148 w 600511"/>
                <a:gd name="connsiteY47" fmla="*/ 446930 h 593879"/>
                <a:gd name="connsiteX48" fmla="*/ 539211 w 600511"/>
                <a:gd name="connsiteY48" fmla="*/ 414704 h 593879"/>
                <a:gd name="connsiteX49" fmla="*/ 534371 w 600511"/>
                <a:gd name="connsiteY49" fmla="*/ 412448 h 593879"/>
                <a:gd name="connsiteX50" fmla="*/ 520175 w 600511"/>
                <a:gd name="connsiteY50" fmla="*/ 417604 h 593879"/>
                <a:gd name="connsiteX51" fmla="*/ 514691 w 600511"/>
                <a:gd name="connsiteY51" fmla="*/ 416960 h 593879"/>
                <a:gd name="connsiteX52" fmla="*/ 512755 w 600511"/>
                <a:gd name="connsiteY52" fmla="*/ 409548 h 593879"/>
                <a:gd name="connsiteX53" fmla="*/ 518885 w 600511"/>
                <a:gd name="connsiteY53" fmla="*/ 396013 h 593879"/>
                <a:gd name="connsiteX54" fmla="*/ 516949 w 600511"/>
                <a:gd name="connsiteY54" fmla="*/ 390857 h 593879"/>
                <a:gd name="connsiteX55" fmla="*/ 485976 w 600511"/>
                <a:gd name="connsiteY55" fmla="*/ 376355 h 593879"/>
                <a:gd name="connsiteX56" fmla="*/ 480814 w 600511"/>
                <a:gd name="connsiteY56" fmla="*/ 378289 h 593879"/>
                <a:gd name="connsiteX57" fmla="*/ 474361 w 600511"/>
                <a:gd name="connsiteY57" fmla="*/ 392146 h 593879"/>
                <a:gd name="connsiteX58" fmla="*/ 470167 w 600511"/>
                <a:gd name="connsiteY58" fmla="*/ 395368 h 593879"/>
                <a:gd name="connsiteX59" fmla="*/ 463714 w 600511"/>
                <a:gd name="connsiteY59" fmla="*/ 391824 h 593879"/>
                <a:gd name="connsiteX60" fmla="*/ 458230 w 600511"/>
                <a:gd name="connsiteY60" fmla="*/ 377322 h 593879"/>
                <a:gd name="connsiteX61" fmla="*/ 453390 w 600511"/>
                <a:gd name="connsiteY61" fmla="*/ 375066 h 593879"/>
                <a:gd name="connsiteX62" fmla="*/ 0 w 600511"/>
                <a:gd name="connsiteY62" fmla="*/ 372515 h 593879"/>
                <a:gd name="connsiteX63" fmla="*/ 233292 w 600511"/>
                <a:gd name="connsiteY63" fmla="*/ 465626 h 593879"/>
                <a:gd name="connsiteX64" fmla="*/ 305248 w 600511"/>
                <a:gd name="connsiteY64" fmla="*/ 461116 h 593879"/>
                <a:gd name="connsiteX65" fmla="*/ 332998 w 600511"/>
                <a:gd name="connsiteY65" fmla="*/ 549716 h 593879"/>
                <a:gd name="connsiteX66" fmla="*/ 233292 w 600511"/>
                <a:gd name="connsiteY66" fmla="*/ 558737 h 593879"/>
                <a:gd name="connsiteX67" fmla="*/ 0 w 600511"/>
                <a:gd name="connsiteY67" fmla="*/ 465626 h 593879"/>
                <a:gd name="connsiteX68" fmla="*/ 466295 w 600511"/>
                <a:gd name="connsiteY68" fmla="*/ 326083 h 593879"/>
                <a:gd name="connsiteX69" fmla="*/ 600511 w 600511"/>
                <a:gd name="connsiteY69" fmla="*/ 459820 h 593879"/>
                <a:gd name="connsiteX70" fmla="*/ 466295 w 600511"/>
                <a:gd name="connsiteY70" fmla="*/ 593879 h 593879"/>
                <a:gd name="connsiteX71" fmla="*/ 332080 w 600511"/>
                <a:gd name="connsiteY71" fmla="*/ 459820 h 593879"/>
                <a:gd name="connsiteX72" fmla="*/ 466295 w 600511"/>
                <a:gd name="connsiteY72" fmla="*/ 326083 h 593879"/>
                <a:gd name="connsiteX73" fmla="*/ 0 w 600511"/>
                <a:gd name="connsiteY73" fmla="*/ 232654 h 593879"/>
                <a:gd name="connsiteX74" fmla="*/ 233309 w 600511"/>
                <a:gd name="connsiteY74" fmla="*/ 326103 h 593879"/>
                <a:gd name="connsiteX75" fmla="*/ 466296 w 600511"/>
                <a:gd name="connsiteY75" fmla="*/ 232654 h 593879"/>
                <a:gd name="connsiteX76" fmla="*/ 466296 w 600511"/>
                <a:gd name="connsiteY76" fmla="*/ 299035 h 593879"/>
                <a:gd name="connsiteX77" fmla="*/ 312370 w 600511"/>
                <a:gd name="connsiteY77" fmla="*/ 413429 h 593879"/>
                <a:gd name="connsiteX78" fmla="*/ 233309 w 600511"/>
                <a:gd name="connsiteY78" fmla="*/ 419229 h 593879"/>
                <a:gd name="connsiteX79" fmla="*/ 0 w 600511"/>
                <a:gd name="connsiteY79" fmla="*/ 326103 h 593879"/>
                <a:gd name="connsiteX80" fmla="*/ 233309 w 600511"/>
                <a:gd name="connsiteY80" fmla="*/ 23200 h 593879"/>
                <a:gd name="connsiteX81" fmla="*/ 23234 w 600511"/>
                <a:gd name="connsiteY81" fmla="*/ 93123 h 593879"/>
                <a:gd name="connsiteX82" fmla="*/ 233309 w 600511"/>
                <a:gd name="connsiteY82" fmla="*/ 163046 h 593879"/>
                <a:gd name="connsiteX83" fmla="*/ 443062 w 600511"/>
                <a:gd name="connsiteY83" fmla="*/ 93123 h 593879"/>
                <a:gd name="connsiteX84" fmla="*/ 233309 w 600511"/>
                <a:gd name="connsiteY84" fmla="*/ 23200 h 593879"/>
                <a:gd name="connsiteX85" fmla="*/ 233309 w 600511"/>
                <a:gd name="connsiteY85" fmla="*/ 0 h 593879"/>
                <a:gd name="connsiteX86" fmla="*/ 466296 w 600511"/>
                <a:gd name="connsiteY86" fmla="*/ 93123 h 593879"/>
                <a:gd name="connsiteX87" fmla="*/ 466296 w 600511"/>
                <a:gd name="connsiteY87" fmla="*/ 186246 h 593879"/>
                <a:gd name="connsiteX88" fmla="*/ 233309 w 600511"/>
                <a:gd name="connsiteY88" fmla="*/ 279369 h 593879"/>
                <a:gd name="connsiteX89" fmla="*/ 0 w 600511"/>
                <a:gd name="connsiteY89" fmla="*/ 186246 h 593879"/>
                <a:gd name="connsiteX90" fmla="*/ 0 w 600511"/>
                <a:gd name="connsiteY90" fmla="*/ 93123 h 593879"/>
                <a:gd name="connsiteX91" fmla="*/ 233309 w 600511"/>
                <a:gd name="connsiteY91" fmla="*/ 0 h 593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600511" h="593879">
                  <a:moveTo>
                    <a:pt x="466437" y="421770"/>
                  </a:moveTo>
                  <a:cubicBezTo>
                    <a:pt x="487560" y="421770"/>
                    <a:pt x="504684" y="438878"/>
                    <a:pt x="504684" y="459981"/>
                  </a:cubicBezTo>
                  <a:cubicBezTo>
                    <a:pt x="504684" y="481084"/>
                    <a:pt x="487560" y="498192"/>
                    <a:pt x="466437" y="498192"/>
                  </a:cubicBezTo>
                  <a:cubicBezTo>
                    <a:pt x="445314" y="498192"/>
                    <a:pt x="428190" y="481084"/>
                    <a:pt x="428190" y="459981"/>
                  </a:cubicBezTo>
                  <a:cubicBezTo>
                    <a:pt x="428190" y="438878"/>
                    <a:pt x="445314" y="421770"/>
                    <a:pt x="466437" y="421770"/>
                  </a:cubicBezTo>
                  <a:close/>
                  <a:moveTo>
                    <a:pt x="453390" y="375066"/>
                  </a:moveTo>
                  <a:lnTo>
                    <a:pt x="421127" y="386990"/>
                  </a:lnTo>
                  <a:cubicBezTo>
                    <a:pt x="419191" y="387957"/>
                    <a:pt x="418223" y="389890"/>
                    <a:pt x="418868" y="392146"/>
                  </a:cubicBezTo>
                  <a:lnTo>
                    <a:pt x="424031" y="406325"/>
                  </a:lnTo>
                  <a:cubicBezTo>
                    <a:pt x="424998" y="408259"/>
                    <a:pt x="424676" y="410515"/>
                    <a:pt x="423385" y="411481"/>
                  </a:cubicBezTo>
                  <a:cubicBezTo>
                    <a:pt x="422417" y="412448"/>
                    <a:pt x="418223" y="414382"/>
                    <a:pt x="416287" y="413737"/>
                  </a:cubicBezTo>
                  <a:lnTo>
                    <a:pt x="402414" y="407292"/>
                  </a:lnTo>
                  <a:cubicBezTo>
                    <a:pt x="400478" y="406325"/>
                    <a:pt x="398220" y="407292"/>
                    <a:pt x="397252" y="409226"/>
                  </a:cubicBezTo>
                  <a:lnTo>
                    <a:pt x="383056" y="440485"/>
                  </a:lnTo>
                  <a:cubicBezTo>
                    <a:pt x="382088" y="442096"/>
                    <a:pt x="383056" y="444674"/>
                    <a:pt x="384669" y="445318"/>
                  </a:cubicBezTo>
                  <a:lnTo>
                    <a:pt x="398542" y="451764"/>
                  </a:lnTo>
                  <a:cubicBezTo>
                    <a:pt x="400478" y="452730"/>
                    <a:pt x="402091" y="454664"/>
                    <a:pt x="401769" y="455953"/>
                  </a:cubicBezTo>
                  <a:cubicBezTo>
                    <a:pt x="401769" y="457564"/>
                    <a:pt x="400156" y="462076"/>
                    <a:pt x="398220" y="462720"/>
                  </a:cubicBezTo>
                  <a:lnTo>
                    <a:pt x="384024" y="467876"/>
                  </a:lnTo>
                  <a:cubicBezTo>
                    <a:pt x="382088" y="468521"/>
                    <a:pt x="381120" y="470777"/>
                    <a:pt x="381766" y="472710"/>
                  </a:cubicBezTo>
                  <a:lnTo>
                    <a:pt x="393380" y="504936"/>
                  </a:lnTo>
                  <a:cubicBezTo>
                    <a:pt x="394348" y="506870"/>
                    <a:pt x="396607" y="507836"/>
                    <a:pt x="398542" y="507192"/>
                  </a:cubicBezTo>
                  <a:lnTo>
                    <a:pt x="412738" y="502036"/>
                  </a:lnTo>
                  <a:cubicBezTo>
                    <a:pt x="414674" y="501391"/>
                    <a:pt x="417255" y="501713"/>
                    <a:pt x="417900" y="502680"/>
                  </a:cubicBezTo>
                  <a:cubicBezTo>
                    <a:pt x="418868" y="503969"/>
                    <a:pt x="421127" y="508159"/>
                    <a:pt x="420159" y="510092"/>
                  </a:cubicBezTo>
                  <a:lnTo>
                    <a:pt x="413706" y="523949"/>
                  </a:lnTo>
                  <a:cubicBezTo>
                    <a:pt x="412738" y="525561"/>
                    <a:pt x="413706" y="527816"/>
                    <a:pt x="415642" y="528783"/>
                  </a:cubicBezTo>
                  <a:lnTo>
                    <a:pt x="446937" y="543285"/>
                  </a:lnTo>
                  <a:cubicBezTo>
                    <a:pt x="448873" y="544251"/>
                    <a:pt x="451132" y="543285"/>
                    <a:pt x="451777" y="541351"/>
                  </a:cubicBezTo>
                  <a:lnTo>
                    <a:pt x="458230" y="527494"/>
                  </a:lnTo>
                  <a:cubicBezTo>
                    <a:pt x="459198" y="525561"/>
                    <a:pt x="461133" y="524272"/>
                    <a:pt x="462424" y="524272"/>
                  </a:cubicBezTo>
                  <a:cubicBezTo>
                    <a:pt x="464037" y="524272"/>
                    <a:pt x="468554" y="525883"/>
                    <a:pt x="469199" y="528139"/>
                  </a:cubicBezTo>
                  <a:lnTo>
                    <a:pt x="474361" y="542318"/>
                  </a:lnTo>
                  <a:cubicBezTo>
                    <a:pt x="475007" y="544251"/>
                    <a:pt x="477265" y="545218"/>
                    <a:pt x="479201" y="544574"/>
                  </a:cubicBezTo>
                  <a:lnTo>
                    <a:pt x="511464" y="532650"/>
                  </a:lnTo>
                  <a:cubicBezTo>
                    <a:pt x="513400" y="532006"/>
                    <a:pt x="514368" y="529750"/>
                    <a:pt x="513723" y="527816"/>
                  </a:cubicBezTo>
                  <a:lnTo>
                    <a:pt x="508560" y="513315"/>
                  </a:lnTo>
                  <a:cubicBezTo>
                    <a:pt x="507915" y="511381"/>
                    <a:pt x="508238" y="509125"/>
                    <a:pt x="509206" y="508159"/>
                  </a:cubicBezTo>
                  <a:cubicBezTo>
                    <a:pt x="510496" y="507192"/>
                    <a:pt x="514691" y="505258"/>
                    <a:pt x="516626" y="506225"/>
                  </a:cubicBezTo>
                  <a:lnTo>
                    <a:pt x="530500" y="512348"/>
                  </a:lnTo>
                  <a:cubicBezTo>
                    <a:pt x="532435" y="513315"/>
                    <a:pt x="534694" y="512348"/>
                    <a:pt x="535339" y="510737"/>
                  </a:cubicBezTo>
                  <a:lnTo>
                    <a:pt x="549858" y="479478"/>
                  </a:lnTo>
                  <a:cubicBezTo>
                    <a:pt x="550825" y="477544"/>
                    <a:pt x="549858" y="475288"/>
                    <a:pt x="547922" y="474322"/>
                  </a:cubicBezTo>
                  <a:lnTo>
                    <a:pt x="534049" y="467876"/>
                  </a:lnTo>
                  <a:cubicBezTo>
                    <a:pt x="532113" y="467232"/>
                    <a:pt x="531145" y="462398"/>
                    <a:pt x="531145" y="461109"/>
                  </a:cubicBezTo>
                  <a:cubicBezTo>
                    <a:pt x="531145" y="459498"/>
                    <a:pt x="532435" y="457886"/>
                    <a:pt x="534694" y="457242"/>
                  </a:cubicBezTo>
                  <a:lnTo>
                    <a:pt x="548890" y="451764"/>
                  </a:lnTo>
                  <a:cubicBezTo>
                    <a:pt x="550825" y="451119"/>
                    <a:pt x="551793" y="448863"/>
                    <a:pt x="551148" y="446930"/>
                  </a:cubicBezTo>
                  <a:lnTo>
                    <a:pt x="539211" y="414704"/>
                  </a:lnTo>
                  <a:cubicBezTo>
                    <a:pt x="538565" y="412770"/>
                    <a:pt x="536307" y="411804"/>
                    <a:pt x="534371" y="412448"/>
                  </a:cubicBezTo>
                  <a:lnTo>
                    <a:pt x="520175" y="417604"/>
                  </a:lnTo>
                  <a:cubicBezTo>
                    <a:pt x="517917" y="418571"/>
                    <a:pt x="515658" y="418249"/>
                    <a:pt x="514691" y="416960"/>
                  </a:cubicBezTo>
                  <a:cubicBezTo>
                    <a:pt x="513723" y="415993"/>
                    <a:pt x="511787" y="411481"/>
                    <a:pt x="512755" y="409548"/>
                  </a:cubicBezTo>
                  <a:lnTo>
                    <a:pt x="518885" y="396013"/>
                  </a:lnTo>
                  <a:cubicBezTo>
                    <a:pt x="519853" y="394079"/>
                    <a:pt x="518885" y="391824"/>
                    <a:pt x="516949" y="390857"/>
                  </a:cubicBezTo>
                  <a:lnTo>
                    <a:pt x="485976" y="376355"/>
                  </a:lnTo>
                  <a:cubicBezTo>
                    <a:pt x="484040" y="375711"/>
                    <a:pt x="481782" y="376355"/>
                    <a:pt x="480814" y="378289"/>
                  </a:cubicBezTo>
                  <a:lnTo>
                    <a:pt x="474361" y="392146"/>
                  </a:lnTo>
                  <a:cubicBezTo>
                    <a:pt x="473716" y="394079"/>
                    <a:pt x="471780" y="395691"/>
                    <a:pt x="470167" y="395368"/>
                  </a:cubicBezTo>
                  <a:cubicBezTo>
                    <a:pt x="468877" y="395368"/>
                    <a:pt x="464360" y="393757"/>
                    <a:pt x="463714" y="391824"/>
                  </a:cubicBezTo>
                  <a:lnTo>
                    <a:pt x="458230" y="377322"/>
                  </a:lnTo>
                  <a:cubicBezTo>
                    <a:pt x="457584" y="375389"/>
                    <a:pt x="455326" y="374422"/>
                    <a:pt x="453390" y="375066"/>
                  </a:cubicBezTo>
                  <a:close/>
                  <a:moveTo>
                    <a:pt x="0" y="372515"/>
                  </a:moveTo>
                  <a:cubicBezTo>
                    <a:pt x="0" y="424064"/>
                    <a:pt x="104223" y="465626"/>
                    <a:pt x="233292" y="465626"/>
                  </a:cubicBezTo>
                  <a:cubicBezTo>
                    <a:pt x="258461" y="465626"/>
                    <a:pt x="282661" y="464015"/>
                    <a:pt x="305248" y="461116"/>
                  </a:cubicBezTo>
                  <a:cubicBezTo>
                    <a:pt x="305571" y="493978"/>
                    <a:pt x="315574" y="524264"/>
                    <a:pt x="332998" y="549716"/>
                  </a:cubicBezTo>
                  <a:cubicBezTo>
                    <a:pt x="302667" y="555515"/>
                    <a:pt x="268786" y="558737"/>
                    <a:pt x="233292" y="558737"/>
                  </a:cubicBezTo>
                  <a:cubicBezTo>
                    <a:pt x="104546" y="558737"/>
                    <a:pt x="0" y="517175"/>
                    <a:pt x="0" y="465626"/>
                  </a:cubicBezTo>
                  <a:close/>
                  <a:moveTo>
                    <a:pt x="466295" y="326083"/>
                  </a:moveTo>
                  <a:cubicBezTo>
                    <a:pt x="540501" y="326083"/>
                    <a:pt x="600511" y="386023"/>
                    <a:pt x="600511" y="459820"/>
                  </a:cubicBezTo>
                  <a:cubicBezTo>
                    <a:pt x="600511" y="533939"/>
                    <a:pt x="540501" y="593879"/>
                    <a:pt x="466295" y="593879"/>
                  </a:cubicBezTo>
                  <a:cubicBezTo>
                    <a:pt x="392412" y="593879"/>
                    <a:pt x="332080" y="533939"/>
                    <a:pt x="332080" y="459820"/>
                  </a:cubicBezTo>
                  <a:cubicBezTo>
                    <a:pt x="332080" y="386023"/>
                    <a:pt x="392412" y="326083"/>
                    <a:pt x="466295" y="326083"/>
                  </a:cubicBezTo>
                  <a:close/>
                  <a:moveTo>
                    <a:pt x="0" y="232654"/>
                  </a:moveTo>
                  <a:cubicBezTo>
                    <a:pt x="0" y="284212"/>
                    <a:pt x="104554" y="326103"/>
                    <a:pt x="233309" y="326103"/>
                  </a:cubicBezTo>
                  <a:cubicBezTo>
                    <a:pt x="362065" y="326103"/>
                    <a:pt x="466296" y="284212"/>
                    <a:pt x="466296" y="232654"/>
                  </a:cubicBezTo>
                  <a:lnTo>
                    <a:pt x="466296" y="299035"/>
                  </a:lnTo>
                  <a:cubicBezTo>
                    <a:pt x="393689" y="299035"/>
                    <a:pt x="332377" y="347370"/>
                    <a:pt x="312370" y="413429"/>
                  </a:cubicBezTo>
                  <a:cubicBezTo>
                    <a:pt x="287522" y="416973"/>
                    <a:pt x="261061" y="419229"/>
                    <a:pt x="233309" y="419229"/>
                  </a:cubicBezTo>
                  <a:cubicBezTo>
                    <a:pt x="104231" y="419229"/>
                    <a:pt x="0" y="377338"/>
                    <a:pt x="0" y="326103"/>
                  </a:cubicBezTo>
                  <a:close/>
                  <a:moveTo>
                    <a:pt x="233309" y="23200"/>
                  </a:moveTo>
                  <a:cubicBezTo>
                    <a:pt x="105199" y="23200"/>
                    <a:pt x="23234" y="64445"/>
                    <a:pt x="23234" y="93123"/>
                  </a:cubicBezTo>
                  <a:cubicBezTo>
                    <a:pt x="23234" y="121479"/>
                    <a:pt x="105199" y="163046"/>
                    <a:pt x="233309" y="163046"/>
                  </a:cubicBezTo>
                  <a:cubicBezTo>
                    <a:pt x="361420" y="163046"/>
                    <a:pt x="443062" y="121479"/>
                    <a:pt x="443062" y="93123"/>
                  </a:cubicBezTo>
                  <a:cubicBezTo>
                    <a:pt x="443062" y="64445"/>
                    <a:pt x="361420" y="23200"/>
                    <a:pt x="233309" y="23200"/>
                  </a:cubicBezTo>
                  <a:close/>
                  <a:moveTo>
                    <a:pt x="233309" y="0"/>
                  </a:moveTo>
                  <a:cubicBezTo>
                    <a:pt x="362065" y="0"/>
                    <a:pt x="466296" y="41567"/>
                    <a:pt x="466296" y="93123"/>
                  </a:cubicBezTo>
                  <a:lnTo>
                    <a:pt x="466296" y="186246"/>
                  </a:lnTo>
                  <a:cubicBezTo>
                    <a:pt x="466296" y="237802"/>
                    <a:pt x="362065" y="279369"/>
                    <a:pt x="233309" y="279369"/>
                  </a:cubicBezTo>
                  <a:cubicBezTo>
                    <a:pt x="104231" y="279369"/>
                    <a:pt x="0" y="237802"/>
                    <a:pt x="0" y="186246"/>
                  </a:cubicBezTo>
                  <a:lnTo>
                    <a:pt x="0" y="93123"/>
                  </a:lnTo>
                  <a:cubicBezTo>
                    <a:pt x="0" y="41567"/>
                    <a:pt x="104554" y="0"/>
                    <a:pt x="233309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" name="íŝľíḍè">
              <a:extLst>
                <a:ext uri="{FF2B5EF4-FFF2-40B4-BE49-F238E27FC236}">
                  <a16:creationId xmlns:a16="http://schemas.microsoft.com/office/drawing/2014/main" id="{6BC3B0F8-7F1A-4994-97EA-6AF9FA3823D7}"/>
                </a:ext>
              </a:extLst>
            </p:cNvPr>
            <p:cNvSpPr/>
            <p:nvPr/>
          </p:nvSpPr>
          <p:spPr bwMode="auto">
            <a:xfrm>
              <a:off x="5463966" y="3427093"/>
              <a:ext cx="611144" cy="635347"/>
            </a:xfrm>
            <a:custGeom>
              <a:avLst/>
              <a:gdLst>
                <a:gd name="connsiteX0" fmla="*/ 466115 w 584423"/>
                <a:gd name="connsiteY0" fmla="*/ 268189 h 607568"/>
                <a:gd name="connsiteX1" fmla="*/ 479022 w 584423"/>
                <a:gd name="connsiteY1" fmla="*/ 270337 h 607568"/>
                <a:gd name="connsiteX2" fmla="*/ 502991 w 584423"/>
                <a:gd name="connsiteY2" fmla="*/ 288288 h 607568"/>
                <a:gd name="connsiteX3" fmla="*/ 527113 w 584423"/>
                <a:gd name="connsiteY3" fmla="*/ 270337 h 607568"/>
                <a:gd name="connsiteX4" fmla="*/ 539866 w 584423"/>
                <a:gd name="connsiteY4" fmla="*/ 268189 h 607568"/>
                <a:gd name="connsiteX5" fmla="*/ 552004 w 584423"/>
                <a:gd name="connsiteY5" fmla="*/ 271871 h 607568"/>
                <a:gd name="connsiteX6" fmla="*/ 584423 w 584423"/>
                <a:gd name="connsiteY6" fmla="*/ 316826 h 607568"/>
                <a:gd name="connsiteX7" fmla="*/ 584423 w 584423"/>
                <a:gd name="connsiteY7" fmla="*/ 389092 h 607568"/>
                <a:gd name="connsiteX8" fmla="*/ 582118 w 584423"/>
                <a:gd name="connsiteY8" fmla="*/ 396917 h 607568"/>
                <a:gd name="connsiteX9" fmla="*/ 557842 w 584423"/>
                <a:gd name="connsiteY9" fmla="*/ 433894 h 607568"/>
                <a:gd name="connsiteX10" fmla="*/ 557842 w 584423"/>
                <a:gd name="connsiteY10" fmla="*/ 530708 h 607568"/>
                <a:gd name="connsiteX11" fmla="*/ 543553 w 584423"/>
                <a:gd name="connsiteY11" fmla="*/ 544977 h 607568"/>
                <a:gd name="connsiteX12" fmla="*/ 462428 w 584423"/>
                <a:gd name="connsiteY12" fmla="*/ 544977 h 607568"/>
                <a:gd name="connsiteX13" fmla="*/ 448139 w 584423"/>
                <a:gd name="connsiteY13" fmla="*/ 530708 h 607568"/>
                <a:gd name="connsiteX14" fmla="*/ 448139 w 584423"/>
                <a:gd name="connsiteY14" fmla="*/ 433894 h 607568"/>
                <a:gd name="connsiteX15" fmla="*/ 423863 w 584423"/>
                <a:gd name="connsiteY15" fmla="*/ 396917 h 607568"/>
                <a:gd name="connsiteX16" fmla="*/ 421558 w 584423"/>
                <a:gd name="connsiteY16" fmla="*/ 389092 h 607568"/>
                <a:gd name="connsiteX17" fmla="*/ 421558 w 584423"/>
                <a:gd name="connsiteY17" fmla="*/ 316826 h 607568"/>
                <a:gd name="connsiteX18" fmla="*/ 453977 w 584423"/>
                <a:gd name="connsiteY18" fmla="*/ 271871 h 607568"/>
                <a:gd name="connsiteX19" fmla="*/ 466115 w 584423"/>
                <a:gd name="connsiteY19" fmla="*/ 268189 h 607568"/>
                <a:gd name="connsiteX20" fmla="*/ 44557 w 584423"/>
                <a:gd name="connsiteY20" fmla="*/ 268189 h 607568"/>
                <a:gd name="connsiteX21" fmla="*/ 57310 w 584423"/>
                <a:gd name="connsiteY21" fmla="*/ 270337 h 607568"/>
                <a:gd name="connsiteX22" fmla="*/ 81432 w 584423"/>
                <a:gd name="connsiteY22" fmla="*/ 288288 h 607568"/>
                <a:gd name="connsiteX23" fmla="*/ 105401 w 584423"/>
                <a:gd name="connsiteY23" fmla="*/ 270337 h 607568"/>
                <a:gd name="connsiteX24" fmla="*/ 118308 w 584423"/>
                <a:gd name="connsiteY24" fmla="*/ 268189 h 607568"/>
                <a:gd name="connsiteX25" fmla="*/ 130446 w 584423"/>
                <a:gd name="connsiteY25" fmla="*/ 271871 h 607568"/>
                <a:gd name="connsiteX26" fmla="*/ 162865 w 584423"/>
                <a:gd name="connsiteY26" fmla="*/ 316826 h 607568"/>
                <a:gd name="connsiteX27" fmla="*/ 162865 w 584423"/>
                <a:gd name="connsiteY27" fmla="*/ 389092 h 607568"/>
                <a:gd name="connsiteX28" fmla="*/ 160560 w 584423"/>
                <a:gd name="connsiteY28" fmla="*/ 396917 h 607568"/>
                <a:gd name="connsiteX29" fmla="*/ 136284 w 584423"/>
                <a:gd name="connsiteY29" fmla="*/ 433894 h 607568"/>
                <a:gd name="connsiteX30" fmla="*/ 136284 w 584423"/>
                <a:gd name="connsiteY30" fmla="*/ 530708 h 607568"/>
                <a:gd name="connsiteX31" fmla="*/ 121995 w 584423"/>
                <a:gd name="connsiteY31" fmla="*/ 544977 h 607568"/>
                <a:gd name="connsiteX32" fmla="*/ 40870 w 584423"/>
                <a:gd name="connsiteY32" fmla="*/ 544977 h 607568"/>
                <a:gd name="connsiteX33" fmla="*/ 26581 w 584423"/>
                <a:gd name="connsiteY33" fmla="*/ 530708 h 607568"/>
                <a:gd name="connsiteX34" fmla="*/ 26581 w 584423"/>
                <a:gd name="connsiteY34" fmla="*/ 433894 h 607568"/>
                <a:gd name="connsiteX35" fmla="*/ 2305 w 584423"/>
                <a:gd name="connsiteY35" fmla="*/ 396917 h 607568"/>
                <a:gd name="connsiteX36" fmla="*/ 0 w 584423"/>
                <a:gd name="connsiteY36" fmla="*/ 389092 h 607568"/>
                <a:gd name="connsiteX37" fmla="*/ 0 w 584423"/>
                <a:gd name="connsiteY37" fmla="*/ 316826 h 607568"/>
                <a:gd name="connsiteX38" fmla="*/ 32419 w 584423"/>
                <a:gd name="connsiteY38" fmla="*/ 271871 h 607568"/>
                <a:gd name="connsiteX39" fmla="*/ 44557 w 584423"/>
                <a:gd name="connsiteY39" fmla="*/ 268189 h 607568"/>
                <a:gd name="connsiteX40" fmla="*/ 283757 w 584423"/>
                <a:gd name="connsiteY40" fmla="*/ 227644 h 607568"/>
                <a:gd name="connsiteX41" fmla="*/ 300667 w 584423"/>
                <a:gd name="connsiteY41" fmla="*/ 227644 h 607568"/>
                <a:gd name="connsiteX42" fmla="*/ 306663 w 584423"/>
                <a:gd name="connsiteY42" fmla="*/ 230253 h 607568"/>
                <a:gd name="connsiteX43" fmla="*/ 307739 w 584423"/>
                <a:gd name="connsiteY43" fmla="*/ 239459 h 607568"/>
                <a:gd name="connsiteX44" fmla="*/ 298669 w 584423"/>
                <a:gd name="connsiteY44" fmla="*/ 252962 h 607568"/>
                <a:gd name="connsiteX45" fmla="*/ 302973 w 584423"/>
                <a:gd name="connsiteY45" fmla="*/ 288561 h 607568"/>
                <a:gd name="connsiteX46" fmla="*/ 294672 w 584423"/>
                <a:gd name="connsiteY46" fmla="*/ 310810 h 607568"/>
                <a:gd name="connsiteX47" fmla="*/ 289752 w 584423"/>
                <a:gd name="connsiteY47" fmla="*/ 310810 h 607568"/>
                <a:gd name="connsiteX48" fmla="*/ 281451 w 584423"/>
                <a:gd name="connsiteY48" fmla="*/ 288561 h 607568"/>
                <a:gd name="connsiteX49" fmla="*/ 285755 w 584423"/>
                <a:gd name="connsiteY49" fmla="*/ 252962 h 607568"/>
                <a:gd name="connsiteX50" fmla="*/ 276685 w 584423"/>
                <a:gd name="connsiteY50" fmla="*/ 239459 h 607568"/>
                <a:gd name="connsiteX51" fmla="*/ 277761 w 584423"/>
                <a:gd name="connsiteY51" fmla="*/ 230253 h 607568"/>
                <a:gd name="connsiteX52" fmla="*/ 283757 w 584423"/>
                <a:gd name="connsiteY52" fmla="*/ 227644 h 607568"/>
                <a:gd name="connsiteX53" fmla="*/ 243694 w 584423"/>
                <a:gd name="connsiteY53" fmla="*/ 226776 h 607568"/>
                <a:gd name="connsiteX54" fmla="*/ 248918 w 584423"/>
                <a:gd name="connsiteY54" fmla="*/ 230304 h 607568"/>
                <a:gd name="connsiteX55" fmla="*/ 285947 w 584423"/>
                <a:gd name="connsiteY55" fmla="*/ 331870 h 607568"/>
                <a:gd name="connsiteX56" fmla="*/ 298546 w 584423"/>
                <a:gd name="connsiteY56" fmla="*/ 331870 h 607568"/>
                <a:gd name="connsiteX57" fmla="*/ 335575 w 584423"/>
                <a:gd name="connsiteY57" fmla="*/ 230304 h 607568"/>
                <a:gd name="connsiteX58" fmla="*/ 342336 w 584423"/>
                <a:gd name="connsiteY58" fmla="*/ 226929 h 607568"/>
                <a:gd name="connsiteX59" fmla="*/ 360005 w 584423"/>
                <a:gd name="connsiteY59" fmla="*/ 232299 h 607568"/>
                <a:gd name="connsiteX60" fmla="*/ 360005 w 584423"/>
                <a:gd name="connsiteY60" fmla="*/ 232452 h 607568"/>
                <a:gd name="connsiteX61" fmla="*/ 397495 w 584423"/>
                <a:gd name="connsiteY61" fmla="*/ 284002 h 607568"/>
                <a:gd name="connsiteX62" fmla="*/ 397495 w 584423"/>
                <a:gd name="connsiteY62" fmla="*/ 391704 h 607568"/>
                <a:gd name="connsiteX63" fmla="*/ 396573 w 584423"/>
                <a:gd name="connsiteY63" fmla="*/ 394619 h 607568"/>
                <a:gd name="connsiteX64" fmla="*/ 358008 w 584423"/>
                <a:gd name="connsiteY64" fmla="*/ 453379 h 607568"/>
                <a:gd name="connsiteX65" fmla="*/ 358008 w 584423"/>
                <a:gd name="connsiteY65" fmla="*/ 602045 h 607568"/>
                <a:gd name="connsiteX66" fmla="*/ 352476 w 584423"/>
                <a:gd name="connsiteY66" fmla="*/ 607568 h 607568"/>
                <a:gd name="connsiteX67" fmla="*/ 232017 w 584423"/>
                <a:gd name="connsiteY67" fmla="*/ 607568 h 607568"/>
                <a:gd name="connsiteX68" fmla="*/ 226485 w 584423"/>
                <a:gd name="connsiteY68" fmla="*/ 602045 h 607568"/>
                <a:gd name="connsiteX69" fmla="*/ 226485 w 584423"/>
                <a:gd name="connsiteY69" fmla="*/ 453379 h 607568"/>
                <a:gd name="connsiteX70" fmla="*/ 187920 w 584423"/>
                <a:gd name="connsiteY70" fmla="*/ 394619 h 607568"/>
                <a:gd name="connsiteX71" fmla="*/ 186998 w 584423"/>
                <a:gd name="connsiteY71" fmla="*/ 391704 h 607568"/>
                <a:gd name="connsiteX72" fmla="*/ 186998 w 584423"/>
                <a:gd name="connsiteY72" fmla="*/ 284309 h 607568"/>
                <a:gd name="connsiteX73" fmla="*/ 224488 w 584423"/>
                <a:gd name="connsiteY73" fmla="*/ 232299 h 607568"/>
                <a:gd name="connsiteX74" fmla="*/ 243694 w 584423"/>
                <a:gd name="connsiteY74" fmla="*/ 226776 h 607568"/>
                <a:gd name="connsiteX75" fmla="*/ 503026 w 584423"/>
                <a:gd name="connsiteY75" fmla="*/ 160466 h 607568"/>
                <a:gd name="connsiteX76" fmla="*/ 550975 w 584423"/>
                <a:gd name="connsiteY76" fmla="*/ 208274 h 607568"/>
                <a:gd name="connsiteX77" fmla="*/ 503026 w 584423"/>
                <a:gd name="connsiteY77" fmla="*/ 256082 h 607568"/>
                <a:gd name="connsiteX78" fmla="*/ 455077 w 584423"/>
                <a:gd name="connsiteY78" fmla="*/ 208274 h 607568"/>
                <a:gd name="connsiteX79" fmla="*/ 503026 w 584423"/>
                <a:gd name="connsiteY79" fmla="*/ 160466 h 607568"/>
                <a:gd name="connsiteX80" fmla="*/ 81397 w 584423"/>
                <a:gd name="connsiteY80" fmla="*/ 160466 h 607568"/>
                <a:gd name="connsiteX81" fmla="*/ 129346 w 584423"/>
                <a:gd name="connsiteY81" fmla="*/ 208274 h 607568"/>
                <a:gd name="connsiteX82" fmla="*/ 81397 w 584423"/>
                <a:gd name="connsiteY82" fmla="*/ 256082 h 607568"/>
                <a:gd name="connsiteX83" fmla="*/ 33448 w 584423"/>
                <a:gd name="connsiteY83" fmla="*/ 208274 h 607568"/>
                <a:gd name="connsiteX84" fmla="*/ 81397 w 584423"/>
                <a:gd name="connsiteY84" fmla="*/ 160466 h 607568"/>
                <a:gd name="connsiteX85" fmla="*/ 292212 w 584423"/>
                <a:gd name="connsiteY85" fmla="*/ 79174 h 607568"/>
                <a:gd name="connsiteX86" fmla="*/ 353957 w 584423"/>
                <a:gd name="connsiteY86" fmla="*/ 140848 h 607568"/>
                <a:gd name="connsiteX87" fmla="*/ 292212 w 584423"/>
                <a:gd name="connsiteY87" fmla="*/ 202522 h 607568"/>
                <a:gd name="connsiteX88" fmla="*/ 230467 w 584423"/>
                <a:gd name="connsiteY88" fmla="*/ 140848 h 607568"/>
                <a:gd name="connsiteX89" fmla="*/ 292212 w 584423"/>
                <a:gd name="connsiteY89" fmla="*/ 79174 h 607568"/>
                <a:gd name="connsiteX90" fmla="*/ 292212 w 584423"/>
                <a:gd name="connsiteY90" fmla="*/ 0 h 607568"/>
                <a:gd name="connsiteX91" fmla="*/ 504683 w 584423"/>
                <a:gd name="connsiteY91" fmla="*/ 105068 h 607568"/>
                <a:gd name="connsiteX92" fmla="*/ 501764 w 584423"/>
                <a:gd name="connsiteY92" fmla="*/ 126542 h 607568"/>
                <a:gd name="connsiteX93" fmla="*/ 492546 w 584423"/>
                <a:gd name="connsiteY93" fmla="*/ 129610 h 607568"/>
                <a:gd name="connsiteX94" fmla="*/ 480409 w 584423"/>
                <a:gd name="connsiteY94" fmla="*/ 123628 h 607568"/>
                <a:gd name="connsiteX95" fmla="*/ 292212 w 584423"/>
                <a:gd name="connsiteY95" fmla="*/ 30677 h 607568"/>
                <a:gd name="connsiteX96" fmla="*/ 104014 w 584423"/>
                <a:gd name="connsiteY96" fmla="*/ 123628 h 607568"/>
                <a:gd name="connsiteX97" fmla="*/ 82659 w 584423"/>
                <a:gd name="connsiteY97" fmla="*/ 126542 h 607568"/>
                <a:gd name="connsiteX98" fmla="*/ 79740 w 584423"/>
                <a:gd name="connsiteY98" fmla="*/ 105068 h 607568"/>
                <a:gd name="connsiteX99" fmla="*/ 292212 w 584423"/>
                <a:gd name="connsiteY99" fmla="*/ 0 h 607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584423" h="607568">
                  <a:moveTo>
                    <a:pt x="466115" y="268189"/>
                  </a:moveTo>
                  <a:cubicBezTo>
                    <a:pt x="470571" y="266808"/>
                    <a:pt x="475334" y="267575"/>
                    <a:pt x="479022" y="270337"/>
                  </a:cubicBezTo>
                  <a:lnTo>
                    <a:pt x="502991" y="288288"/>
                  </a:lnTo>
                  <a:lnTo>
                    <a:pt x="527113" y="270337"/>
                  </a:lnTo>
                  <a:cubicBezTo>
                    <a:pt x="530647" y="267575"/>
                    <a:pt x="535410" y="266808"/>
                    <a:pt x="539866" y="268189"/>
                  </a:cubicBezTo>
                  <a:cubicBezTo>
                    <a:pt x="539866" y="268189"/>
                    <a:pt x="551850" y="271871"/>
                    <a:pt x="552004" y="271871"/>
                  </a:cubicBezTo>
                  <a:cubicBezTo>
                    <a:pt x="571363" y="278315"/>
                    <a:pt x="584423" y="296420"/>
                    <a:pt x="584423" y="316826"/>
                  </a:cubicBezTo>
                  <a:lnTo>
                    <a:pt x="584423" y="389092"/>
                  </a:lnTo>
                  <a:cubicBezTo>
                    <a:pt x="584423" y="391854"/>
                    <a:pt x="583655" y="394615"/>
                    <a:pt x="582118" y="396917"/>
                  </a:cubicBezTo>
                  <a:lnTo>
                    <a:pt x="557842" y="433894"/>
                  </a:lnTo>
                  <a:lnTo>
                    <a:pt x="557842" y="530708"/>
                  </a:lnTo>
                  <a:cubicBezTo>
                    <a:pt x="557842" y="538686"/>
                    <a:pt x="551389" y="544977"/>
                    <a:pt x="543553" y="544977"/>
                  </a:cubicBezTo>
                  <a:lnTo>
                    <a:pt x="462428" y="544977"/>
                  </a:lnTo>
                  <a:cubicBezTo>
                    <a:pt x="454592" y="544977"/>
                    <a:pt x="448139" y="538686"/>
                    <a:pt x="448139" y="530708"/>
                  </a:cubicBezTo>
                  <a:lnTo>
                    <a:pt x="448139" y="433894"/>
                  </a:lnTo>
                  <a:lnTo>
                    <a:pt x="423863" y="396917"/>
                  </a:lnTo>
                  <a:cubicBezTo>
                    <a:pt x="422326" y="394615"/>
                    <a:pt x="421558" y="391854"/>
                    <a:pt x="421558" y="389092"/>
                  </a:cubicBezTo>
                  <a:lnTo>
                    <a:pt x="421558" y="316826"/>
                  </a:lnTo>
                  <a:cubicBezTo>
                    <a:pt x="421558" y="296420"/>
                    <a:pt x="434618" y="278315"/>
                    <a:pt x="453977" y="271871"/>
                  </a:cubicBezTo>
                  <a:cubicBezTo>
                    <a:pt x="454131" y="271871"/>
                    <a:pt x="466115" y="268189"/>
                    <a:pt x="466115" y="268189"/>
                  </a:cubicBezTo>
                  <a:close/>
                  <a:moveTo>
                    <a:pt x="44557" y="268189"/>
                  </a:moveTo>
                  <a:cubicBezTo>
                    <a:pt x="49013" y="266808"/>
                    <a:pt x="53776" y="267575"/>
                    <a:pt x="57310" y="270337"/>
                  </a:cubicBezTo>
                  <a:lnTo>
                    <a:pt x="81432" y="288288"/>
                  </a:lnTo>
                  <a:lnTo>
                    <a:pt x="105401" y="270337"/>
                  </a:lnTo>
                  <a:cubicBezTo>
                    <a:pt x="109089" y="267575"/>
                    <a:pt x="113852" y="266808"/>
                    <a:pt x="118308" y="268189"/>
                  </a:cubicBezTo>
                  <a:cubicBezTo>
                    <a:pt x="118308" y="268189"/>
                    <a:pt x="130292" y="271871"/>
                    <a:pt x="130446" y="271871"/>
                  </a:cubicBezTo>
                  <a:cubicBezTo>
                    <a:pt x="149805" y="278315"/>
                    <a:pt x="162865" y="296420"/>
                    <a:pt x="162865" y="316826"/>
                  </a:cubicBezTo>
                  <a:lnTo>
                    <a:pt x="162865" y="389092"/>
                  </a:lnTo>
                  <a:cubicBezTo>
                    <a:pt x="162865" y="391854"/>
                    <a:pt x="162097" y="394615"/>
                    <a:pt x="160560" y="396917"/>
                  </a:cubicBezTo>
                  <a:lnTo>
                    <a:pt x="136284" y="433894"/>
                  </a:lnTo>
                  <a:lnTo>
                    <a:pt x="136284" y="530708"/>
                  </a:lnTo>
                  <a:cubicBezTo>
                    <a:pt x="136284" y="538686"/>
                    <a:pt x="129831" y="544977"/>
                    <a:pt x="121995" y="544977"/>
                  </a:cubicBezTo>
                  <a:lnTo>
                    <a:pt x="40870" y="544977"/>
                  </a:lnTo>
                  <a:cubicBezTo>
                    <a:pt x="33034" y="544977"/>
                    <a:pt x="26581" y="538686"/>
                    <a:pt x="26581" y="530708"/>
                  </a:cubicBezTo>
                  <a:lnTo>
                    <a:pt x="26581" y="433894"/>
                  </a:lnTo>
                  <a:lnTo>
                    <a:pt x="2305" y="396917"/>
                  </a:lnTo>
                  <a:cubicBezTo>
                    <a:pt x="768" y="394615"/>
                    <a:pt x="0" y="391854"/>
                    <a:pt x="0" y="389092"/>
                  </a:cubicBezTo>
                  <a:lnTo>
                    <a:pt x="0" y="316826"/>
                  </a:lnTo>
                  <a:cubicBezTo>
                    <a:pt x="0" y="296420"/>
                    <a:pt x="13060" y="278315"/>
                    <a:pt x="32419" y="271871"/>
                  </a:cubicBezTo>
                  <a:cubicBezTo>
                    <a:pt x="32573" y="271871"/>
                    <a:pt x="44557" y="268189"/>
                    <a:pt x="44557" y="268189"/>
                  </a:cubicBezTo>
                  <a:close/>
                  <a:moveTo>
                    <a:pt x="283757" y="227644"/>
                  </a:moveTo>
                  <a:lnTo>
                    <a:pt x="300667" y="227644"/>
                  </a:lnTo>
                  <a:cubicBezTo>
                    <a:pt x="302973" y="227644"/>
                    <a:pt x="305126" y="228565"/>
                    <a:pt x="306663" y="230253"/>
                  </a:cubicBezTo>
                  <a:cubicBezTo>
                    <a:pt x="309123" y="232861"/>
                    <a:pt x="309430" y="236544"/>
                    <a:pt x="307739" y="239459"/>
                  </a:cubicBezTo>
                  <a:lnTo>
                    <a:pt x="298669" y="252962"/>
                  </a:lnTo>
                  <a:lnTo>
                    <a:pt x="302973" y="288561"/>
                  </a:lnTo>
                  <a:lnTo>
                    <a:pt x="294672" y="310810"/>
                  </a:lnTo>
                  <a:cubicBezTo>
                    <a:pt x="293749" y="312958"/>
                    <a:pt x="290675" y="312958"/>
                    <a:pt x="289752" y="310810"/>
                  </a:cubicBezTo>
                  <a:lnTo>
                    <a:pt x="281451" y="288561"/>
                  </a:lnTo>
                  <a:lnTo>
                    <a:pt x="285755" y="252962"/>
                  </a:lnTo>
                  <a:lnTo>
                    <a:pt x="276685" y="239459"/>
                  </a:lnTo>
                  <a:cubicBezTo>
                    <a:pt x="274994" y="236544"/>
                    <a:pt x="275302" y="232861"/>
                    <a:pt x="277761" y="230253"/>
                  </a:cubicBezTo>
                  <a:cubicBezTo>
                    <a:pt x="279299" y="228565"/>
                    <a:pt x="281451" y="227644"/>
                    <a:pt x="283757" y="227644"/>
                  </a:cubicBezTo>
                  <a:close/>
                  <a:moveTo>
                    <a:pt x="243694" y="226776"/>
                  </a:moveTo>
                  <a:cubicBezTo>
                    <a:pt x="245999" y="226776"/>
                    <a:pt x="248150" y="228157"/>
                    <a:pt x="248918" y="230304"/>
                  </a:cubicBezTo>
                  <a:lnTo>
                    <a:pt x="285947" y="331870"/>
                  </a:lnTo>
                  <a:cubicBezTo>
                    <a:pt x="288098" y="337700"/>
                    <a:pt x="296395" y="337700"/>
                    <a:pt x="298546" y="331870"/>
                  </a:cubicBezTo>
                  <a:lnTo>
                    <a:pt x="335575" y="230304"/>
                  </a:lnTo>
                  <a:cubicBezTo>
                    <a:pt x="336651" y="227543"/>
                    <a:pt x="339570" y="226162"/>
                    <a:pt x="342336" y="226929"/>
                  </a:cubicBezTo>
                  <a:lnTo>
                    <a:pt x="360005" y="232299"/>
                  </a:lnTo>
                  <a:lnTo>
                    <a:pt x="360005" y="232452"/>
                  </a:lnTo>
                  <a:cubicBezTo>
                    <a:pt x="382438" y="239663"/>
                    <a:pt x="397495" y="260528"/>
                    <a:pt x="397495" y="284002"/>
                  </a:cubicBezTo>
                  <a:lnTo>
                    <a:pt x="397495" y="391704"/>
                  </a:lnTo>
                  <a:cubicBezTo>
                    <a:pt x="397495" y="392778"/>
                    <a:pt x="397188" y="393852"/>
                    <a:pt x="396573" y="394619"/>
                  </a:cubicBezTo>
                  <a:lnTo>
                    <a:pt x="358008" y="453379"/>
                  </a:lnTo>
                  <a:lnTo>
                    <a:pt x="358008" y="602045"/>
                  </a:lnTo>
                  <a:cubicBezTo>
                    <a:pt x="358008" y="605113"/>
                    <a:pt x="355549" y="607568"/>
                    <a:pt x="352476" y="607568"/>
                  </a:cubicBezTo>
                  <a:lnTo>
                    <a:pt x="232017" y="607568"/>
                  </a:lnTo>
                  <a:cubicBezTo>
                    <a:pt x="228944" y="607568"/>
                    <a:pt x="226485" y="605113"/>
                    <a:pt x="226485" y="602045"/>
                  </a:cubicBezTo>
                  <a:lnTo>
                    <a:pt x="226485" y="453379"/>
                  </a:lnTo>
                  <a:lnTo>
                    <a:pt x="187920" y="394619"/>
                  </a:lnTo>
                  <a:cubicBezTo>
                    <a:pt x="187305" y="393852"/>
                    <a:pt x="186998" y="392778"/>
                    <a:pt x="186998" y="391704"/>
                  </a:cubicBezTo>
                  <a:lnTo>
                    <a:pt x="186998" y="284309"/>
                  </a:lnTo>
                  <a:cubicBezTo>
                    <a:pt x="186998" y="260682"/>
                    <a:pt x="202055" y="239817"/>
                    <a:pt x="224488" y="232299"/>
                  </a:cubicBezTo>
                  <a:cubicBezTo>
                    <a:pt x="224488" y="232299"/>
                    <a:pt x="243233" y="226776"/>
                    <a:pt x="243694" y="226776"/>
                  </a:cubicBezTo>
                  <a:close/>
                  <a:moveTo>
                    <a:pt x="503026" y="160466"/>
                  </a:moveTo>
                  <a:cubicBezTo>
                    <a:pt x="529508" y="160466"/>
                    <a:pt x="550975" y="181870"/>
                    <a:pt x="550975" y="208274"/>
                  </a:cubicBezTo>
                  <a:cubicBezTo>
                    <a:pt x="550975" y="234678"/>
                    <a:pt x="529508" y="256082"/>
                    <a:pt x="503026" y="256082"/>
                  </a:cubicBezTo>
                  <a:cubicBezTo>
                    <a:pt x="476544" y="256082"/>
                    <a:pt x="455077" y="234678"/>
                    <a:pt x="455077" y="208274"/>
                  </a:cubicBezTo>
                  <a:cubicBezTo>
                    <a:pt x="455077" y="181870"/>
                    <a:pt x="476544" y="160466"/>
                    <a:pt x="503026" y="160466"/>
                  </a:cubicBezTo>
                  <a:close/>
                  <a:moveTo>
                    <a:pt x="81397" y="160466"/>
                  </a:moveTo>
                  <a:cubicBezTo>
                    <a:pt x="107879" y="160466"/>
                    <a:pt x="129346" y="181870"/>
                    <a:pt x="129346" y="208274"/>
                  </a:cubicBezTo>
                  <a:cubicBezTo>
                    <a:pt x="129346" y="234678"/>
                    <a:pt x="107879" y="256082"/>
                    <a:pt x="81397" y="256082"/>
                  </a:cubicBezTo>
                  <a:cubicBezTo>
                    <a:pt x="54915" y="256082"/>
                    <a:pt x="33448" y="234678"/>
                    <a:pt x="33448" y="208274"/>
                  </a:cubicBezTo>
                  <a:cubicBezTo>
                    <a:pt x="33448" y="181870"/>
                    <a:pt x="54915" y="160466"/>
                    <a:pt x="81397" y="160466"/>
                  </a:cubicBezTo>
                  <a:close/>
                  <a:moveTo>
                    <a:pt x="292212" y="79174"/>
                  </a:moveTo>
                  <a:cubicBezTo>
                    <a:pt x="326313" y="79174"/>
                    <a:pt x="353957" y="106786"/>
                    <a:pt x="353957" y="140848"/>
                  </a:cubicBezTo>
                  <a:cubicBezTo>
                    <a:pt x="353957" y="174910"/>
                    <a:pt x="326313" y="202522"/>
                    <a:pt x="292212" y="202522"/>
                  </a:cubicBezTo>
                  <a:cubicBezTo>
                    <a:pt x="258111" y="202522"/>
                    <a:pt x="230467" y="174910"/>
                    <a:pt x="230467" y="140848"/>
                  </a:cubicBezTo>
                  <a:cubicBezTo>
                    <a:pt x="230467" y="106786"/>
                    <a:pt x="258111" y="79174"/>
                    <a:pt x="292212" y="79174"/>
                  </a:cubicBezTo>
                  <a:close/>
                  <a:moveTo>
                    <a:pt x="292212" y="0"/>
                  </a:moveTo>
                  <a:cubicBezTo>
                    <a:pt x="376247" y="0"/>
                    <a:pt x="453677" y="38346"/>
                    <a:pt x="504683" y="105068"/>
                  </a:cubicBezTo>
                  <a:cubicBezTo>
                    <a:pt x="509906" y="111817"/>
                    <a:pt x="508523" y="121481"/>
                    <a:pt x="501764" y="126542"/>
                  </a:cubicBezTo>
                  <a:cubicBezTo>
                    <a:pt x="498998" y="128690"/>
                    <a:pt x="495772" y="129610"/>
                    <a:pt x="492546" y="129610"/>
                  </a:cubicBezTo>
                  <a:cubicBezTo>
                    <a:pt x="487937" y="129610"/>
                    <a:pt x="483328" y="127616"/>
                    <a:pt x="480409" y="123628"/>
                  </a:cubicBezTo>
                  <a:cubicBezTo>
                    <a:pt x="435088" y="64575"/>
                    <a:pt x="366569" y="30677"/>
                    <a:pt x="292212" y="30677"/>
                  </a:cubicBezTo>
                  <a:cubicBezTo>
                    <a:pt x="217854" y="30677"/>
                    <a:pt x="149335" y="64575"/>
                    <a:pt x="104014" y="123628"/>
                  </a:cubicBezTo>
                  <a:cubicBezTo>
                    <a:pt x="98944" y="130377"/>
                    <a:pt x="89265" y="131604"/>
                    <a:pt x="82659" y="126542"/>
                  </a:cubicBezTo>
                  <a:cubicBezTo>
                    <a:pt x="75900" y="121481"/>
                    <a:pt x="74517" y="111817"/>
                    <a:pt x="79740" y="105068"/>
                  </a:cubicBezTo>
                  <a:cubicBezTo>
                    <a:pt x="130746" y="38346"/>
                    <a:pt x="208176" y="0"/>
                    <a:pt x="29221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" name="isľïḋé">
              <a:extLst>
                <a:ext uri="{FF2B5EF4-FFF2-40B4-BE49-F238E27FC236}">
                  <a16:creationId xmlns:a16="http://schemas.microsoft.com/office/drawing/2014/main" id="{C9FA3E4C-1DAB-44CD-BE03-D6EF9CB1B87C}"/>
                </a:ext>
              </a:extLst>
            </p:cNvPr>
            <p:cNvSpPr/>
            <p:nvPr/>
          </p:nvSpPr>
          <p:spPr bwMode="auto">
            <a:xfrm>
              <a:off x="6092902" y="4799986"/>
              <a:ext cx="519749" cy="565570"/>
            </a:xfrm>
            <a:custGeom>
              <a:avLst/>
              <a:gdLst>
                <a:gd name="T0" fmla="*/ 2801 w 7564"/>
                <a:gd name="T1" fmla="*/ 3001 h 8244"/>
                <a:gd name="T2" fmla="*/ 2187 w 7564"/>
                <a:gd name="T3" fmla="*/ 3778 h 8244"/>
                <a:gd name="T4" fmla="*/ 1795 w 7564"/>
                <a:gd name="T5" fmla="*/ 3778 h 8244"/>
                <a:gd name="T6" fmla="*/ 1267 w 7564"/>
                <a:gd name="T7" fmla="*/ 3393 h 8244"/>
                <a:gd name="T8" fmla="*/ 1393 w 7564"/>
                <a:gd name="T9" fmla="*/ 3013 h 8244"/>
                <a:gd name="T10" fmla="*/ 2052 w 7564"/>
                <a:gd name="T11" fmla="*/ 3240 h 8244"/>
                <a:gd name="T12" fmla="*/ 2349 w 7564"/>
                <a:gd name="T13" fmla="*/ 3039 h 8244"/>
                <a:gd name="T14" fmla="*/ 1249 w 7564"/>
                <a:gd name="T15" fmla="*/ 2145 h 8244"/>
                <a:gd name="T16" fmla="*/ 1794 w 7564"/>
                <a:gd name="T17" fmla="*/ 1535 h 8244"/>
                <a:gd name="T18" fmla="*/ 1990 w 7564"/>
                <a:gd name="T19" fmla="*/ 1184 h 8244"/>
                <a:gd name="T20" fmla="*/ 2187 w 7564"/>
                <a:gd name="T21" fmla="*/ 1536 h 8244"/>
                <a:gd name="T22" fmla="*/ 2727 w 7564"/>
                <a:gd name="T23" fmla="*/ 1880 h 8244"/>
                <a:gd name="T24" fmla="*/ 2400 w 7564"/>
                <a:gd name="T25" fmla="*/ 2057 h 8244"/>
                <a:gd name="T26" fmla="*/ 1700 w 7564"/>
                <a:gd name="T27" fmla="*/ 2098 h 8244"/>
                <a:gd name="T28" fmla="*/ 2145 w 7564"/>
                <a:gd name="T29" fmla="*/ 2376 h 8244"/>
                <a:gd name="T30" fmla="*/ 4577 w 7564"/>
                <a:gd name="T31" fmla="*/ 8008 h 8244"/>
                <a:gd name="T32" fmla="*/ 0 w 7564"/>
                <a:gd name="T33" fmla="*/ 6925 h 8244"/>
                <a:gd name="T34" fmla="*/ 1082 w 7564"/>
                <a:gd name="T35" fmla="*/ 0 h 8244"/>
                <a:gd name="T36" fmla="*/ 6103 w 7564"/>
                <a:gd name="T37" fmla="*/ 1083 h 8244"/>
                <a:gd name="T38" fmla="*/ 6065 w 7564"/>
                <a:gd name="T39" fmla="*/ 3821 h 8244"/>
                <a:gd name="T40" fmla="*/ 5450 w 7564"/>
                <a:gd name="T41" fmla="*/ 3823 h 8244"/>
                <a:gd name="T42" fmla="*/ 5180 w 7564"/>
                <a:gd name="T43" fmla="*/ 1083 h 8244"/>
                <a:gd name="T44" fmla="*/ 1082 w 7564"/>
                <a:gd name="T45" fmla="*/ 923 h 8244"/>
                <a:gd name="T46" fmla="*/ 923 w 7564"/>
                <a:gd name="T47" fmla="*/ 6439 h 8244"/>
                <a:gd name="T48" fmla="*/ 3636 w 7564"/>
                <a:gd name="T49" fmla="*/ 6598 h 8244"/>
                <a:gd name="T50" fmla="*/ 4316 w 7564"/>
                <a:gd name="T51" fmla="*/ 7443 h 8244"/>
                <a:gd name="T52" fmla="*/ 4577 w 7564"/>
                <a:gd name="T53" fmla="*/ 8008 h 8244"/>
                <a:gd name="T54" fmla="*/ 3051 w 7564"/>
                <a:gd name="T55" fmla="*/ 6925 h 8244"/>
                <a:gd name="T56" fmla="*/ 3051 w 7564"/>
                <a:gd name="T57" fmla="*/ 7667 h 8244"/>
                <a:gd name="T58" fmla="*/ 7261 w 7564"/>
                <a:gd name="T59" fmla="*/ 6211 h 8244"/>
                <a:gd name="T60" fmla="*/ 7100 w 7564"/>
                <a:gd name="T61" fmla="*/ 7429 h 8244"/>
                <a:gd name="T62" fmla="*/ 4657 w 7564"/>
                <a:gd name="T63" fmla="*/ 7779 h 8244"/>
                <a:gd name="T64" fmla="*/ 4486 w 7564"/>
                <a:gd name="T65" fmla="*/ 6894 h 8244"/>
                <a:gd name="T66" fmla="*/ 2877 w 7564"/>
                <a:gd name="T67" fmla="*/ 5307 h 8244"/>
                <a:gd name="T68" fmla="*/ 3717 w 7564"/>
                <a:gd name="T69" fmla="*/ 5193 h 8244"/>
                <a:gd name="T70" fmla="*/ 3549 w 7564"/>
                <a:gd name="T71" fmla="*/ 3186 h 8244"/>
                <a:gd name="T72" fmla="*/ 4702 w 7564"/>
                <a:gd name="T73" fmla="*/ 4337 h 8244"/>
                <a:gd name="T74" fmla="*/ 5995 w 7564"/>
                <a:gd name="T75" fmla="*/ 3992 h 8244"/>
                <a:gd name="T76" fmla="*/ 6783 w 7564"/>
                <a:gd name="T77" fmla="*/ 5408 h 8244"/>
                <a:gd name="T78" fmla="*/ 7261 w 7564"/>
                <a:gd name="T79" fmla="*/ 6211 h 8244"/>
                <a:gd name="T80" fmla="*/ 6508 w 7564"/>
                <a:gd name="T81" fmla="*/ 6358 h 8244"/>
                <a:gd name="T82" fmla="*/ 6798 w 7564"/>
                <a:gd name="T83" fmla="*/ 7052 h 8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564" h="8244">
                  <a:moveTo>
                    <a:pt x="2801" y="2995"/>
                  </a:moveTo>
                  <a:lnTo>
                    <a:pt x="2801" y="3001"/>
                  </a:lnTo>
                  <a:cubicBezTo>
                    <a:pt x="2801" y="3365"/>
                    <a:pt x="2554" y="3586"/>
                    <a:pt x="2187" y="3632"/>
                  </a:cubicBezTo>
                  <a:lnTo>
                    <a:pt x="2187" y="3778"/>
                  </a:lnTo>
                  <a:cubicBezTo>
                    <a:pt x="2187" y="3886"/>
                    <a:pt x="2099" y="3974"/>
                    <a:pt x="1991" y="3974"/>
                  </a:cubicBezTo>
                  <a:cubicBezTo>
                    <a:pt x="1882" y="3974"/>
                    <a:pt x="1795" y="3886"/>
                    <a:pt x="1795" y="3778"/>
                  </a:cubicBezTo>
                  <a:lnTo>
                    <a:pt x="1795" y="3616"/>
                  </a:lnTo>
                  <a:cubicBezTo>
                    <a:pt x="1608" y="3580"/>
                    <a:pt x="1427" y="3508"/>
                    <a:pt x="1267" y="3393"/>
                  </a:cubicBezTo>
                  <a:cubicBezTo>
                    <a:pt x="1217" y="3358"/>
                    <a:pt x="1181" y="3293"/>
                    <a:pt x="1181" y="3222"/>
                  </a:cubicBezTo>
                  <a:cubicBezTo>
                    <a:pt x="1181" y="3104"/>
                    <a:pt x="1276" y="3013"/>
                    <a:pt x="1393" y="3013"/>
                  </a:cubicBezTo>
                  <a:cubicBezTo>
                    <a:pt x="1453" y="3013"/>
                    <a:pt x="1494" y="3033"/>
                    <a:pt x="1523" y="3054"/>
                  </a:cubicBezTo>
                  <a:cubicBezTo>
                    <a:pt x="1680" y="3169"/>
                    <a:pt x="1851" y="3240"/>
                    <a:pt x="2052" y="3240"/>
                  </a:cubicBezTo>
                  <a:cubicBezTo>
                    <a:pt x="2237" y="3240"/>
                    <a:pt x="2349" y="3166"/>
                    <a:pt x="2349" y="3045"/>
                  </a:cubicBezTo>
                  <a:lnTo>
                    <a:pt x="2349" y="3039"/>
                  </a:lnTo>
                  <a:cubicBezTo>
                    <a:pt x="2349" y="2924"/>
                    <a:pt x="2278" y="2866"/>
                    <a:pt x="1933" y="2777"/>
                  </a:cubicBezTo>
                  <a:cubicBezTo>
                    <a:pt x="1517" y="2671"/>
                    <a:pt x="1249" y="2556"/>
                    <a:pt x="1249" y="2145"/>
                  </a:cubicBezTo>
                  <a:lnTo>
                    <a:pt x="1249" y="2139"/>
                  </a:lnTo>
                  <a:cubicBezTo>
                    <a:pt x="1249" y="1820"/>
                    <a:pt x="1469" y="1595"/>
                    <a:pt x="1794" y="1535"/>
                  </a:cubicBezTo>
                  <a:lnTo>
                    <a:pt x="1794" y="1381"/>
                  </a:lnTo>
                  <a:cubicBezTo>
                    <a:pt x="1794" y="1272"/>
                    <a:pt x="1882" y="1184"/>
                    <a:pt x="1990" y="1184"/>
                  </a:cubicBezTo>
                  <a:cubicBezTo>
                    <a:pt x="2099" y="1184"/>
                    <a:pt x="2187" y="1272"/>
                    <a:pt x="2187" y="1381"/>
                  </a:cubicBezTo>
                  <a:lnTo>
                    <a:pt x="2187" y="1536"/>
                  </a:lnTo>
                  <a:cubicBezTo>
                    <a:pt x="2349" y="1563"/>
                    <a:pt x="2496" y="1617"/>
                    <a:pt x="2626" y="1700"/>
                  </a:cubicBezTo>
                  <a:cubicBezTo>
                    <a:pt x="2677" y="1729"/>
                    <a:pt x="2727" y="1791"/>
                    <a:pt x="2727" y="1880"/>
                  </a:cubicBezTo>
                  <a:cubicBezTo>
                    <a:pt x="2727" y="1998"/>
                    <a:pt x="2632" y="2090"/>
                    <a:pt x="2514" y="2090"/>
                  </a:cubicBezTo>
                  <a:cubicBezTo>
                    <a:pt x="2470" y="2090"/>
                    <a:pt x="2435" y="2078"/>
                    <a:pt x="2400" y="2057"/>
                  </a:cubicBezTo>
                  <a:cubicBezTo>
                    <a:pt x="2249" y="1969"/>
                    <a:pt x="2107" y="1918"/>
                    <a:pt x="1965" y="1918"/>
                  </a:cubicBezTo>
                  <a:cubicBezTo>
                    <a:pt x="1791" y="1918"/>
                    <a:pt x="1700" y="1998"/>
                    <a:pt x="1700" y="2098"/>
                  </a:cubicBezTo>
                  <a:lnTo>
                    <a:pt x="1700" y="2104"/>
                  </a:lnTo>
                  <a:cubicBezTo>
                    <a:pt x="1700" y="2240"/>
                    <a:pt x="1788" y="2284"/>
                    <a:pt x="2145" y="2376"/>
                  </a:cubicBezTo>
                  <a:cubicBezTo>
                    <a:pt x="2564" y="2485"/>
                    <a:pt x="2801" y="2635"/>
                    <a:pt x="2801" y="2995"/>
                  </a:cubicBezTo>
                  <a:close/>
                  <a:moveTo>
                    <a:pt x="4577" y="8008"/>
                  </a:moveTo>
                  <a:lnTo>
                    <a:pt x="1082" y="8008"/>
                  </a:lnTo>
                  <a:cubicBezTo>
                    <a:pt x="485" y="8008"/>
                    <a:pt x="0" y="7522"/>
                    <a:pt x="0" y="6925"/>
                  </a:cubicBezTo>
                  <a:lnTo>
                    <a:pt x="0" y="1083"/>
                  </a:lnTo>
                  <a:cubicBezTo>
                    <a:pt x="0" y="486"/>
                    <a:pt x="485" y="0"/>
                    <a:pt x="1082" y="0"/>
                  </a:cubicBezTo>
                  <a:lnTo>
                    <a:pt x="5020" y="0"/>
                  </a:lnTo>
                  <a:cubicBezTo>
                    <a:pt x="5617" y="0"/>
                    <a:pt x="6103" y="486"/>
                    <a:pt x="6103" y="1083"/>
                  </a:cubicBezTo>
                  <a:lnTo>
                    <a:pt x="6103" y="3841"/>
                  </a:lnTo>
                  <a:cubicBezTo>
                    <a:pt x="6090" y="3835"/>
                    <a:pt x="6078" y="3827"/>
                    <a:pt x="6065" y="3821"/>
                  </a:cubicBezTo>
                  <a:cubicBezTo>
                    <a:pt x="5968" y="3781"/>
                    <a:pt x="5865" y="3761"/>
                    <a:pt x="5760" y="3761"/>
                  </a:cubicBezTo>
                  <a:cubicBezTo>
                    <a:pt x="5653" y="3761"/>
                    <a:pt x="5548" y="3782"/>
                    <a:pt x="5450" y="3823"/>
                  </a:cubicBezTo>
                  <a:lnTo>
                    <a:pt x="5180" y="3936"/>
                  </a:lnTo>
                  <a:lnTo>
                    <a:pt x="5180" y="1083"/>
                  </a:lnTo>
                  <a:cubicBezTo>
                    <a:pt x="5180" y="995"/>
                    <a:pt x="5108" y="923"/>
                    <a:pt x="5020" y="923"/>
                  </a:cubicBezTo>
                  <a:lnTo>
                    <a:pt x="1082" y="923"/>
                  </a:lnTo>
                  <a:cubicBezTo>
                    <a:pt x="994" y="923"/>
                    <a:pt x="923" y="995"/>
                    <a:pt x="923" y="1083"/>
                  </a:cubicBezTo>
                  <a:lnTo>
                    <a:pt x="923" y="6439"/>
                  </a:lnTo>
                  <a:cubicBezTo>
                    <a:pt x="923" y="6527"/>
                    <a:pt x="995" y="6598"/>
                    <a:pt x="1082" y="6598"/>
                  </a:cubicBezTo>
                  <a:lnTo>
                    <a:pt x="3636" y="6598"/>
                  </a:lnTo>
                  <a:lnTo>
                    <a:pt x="4269" y="6978"/>
                  </a:lnTo>
                  <a:cubicBezTo>
                    <a:pt x="4238" y="7133"/>
                    <a:pt x="4254" y="7294"/>
                    <a:pt x="4316" y="7443"/>
                  </a:cubicBezTo>
                  <a:lnTo>
                    <a:pt x="4487" y="7851"/>
                  </a:lnTo>
                  <a:cubicBezTo>
                    <a:pt x="4511" y="7908"/>
                    <a:pt x="4542" y="7959"/>
                    <a:pt x="4577" y="8008"/>
                  </a:cubicBezTo>
                  <a:close/>
                  <a:moveTo>
                    <a:pt x="3423" y="7296"/>
                  </a:moveTo>
                  <a:cubicBezTo>
                    <a:pt x="3423" y="7091"/>
                    <a:pt x="3257" y="6925"/>
                    <a:pt x="3051" y="6925"/>
                  </a:cubicBezTo>
                  <a:cubicBezTo>
                    <a:pt x="2846" y="6925"/>
                    <a:pt x="2680" y="7091"/>
                    <a:pt x="2680" y="7296"/>
                  </a:cubicBezTo>
                  <a:cubicBezTo>
                    <a:pt x="2680" y="7501"/>
                    <a:pt x="2846" y="7667"/>
                    <a:pt x="3051" y="7667"/>
                  </a:cubicBezTo>
                  <a:cubicBezTo>
                    <a:pt x="3257" y="7667"/>
                    <a:pt x="3423" y="7501"/>
                    <a:pt x="3423" y="7296"/>
                  </a:cubicBezTo>
                  <a:close/>
                  <a:moveTo>
                    <a:pt x="7261" y="6211"/>
                  </a:moveTo>
                  <a:lnTo>
                    <a:pt x="7432" y="6619"/>
                  </a:lnTo>
                  <a:cubicBezTo>
                    <a:pt x="7564" y="6934"/>
                    <a:pt x="7416" y="7297"/>
                    <a:pt x="7100" y="7429"/>
                  </a:cubicBezTo>
                  <a:lnTo>
                    <a:pt x="5467" y="8112"/>
                  </a:lnTo>
                  <a:cubicBezTo>
                    <a:pt x="5152" y="8244"/>
                    <a:pt x="4789" y="8095"/>
                    <a:pt x="4657" y="7779"/>
                  </a:cubicBezTo>
                  <a:lnTo>
                    <a:pt x="4486" y="7371"/>
                  </a:lnTo>
                  <a:cubicBezTo>
                    <a:pt x="4420" y="7212"/>
                    <a:pt x="4425" y="7041"/>
                    <a:pt x="4486" y="6894"/>
                  </a:cubicBezTo>
                  <a:lnTo>
                    <a:pt x="3058" y="6036"/>
                  </a:lnTo>
                  <a:cubicBezTo>
                    <a:pt x="2807" y="5884"/>
                    <a:pt x="2726" y="5559"/>
                    <a:pt x="2877" y="5307"/>
                  </a:cubicBezTo>
                  <a:cubicBezTo>
                    <a:pt x="3027" y="5056"/>
                    <a:pt x="3354" y="4975"/>
                    <a:pt x="3605" y="5126"/>
                  </a:cubicBezTo>
                  <a:lnTo>
                    <a:pt x="3717" y="5193"/>
                  </a:lnTo>
                  <a:lnTo>
                    <a:pt x="3216" y="3997"/>
                  </a:lnTo>
                  <a:cubicBezTo>
                    <a:pt x="3085" y="3681"/>
                    <a:pt x="3233" y="3318"/>
                    <a:pt x="3549" y="3186"/>
                  </a:cubicBezTo>
                  <a:cubicBezTo>
                    <a:pt x="3865" y="3054"/>
                    <a:pt x="4227" y="3203"/>
                    <a:pt x="4359" y="3519"/>
                  </a:cubicBezTo>
                  <a:lnTo>
                    <a:pt x="4702" y="4337"/>
                  </a:lnTo>
                  <a:lnTo>
                    <a:pt x="5521" y="3994"/>
                  </a:lnTo>
                  <a:cubicBezTo>
                    <a:pt x="5672" y="3931"/>
                    <a:pt x="5843" y="3930"/>
                    <a:pt x="5995" y="3992"/>
                  </a:cubicBezTo>
                  <a:cubicBezTo>
                    <a:pt x="6147" y="4055"/>
                    <a:pt x="6268" y="4175"/>
                    <a:pt x="6331" y="4326"/>
                  </a:cubicBezTo>
                  <a:lnTo>
                    <a:pt x="6783" y="5408"/>
                  </a:lnTo>
                  <a:cubicBezTo>
                    <a:pt x="6843" y="5552"/>
                    <a:pt x="6843" y="5704"/>
                    <a:pt x="6797" y="5841"/>
                  </a:cubicBezTo>
                  <a:cubicBezTo>
                    <a:pt x="6998" y="5876"/>
                    <a:pt x="7177" y="6009"/>
                    <a:pt x="7261" y="6211"/>
                  </a:cubicBezTo>
                  <a:close/>
                  <a:moveTo>
                    <a:pt x="7000" y="6560"/>
                  </a:moveTo>
                  <a:cubicBezTo>
                    <a:pt x="6920" y="6368"/>
                    <a:pt x="6699" y="6278"/>
                    <a:pt x="6508" y="6358"/>
                  </a:cubicBezTo>
                  <a:cubicBezTo>
                    <a:pt x="6316" y="6438"/>
                    <a:pt x="6226" y="6658"/>
                    <a:pt x="6306" y="6850"/>
                  </a:cubicBezTo>
                  <a:cubicBezTo>
                    <a:pt x="6386" y="7042"/>
                    <a:pt x="6606" y="7132"/>
                    <a:pt x="6798" y="7052"/>
                  </a:cubicBezTo>
                  <a:cubicBezTo>
                    <a:pt x="6990" y="6972"/>
                    <a:pt x="7080" y="6751"/>
                    <a:pt x="7000" y="656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21998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solidFill>
                  <a:schemeClr val="accent3"/>
                </a:solidFill>
              </a:rPr>
              <a:t>Section Header Here</a:t>
            </a:r>
            <a:endParaRPr lang="zh-CN" altLang="en-US" dirty="0">
              <a:solidFill>
                <a:schemeClr val="accent3"/>
              </a:solidFill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lnSpc>
                <a:spcPct val="100000"/>
              </a:lnSpc>
            </a:pPr>
            <a:r>
              <a:rPr lang="en-US" altLang="zh-CN" dirty="0">
                <a:solidFill>
                  <a:schemeClr val="accent3"/>
                </a:solidFill>
              </a:rPr>
              <a:t>Supporting text here.</a:t>
            </a:r>
          </a:p>
          <a:p>
            <a:pPr lvl="0">
              <a:lnSpc>
                <a:spcPct val="100000"/>
              </a:lnSpc>
            </a:pPr>
            <a:r>
              <a:rPr lang="en-US" altLang="zh-CN" dirty="0">
                <a:solidFill>
                  <a:schemeClr val="accent3"/>
                </a:solidFill>
              </a:rPr>
              <a:t>When you copy &amp; paste, choose "keep text only" option.</a:t>
            </a:r>
            <a:endParaRPr lang="zh-CN" altLang="en-US" dirty="0">
              <a:solidFill>
                <a:schemeClr val="accent3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9628743" y="3038907"/>
            <a:ext cx="1175649" cy="1022183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3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/05</a:t>
            </a:r>
            <a:endParaRPr lang="zh-CN" altLang="en-US" spc="100" dirty="0">
              <a:solidFill>
                <a:schemeClr val="accent3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35030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27</a:t>
            </a:fld>
            <a:endParaRPr lang="zh-CN" altLang="en-US"/>
          </a:p>
        </p:txBody>
      </p:sp>
      <p:grpSp>
        <p:nvGrpSpPr>
          <p:cNvPr id="5" name="26703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9124" y="1131357"/>
            <a:ext cx="10839776" cy="5014919"/>
            <a:chOff x="679124" y="1131357"/>
            <a:chExt cx="10839776" cy="5014919"/>
          </a:xfrm>
        </p:grpSpPr>
        <p:grpSp>
          <p:nvGrpSpPr>
            <p:cNvPr id="6" name="ïṡḻiḋé"/>
            <p:cNvGrpSpPr>
              <a:grpSpLocks/>
            </p:cNvGrpSpPr>
            <p:nvPr/>
          </p:nvGrpSpPr>
          <p:grpSpPr>
            <a:xfrm>
              <a:off x="5071490" y="1680507"/>
              <a:ext cx="2036320" cy="2036320"/>
              <a:chOff x="5339229" y="2068979"/>
              <a:chExt cx="1500842" cy="1500842"/>
            </a:xfrm>
          </p:grpSpPr>
          <p:sp>
            <p:nvSpPr>
              <p:cNvPr id="25" name="ïšḻíḑè"/>
              <p:cNvSpPr/>
              <p:nvPr/>
            </p:nvSpPr>
            <p:spPr>
              <a:xfrm>
                <a:off x="5410169" y="2139919"/>
                <a:ext cx="1358961" cy="1358961"/>
              </a:xfrm>
              <a:prstGeom prst="ellipse">
                <a:avLst/>
              </a:prstGeom>
              <a:pattFill prst="pct5">
                <a:fgClr>
                  <a:srgbClr val="E4E6EA"/>
                </a:fgClr>
                <a:bgClr>
                  <a:srgbClr val="ADB5BF"/>
                </a:bgClr>
              </a:pattFill>
              <a:ln w="28575">
                <a:noFill/>
                <a:prstDash val="solid"/>
                <a:miter lim="800000"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ïSḷïḓè"/>
              <p:cNvSpPr/>
              <p:nvPr/>
            </p:nvSpPr>
            <p:spPr>
              <a:xfrm>
                <a:off x="5339229" y="2068979"/>
                <a:ext cx="1500842" cy="1500842"/>
              </a:xfrm>
              <a:prstGeom prst="ellipse">
                <a:avLst/>
              </a:prstGeom>
              <a:noFill/>
              <a:ln w="38100">
                <a:solidFill>
                  <a:schemeClr val="bg1">
                    <a:lumMod val="95000"/>
                  </a:schemeClr>
                </a:solidFill>
                <a:prstDash val="solid"/>
                <a:miter lim="800000"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肘形连接符 6"/>
            <p:cNvCxnSpPr>
              <a:cxnSpLocks/>
              <a:stCxn id="9" idx="2"/>
            </p:cNvCxnSpPr>
            <p:nvPr/>
          </p:nvCxnSpPr>
          <p:spPr>
            <a:xfrm rot="10800000" flipV="1">
              <a:off x="1125818" y="2698667"/>
              <a:ext cx="3893922" cy="1466242"/>
            </a:xfrm>
            <a:prstGeom prst="bentConnector3">
              <a:avLst>
                <a:gd name="adj1" fmla="val 111249"/>
              </a:avLst>
            </a:prstGeom>
            <a:ln w="38100" cap="rnd">
              <a:solidFill>
                <a:schemeClr val="bg1">
                  <a:lumMod val="75000"/>
                </a:schemeClr>
              </a:solidFill>
              <a:round/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肘形连接符 7"/>
            <p:cNvCxnSpPr>
              <a:cxnSpLocks/>
              <a:stCxn id="10" idx="6"/>
            </p:cNvCxnSpPr>
            <p:nvPr/>
          </p:nvCxnSpPr>
          <p:spPr>
            <a:xfrm>
              <a:off x="7159558" y="2698667"/>
              <a:ext cx="3893924" cy="1466242"/>
            </a:xfrm>
            <a:prstGeom prst="bentConnector3">
              <a:avLst>
                <a:gd name="adj1" fmla="val 111975"/>
              </a:avLst>
            </a:prstGeom>
            <a:ln w="38100" cap="rnd">
              <a:solidFill>
                <a:schemeClr val="bg1">
                  <a:lumMod val="75000"/>
                </a:schemeClr>
              </a:solidFill>
              <a:round/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îṥļíḑè"/>
            <p:cNvSpPr/>
            <p:nvPr/>
          </p:nvSpPr>
          <p:spPr>
            <a:xfrm>
              <a:off x="5019740" y="2640303"/>
              <a:ext cx="116728" cy="116728"/>
            </a:xfrm>
            <a:prstGeom prst="ellipse">
              <a:avLst/>
            </a:prstGeom>
            <a:solidFill>
              <a:schemeClr val="accent1"/>
            </a:solidFill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sp>
          <p:nvSpPr>
            <p:cNvPr id="10" name="íSļiḍê"/>
            <p:cNvSpPr/>
            <p:nvPr/>
          </p:nvSpPr>
          <p:spPr>
            <a:xfrm>
              <a:off x="7042830" y="2640303"/>
              <a:ext cx="116728" cy="116728"/>
            </a:xfrm>
            <a:prstGeom prst="ellipse">
              <a:avLst/>
            </a:prstGeom>
            <a:solidFill>
              <a:schemeClr val="accent2"/>
            </a:solidFill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sp>
          <p:nvSpPr>
            <p:cNvPr id="11" name="ïŝľîḋê">
              <a:extLst>
                <a:ext uri="{FF2B5EF4-FFF2-40B4-BE49-F238E27FC236}">
                  <a16:creationId xmlns:a16="http://schemas.microsoft.com/office/drawing/2014/main" id="{F8E07573-A8E5-42F7-B445-E2E8E3B47ABD}"/>
                </a:ext>
              </a:extLst>
            </p:cNvPr>
            <p:cNvSpPr/>
            <p:nvPr/>
          </p:nvSpPr>
          <p:spPr bwMode="auto">
            <a:xfrm>
              <a:off x="679124" y="2140941"/>
              <a:ext cx="1762732" cy="5577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sp>
          <p:nvSpPr>
            <p:cNvPr id="12" name="íśḻïḋè">
              <a:extLst>
                <a:ext uri="{FF2B5EF4-FFF2-40B4-BE49-F238E27FC236}">
                  <a16:creationId xmlns:a16="http://schemas.microsoft.com/office/drawing/2014/main" id="{F8E07573-A8E5-42F7-B445-E2E8E3B47ABD}"/>
                </a:ext>
              </a:extLst>
            </p:cNvPr>
            <p:cNvSpPr/>
            <p:nvPr/>
          </p:nvSpPr>
          <p:spPr bwMode="auto">
            <a:xfrm>
              <a:off x="9756168" y="2140941"/>
              <a:ext cx="1762732" cy="5577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grpSp>
          <p:nvGrpSpPr>
            <p:cNvPr id="13" name="îṣľîďè"/>
            <p:cNvGrpSpPr/>
            <p:nvPr/>
          </p:nvGrpSpPr>
          <p:grpSpPr>
            <a:xfrm>
              <a:off x="1125818" y="3495171"/>
              <a:ext cx="2978431" cy="1339476"/>
              <a:chOff x="1125818" y="2967270"/>
              <a:chExt cx="2978431" cy="1339476"/>
            </a:xfrm>
          </p:grpSpPr>
          <p:sp>
            <p:nvSpPr>
              <p:cNvPr id="21" name="íṡḻiďè"/>
              <p:cNvSpPr/>
              <p:nvPr/>
            </p:nvSpPr>
            <p:spPr>
              <a:xfrm>
                <a:off x="1941792" y="3128008"/>
                <a:ext cx="2162457" cy="490396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en-US" altLang="zh-CN" sz="1400" i="1"/>
                  <a:t>…text</a:t>
                </a:r>
                <a:endParaRPr lang="en-US" altLang="zh-CN" sz="1400" i="1" dirty="0"/>
              </a:p>
            </p:txBody>
          </p:sp>
          <p:grpSp>
            <p:nvGrpSpPr>
              <p:cNvPr id="22" name="ïSḻîḋé"/>
              <p:cNvGrpSpPr>
                <a:grpSpLocks/>
              </p:cNvGrpSpPr>
              <p:nvPr/>
            </p:nvGrpSpPr>
            <p:grpSpPr>
              <a:xfrm>
                <a:off x="1125818" y="2967270"/>
                <a:ext cx="1339476" cy="1339476"/>
                <a:chOff x="5339229" y="2068979"/>
                <a:chExt cx="1500842" cy="1500842"/>
              </a:xfrm>
            </p:grpSpPr>
            <p:sp>
              <p:nvSpPr>
                <p:cNvPr id="23" name="íṧ1ídè"/>
                <p:cNvSpPr/>
                <p:nvPr/>
              </p:nvSpPr>
              <p:spPr>
                <a:xfrm>
                  <a:off x="5339229" y="2068979"/>
                  <a:ext cx="1500842" cy="1500842"/>
                </a:xfrm>
                <a:prstGeom prst="ellipse">
                  <a:avLst/>
                </a:prstGeom>
                <a:solidFill>
                  <a:schemeClr val="bg1"/>
                </a:solidFill>
                <a:ln w="57150">
                  <a:solidFill>
                    <a:schemeClr val="bg1">
                      <a:lumMod val="95000"/>
                    </a:schemeClr>
                  </a:solidFill>
                  <a:prstDash val="solid"/>
                  <a:miter lim="800000"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4" name="íšļîdê"/>
                <p:cNvSpPr/>
                <p:nvPr/>
              </p:nvSpPr>
              <p:spPr>
                <a:xfrm>
                  <a:off x="5464735" y="2194485"/>
                  <a:ext cx="1249830" cy="1249830"/>
                </a:xfrm>
                <a:prstGeom prst="ellipse">
                  <a:avLst/>
                </a:prstGeom>
                <a:pattFill prst="pct5">
                  <a:fgClr>
                    <a:srgbClr val="E4E6EA"/>
                  </a:fgClr>
                  <a:bgClr>
                    <a:srgbClr val="ADB5BF"/>
                  </a:bgClr>
                </a:pattFill>
                <a:ln w="28575">
                  <a:noFill/>
                  <a:prstDash val="solid"/>
                  <a:miter lim="800000"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14" name="iṧľiḍê"/>
            <p:cNvSpPr/>
            <p:nvPr/>
          </p:nvSpPr>
          <p:spPr>
            <a:xfrm>
              <a:off x="8075051" y="3655909"/>
              <a:ext cx="2162457" cy="49039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zh-CN" sz="1400" i="1"/>
                <a:t>…text</a:t>
              </a:r>
              <a:endParaRPr lang="en-US" altLang="zh-CN" sz="1400" i="1" dirty="0"/>
            </a:p>
          </p:txBody>
        </p:sp>
        <p:grpSp>
          <p:nvGrpSpPr>
            <p:cNvPr id="15" name="ïS1îḋê"/>
            <p:cNvGrpSpPr>
              <a:grpSpLocks/>
            </p:cNvGrpSpPr>
            <p:nvPr/>
          </p:nvGrpSpPr>
          <p:grpSpPr>
            <a:xfrm>
              <a:off x="9714006" y="3495171"/>
              <a:ext cx="1339476" cy="1339476"/>
              <a:chOff x="5339229" y="2068979"/>
              <a:chExt cx="1500842" cy="1500842"/>
            </a:xfrm>
          </p:grpSpPr>
          <p:sp>
            <p:nvSpPr>
              <p:cNvPr id="19" name="ïṩḷïḍè"/>
              <p:cNvSpPr/>
              <p:nvPr/>
            </p:nvSpPr>
            <p:spPr>
              <a:xfrm>
                <a:off x="5339229" y="2068979"/>
                <a:ext cx="1500842" cy="1500842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chemeClr val="bg1">
                    <a:lumMod val="95000"/>
                  </a:schemeClr>
                </a:solidFill>
                <a:prstDash val="solid"/>
                <a:miter lim="800000"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íŝľíde"/>
              <p:cNvSpPr/>
              <p:nvPr/>
            </p:nvSpPr>
            <p:spPr>
              <a:xfrm>
                <a:off x="5464735" y="2194485"/>
                <a:ext cx="1249830" cy="1249830"/>
              </a:xfrm>
              <a:prstGeom prst="ellipse">
                <a:avLst/>
              </a:prstGeom>
              <a:pattFill prst="pct5">
                <a:fgClr>
                  <a:srgbClr val="E4E6EA"/>
                </a:fgClr>
                <a:bgClr>
                  <a:srgbClr val="ADB5BF"/>
                </a:bgClr>
              </a:pattFill>
              <a:ln w="28575">
                <a:noFill/>
                <a:prstDash val="solid"/>
                <a:miter lim="800000"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6" name="íṡ1iḓé">
              <a:extLst>
                <a:ext uri="{FF2B5EF4-FFF2-40B4-BE49-F238E27FC236}">
                  <a16:creationId xmlns:a16="http://schemas.microsoft.com/office/drawing/2014/main" id="{6F010EA7-348A-417E-904C-AF0A2380FD3F}"/>
                </a:ext>
              </a:extLst>
            </p:cNvPr>
            <p:cNvSpPr/>
            <p:nvPr/>
          </p:nvSpPr>
          <p:spPr bwMode="auto">
            <a:xfrm>
              <a:off x="1125818" y="4995386"/>
              <a:ext cx="2890001" cy="11508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</a:t>
              </a:r>
              <a:r>
                <a:rPr lang="en-US" altLang="zh-CN" sz="1100"/>
                <a:t>text.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100"/>
                <a:t>… …</a:t>
              </a:r>
              <a:endParaRPr lang="en-US" altLang="zh-CN" sz="1100" dirty="0"/>
            </a:p>
          </p:txBody>
        </p:sp>
        <p:sp>
          <p:nvSpPr>
            <p:cNvPr id="17" name="ïṥļiḋè">
              <a:extLst>
                <a:ext uri="{FF2B5EF4-FFF2-40B4-BE49-F238E27FC236}">
                  <a16:creationId xmlns:a16="http://schemas.microsoft.com/office/drawing/2014/main" id="{5D8E9C20-2274-4D0E-B94A-BB229B4B7A59}"/>
                </a:ext>
              </a:extLst>
            </p:cNvPr>
            <p:cNvSpPr/>
            <p:nvPr/>
          </p:nvSpPr>
          <p:spPr bwMode="auto">
            <a:xfrm>
              <a:off x="8163481" y="4995386"/>
              <a:ext cx="2890001" cy="11508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</a:t>
              </a:r>
              <a:r>
                <a:rPr lang="en-US" altLang="zh-CN" sz="1100"/>
                <a:t>text.</a:t>
              </a:r>
            </a:p>
            <a:p>
              <a:pPr algn="r">
                <a:lnSpc>
                  <a:spcPct val="150000"/>
                </a:lnSpc>
              </a:pPr>
              <a:r>
                <a:rPr lang="en-US" altLang="zh-CN" sz="1100"/>
                <a:t>… …</a:t>
              </a:r>
              <a:endParaRPr lang="en-US" altLang="zh-CN" sz="1100" dirty="0"/>
            </a:p>
          </p:txBody>
        </p:sp>
        <p:sp>
          <p:nvSpPr>
            <p:cNvPr id="18" name="íšliḓè">
              <a:extLst>
                <a:ext uri="{FF2B5EF4-FFF2-40B4-BE49-F238E27FC236}">
                  <a16:creationId xmlns:a16="http://schemas.microsoft.com/office/drawing/2014/main" id="{06768F65-8D4E-451D-96D3-B88579E913A6}"/>
                </a:ext>
              </a:extLst>
            </p:cNvPr>
            <p:cNvSpPr/>
            <p:nvPr/>
          </p:nvSpPr>
          <p:spPr bwMode="auto">
            <a:xfrm>
              <a:off x="5214634" y="1131357"/>
              <a:ext cx="1762732" cy="499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b="1" i="1"/>
                <a:t>…Text</a:t>
              </a:r>
              <a:endParaRPr lang="en-US" altLang="zh-CN" b="1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6317373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28</a:t>
            </a:fld>
            <a:endParaRPr lang="zh-CN" altLang="en-US"/>
          </a:p>
        </p:txBody>
      </p:sp>
      <p:grpSp>
        <p:nvGrpSpPr>
          <p:cNvPr id="5" name="22207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553269"/>
            <a:ext cx="10852150" cy="4531804"/>
            <a:chOff x="669925" y="1553269"/>
            <a:chExt cx="10852150" cy="4531804"/>
          </a:xfrm>
        </p:grpSpPr>
        <p:sp>
          <p:nvSpPr>
            <p:cNvPr id="6" name="íŝlíḑé">
              <a:extLst>
                <a:ext uri="{FF2B5EF4-FFF2-40B4-BE49-F238E27FC236}">
                  <a16:creationId xmlns:a16="http://schemas.microsoft.com/office/drawing/2014/main" id="{326AEC33-26B8-4F80-B67C-AF0E5ABB24E3}"/>
                </a:ext>
              </a:extLst>
            </p:cNvPr>
            <p:cNvSpPr/>
            <p:nvPr/>
          </p:nvSpPr>
          <p:spPr>
            <a:xfrm rot="2890726">
              <a:off x="3731200" y="2475201"/>
              <a:ext cx="2665131" cy="2647426"/>
            </a:xfrm>
            <a:custGeom>
              <a:avLst/>
              <a:gdLst/>
              <a:ahLst/>
              <a:cxnLst/>
              <a:rect l="l" t="t" r="r" b="b"/>
              <a:pathLst>
                <a:path w="3071958" h="3051550" extrusionOk="0">
                  <a:moveTo>
                    <a:pt x="0" y="223427"/>
                  </a:moveTo>
                  <a:lnTo>
                    <a:pt x="5457" y="222835"/>
                  </a:lnTo>
                  <a:lnTo>
                    <a:pt x="5460" y="220334"/>
                  </a:lnTo>
                  <a:lnTo>
                    <a:pt x="28507" y="220334"/>
                  </a:lnTo>
                  <a:lnTo>
                    <a:pt x="2059257" y="0"/>
                  </a:lnTo>
                  <a:lnTo>
                    <a:pt x="2119482" y="935855"/>
                  </a:lnTo>
                  <a:lnTo>
                    <a:pt x="1815594" y="952732"/>
                  </a:lnTo>
                  <a:lnTo>
                    <a:pt x="3071958" y="2076888"/>
                  </a:lnTo>
                  <a:lnTo>
                    <a:pt x="2199859" y="3051550"/>
                  </a:lnTo>
                  <a:lnTo>
                    <a:pt x="972751" y="1953570"/>
                  </a:lnTo>
                  <a:lnTo>
                    <a:pt x="972751" y="2236153"/>
                  </a:lnTo>
                  <a:lnTo>
                    <a:pt x="2769" y="2284871"/>
                  </a:lnTo>
                  <a:lnTo>
                    <a:pt x="5395" y="27032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dist="38100" dir="8100000" sx="101000" sy="101000" algn="tr" rotWithShape="0">
                <a:schemeClr val="tx1">
                  <a:alpha val="10000"/>
                </a:schemeClr>
              </a:outerShdw>
            </a:effectLst>
          </p:spPr>
          <p:txBody>
            <a:bodyPr spcFirstLastPara="1" wrap="square" lIns="91440" tIns="45720" rIns="91440" bIns="45720" anchor="ctr" anchorCtr="0">
              <a:norm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lt1"/>
                </a:solidFill>
              </a:endParaRPr>
            </a:p>
          </p:txBody>
        </p:sp>
        <p:sp>
          <p:nvSpPr>
            <p:cNvPr id="7" name="íṡḻïḍé">
              <a:extLst>
                <a:ext uri="{FF2B5EF4-FFF2-40B4-BE49-F238E27FC236}">
                  <a16:creationId xmlns:a16="http://schemas.microsoft.com/office/drawing/2014/main" id="{DD34546D-0498-4545-B307-1CDC0EB58920}"/>
                </a:ext>
              </a:extLst>
            </p:cNvPr>
            <p:cNvSpPr/>
            <p:nvPr/>
          </p:nvSpPr>
          <p:spPr>
            <a:xfrm rot="13690726">
              <a:off x="5793427" y="2105287"/>
              <a:ext cx="2665131" cy="2647427"/>
            </a:xfrm>
            <a:custGeom>
              <a:avLst/>
              <a:gdLst/>
              <a:ahLst/>
              <a:cxnLst/>
              <a:rect l="l" t="t" r="r" b="b"/>
              <a:pathLst>
                <a:path w="3071958" h="3051550" extrusionOk="0">
                  <a:moveTo>
                    <a:pt x="0" y="223427"/>
                  </a:moveTo>
                  <a:lnTo>
                    <a:pt x="5457" y="222835"/>
                  </a:lnTo>
                  <a:lnTo>
                    <a:pt x="5460" y="220334"/>
                  </a:lnTo>
                  <a:lnTo>
                    <a:pt x="28507" y="220334"/>
                  </a:lnTo>
                  <a:lnTo>
                    <a:pt x="2059257" y="0"/>
                  </a:lnTo>
                  <a:lnTo>
                    <a:pt x="2119482" y="935855"/>
                  </a:lnTo>
                  <a:lnTo>
                    <a:pt x="1815594" y="952732"/>
                  </a:lnTo>
                  <a:lnTo>
                    <a:pt x="3071958" y="2076888"/>
                  </a:lnTo>
                  <a:lnTo>
                    <a:pt x="2199859" y="3051550"/>
                  </a:lnTo>
                  <a:lnTo>
                    <a:pt x="972751" y="1953570"/>
                  </a:lnTo>
                  <a:lnTo>
                    <a:pt x="972751" y="2236153"/>
                  </a:lnTo>
                  <a:lnTo>
                    <a:pt x="2769" y="2284871"/>
                  </a:lnTo>
                  <a:lnTo>
                    <a:pt x="5395" y="27032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dist="38100" dir="18900000" sx="101000" sy="101000" algn="bl" rotWithShape="0">
                <a:prstClr val="black">
                  <a:alpha val="10000"/>
                </a:prstClr>
              </a:outerShdw>
            </a:effectLst>
          </p:spPr>
          <p:txBody>
            <a:bodyPr spcFirstLastPara="1" wrap="square" lIns="91440" tIns="45720" rIns="91440" bIns="45720" anchor="ctr" anchorCtr="0">
              <a:normAutofit/>
            </a:bodyPr>
            <a:lstStyle/>
            <a:p>
              <a:pPr algn="ctr"/>
              <a:endParaRPr sz="1400">
                <a:solidFill>
                  <a:schemeClr val="lt1"/>
                </a:solidFill>
              </a:endParaRPr>
            </a:p>
          </p:txBody>
        </p:sp>
        <p:grpSp>
          <p:nvGrpSpPr>
            <p:cNvPr id="8" name="ísľîḓe">
              <a:extLst>
                <a:ext uri="{FF2B5EF4-FFF2-40B4-BE49-F238E27FC236}">
                  <a16:creationId xmlns:a16="http://schemas.microsoft.com/office/drawing/2014/main" id="{232151C6-28ED-4DDC-BF56-4BF28E242083}"/>
                </a:ext>
              </a:extLst>
            </p:cNvPr>
            <p:cNvGrpSpPr/>
            <p:nvPr/>
          </p:nvGrpSpPr>
          <p:grpSpPr>
            <a:xfrm>
              <a:off x="4668066" y="2563451"/>
              <a:ext cx="705293" cy="705293"/>
              <a:chOff x="4649213" y="2563451"/>
              <a:chExt cx="705293" cy="705293"/>
            </a:xfrm>
          </p:grpSpPr>
          <p:sp>
            <p:nvSpPr>
              <p:cNvPr id="22" name="i$lîḑe">
                <a:extLst>
                  <a:ext uri="{FF2B5EF4-FFF2-40B4-BE49-F238E27FC236}">
                    <a16:creationId xmlns:a16="http://schemas.microsoft.com/office/drawing/2014/main" id="{2FD4BAD8-ED35-4DC7-9E05-D175E3DF53AF}"/>
                  </a:ext>
                </a:extLst>
              </p:cNvPr>
              <p:cNvSpPr/>
              <p:nvPr/>
            </p:nvSpPr>
            <p:spPr>
              <a:xfrm>
                <a:off x="4649213" y="2563451"/>
                <a:ext cx="705293" cy="705293"/>
              </a:xfrm>
              <a:prstGeom prst="ellipse">
                <a:avLst/>
              </a:prstGeom>
              <a:solidFill>
                <a:schemeClr val="bg1"/>
              </a:solidFill>
              <a:ln w="222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íśļiḋe">
                <a:extLst>
                  <a:ext uri="{FF2B5EF4-FFF2-40B4-BE49-F238E27FC236}">
                    <a16:creationId xmlns:a16="http://schemas.microsoft.com/office/drawing/2014/main" id="{EBDA3FFA-1957-42EB-BE0E-F4026766D721}"/>
                  </a:ext>
                </a:extLst>
              </p:cNvPr>
              <p:cNvSpPr/>
              <p:nvPr/>
            </p:nvSpPr>
            <p:spPr bwMode="auto">
              <a:xfrm>
                <a:off x="4821859" y="2707209"/>
                <a:ext cx="360000" cy="417776"/>
              </a:xfrm>
              <a:custGeom>
                <a:avLst/>
                <a:gdLst>
                  <a:gd name="T0" fmla="*/ 105 w 450"/>
                  <a:gd name="T1" fmla="*/ 204 h 523"/>
                  <a:gd name="T2" fmla="*/ 116 w 450"/>
                  <a:gd name="T3" fmla="*/ 223 h 523"/>
                  <a:gd name="T4" fmla="*/ 236 w 450"/>
                  <a:gd name="T5" fmla="*/ 328 h 523"/>
                  <a:gd name="T6" fmla="*/ 354 w 450"/>
                  <a:gd name="T7" fmla="*/ 222 h 523"/>
                  <a:gd name="T8" fmla="*/ 364 w 450"/>
                  <a:gd name="T9" fmla="*/ 203 h 523"/>
                  <a:gd name="T10" fmla="*/ 367 w 450"/>
                  <a:gd name="T11" fmla="*/ 198 h 523"/>
                  <a:gd name="T12" fmla="*/ 362 w 450"/>
                  <a:gd name="T13" fmla="*/ 160 h 523"/>
                  <a:gd name="T14" fmla="*/ 362 w 450"/>
                  <a:gd name="T15" fmla="*/ 158 h 523"/>
                  <a:gd name="T16" fmla="*/ 234 w 450"/>
                  <a:gd name="T17" fmla="*/ 0 h 523"/>
                  <a:gd name="T18" fmla="*/ 108 w 450"/>
                  <a:gd name="T19" fmla="*/ 159 h 523"/>
                  <a:gd name="T20" fmla="*/ 108 w 450"/>
                  <a:gd name="T21" fmla="*/ 161 h 523"/>
                  <a:gd name="T22" fmla="*/ 103 w 450"/>
                  <a:gd name="T23" fmla="*/ 198 h 523"/>
                  <a:gd name="T24" fmla="*/ 105 w 450"/>
                  <a:gd name="T25" fmla="*/ 204 h 523"/>
                  <a:gd name="T26" fmla="*/ 351 w 450"/>
                  <a:gd name="T27" fmla="*/ 190 h 523"/>
                  <a:gd name="T28" fmla="*/ 348 w 450"/>
                  <a:gd name="T29" fmla="*/ 197 h 523"/>
                  <a:gd name="T30" fmla="*/ 342 w 450"/>
                  <a:gd name="T31" fmla="*/ 210 h 523"/>
                  <a:gd name="T32" fmla="*/ 338 w 450"/>
                  <a:gd name="T33" fmla="*/ 215 h 523"/>
                  <a:gd name="T34" fmla="*/ 236 w 450"/>
                  <a:gd name="T35" fmla="*/ 310 h 523"/>
                  <a:gd name="T36" fmla="*/ 131 w 450"/>
                  <a:gd name="T37" fmla="*/ 215 h 523"/>
                  <a:gd name="T38" fmla="*/ 127 w 450"/>
                  <a:gd name="T39" fmla="*/ 210 h 523"/>
                  <a:gd name="T40" fmla="*/ 121 w 450"/>
                  <a:gd name="T41" fmla="*/ 197 h 523"/>
                  <a:gd name="T42" fmla="*/ 118 w 450"/>
                  <a:gd name="T43" fmla="*/ 191 h 523"/>
                  <a:gd name="T44" fmla="*/ 119 w 450"/>
                  <a:gd name="T45" fmla="*/ 174 h 523"/>
                  <a:gd name="T46" fmla="*/ 119 w 450"/>
                  <a:gd name="T47" fmla="*/ 174 h 523"/>
                  <a:gd name="T48" fmla="*/ 124 w 450"/>
                  <a:gd name="T49" fmla="*/ 170 h 523"/>
                  <a:gd name="T50" fmla="*/ 144 w 450"/>
                  <a:gd name="T51" fmla="*/ 173 h 523"/>
                  <a:gd name="T52" fmla="*/ 149 w 450"/>
                  <a:gd name="T53" fmla="*/ 170 h 523"/>
                  <a:gd name="T54" fmla="*/ 162 w 450"/>
                  <a:gd name="T55" fmla="*/ 141 h 523"/>
                  <a:gd name="T56" fmla="*/ 275 w 450"/>
                  <a:gd name="T57" fmla="*/ 156 h 523"/>
                  <a:gd name="T58" fmla="*/ 308 w 450"/>
                  <a:gd name="T59" fmla="*/ 153 h 523"/>
                  <a:gd name="T60" fmla="*/ 316 w 450"/>
                  <a:gd name="T61" fmla="*/ 172 h 523"/>
                  <a:gd name="T62" fmla="*/ 320 w 450"/>
                  <a:gd name="T63" fmla="*/ 175 h 523"/>
                  <a:gd name="T64" fmla="*/ 321 w 450"/>
                  <a:gd name="T65" fmla="*/ 175 h 523"/>
                  <a:gd name="T66" fmla="*/ 345 w 450"/>
                  <a:gd name="T67" fmla="*/ 168 h 523"/>
                  <a:gd name="T68" fmla="*/ 350 w 450"/>
                  <a:gd name="T69" fmla="*/ 173 h 523"/>
                  <a:gd name="T70" fmla="*/ 350 w 450"/>
                  <a:gd name="T71" fmla="*/ 173 h 523"/>
                  <a:gd name="T72" fmla="*/ 351 w 450"/>
                  <a:gd name="T73" fmla="*/ 190 h 523"/>
                  <a:gd name="T74" fmla="*/ 450 w 450"/>
                  <a:gd name="T75" fmla="*/ 513 h 523"/>
                  <a:gd name="T76" fmla="*/ 441 w 450"/>
                  <a:gd name="T77" fmla="*/ 522 h 523"/>
                  <a:gd name="T78" fmla="*/ 30 w 450"/>
                  <a:gd name="T79" fmla="*/ 523 h 523"/>
                  <a:gd name="T80" fmla="*/ 21 w 450"/>
                  <a:gd name="T81" fmla="*/ 515 h 523"/>
                  <a:gd name="T82" fmla="*/ 50 w 450"/>
                  <a:gd name="T83" fmla="*/ 376 h 523"/>
                  <a:gd name="T84" fmla="*/ 62 w 450"/>
                  <a:gd name="T85" fmla="*/ 394 h 523"/>
                  <a:gd name="T86" fmla="*/ 63 w 450"/>
                  <a:gd name="T87" fmla="*/ 395 h 523"/>
                  <a:gd name="T88" fmla="*/ 64 w 450"/>
                  <a:gd name="T89" fmla="*/ 396 h 523"/>
                  <a:gd name="T90" fmla="*/ 108 w 450"/>
                  <a:gd name="T91" fmla="*/ 413 h 523"/>
                  <a:gd name="T92" fmla="*/ 176 w 450"/>
                  <a:gd name="T93" fmla="*/ 375 h 523"/>
                  <a:gd name="T94" fmla="*/ 183 w 450"/>
                  <a:gd name="T95" fmla="*/ 359 h 523"/>
                  <a:gd name="T96" fmla="*/ 179 w 450"/>
                  <a:gd name="T97" fmla="*/ 343 h 523"/>
                  <a:gd name="T98" fmla="*/ 235 w 450"/>
                  <a:gd name="T99" fmla="*/ 352 h 523"/>
                  <a:gd name="T100" fmla="*/ 343 w 450"/>
                  <a:gd name="T101" fmla="*/ 311 h 523"/>
                  <a:gd name="T102" fmla="*/ 354 w 450"/>
                  <a:gd name="T103" fmla="*/ 309 h 523"/>
                  <a:gd name="T104" fmla="*/ 450 w 450"/>
                  <a:gd name="T105" fmla="*/ 513 h 523"/>
                  <a:gd name="T106" fmla="*/ 76 w 450"/>
                  <a:gd name="T107" fmla="*/ 384 h 523"/>
                  <a:gd name="T108" fmla="*/ 1 w 450"/>
                  <a:gd name="T109" fmla="*/ 205 h 523"/>
                  <a:gd name="T110" fmla="*/ 71 w 450"/>
                  <a:gd name="T111" fmla="*/ 158 h 523"/>
                  <a:gd name="T112" fmla="*/ 86 w 450"/>
                  <a:gd name="T113" fmla="*/ 213 h 523"/>
                  <a:gd name="T114" fmla="*/ 55 w 450"/>
                  <a:gd name="T115" fmla="*/ 224 h 523"/>
                  <a:gd name="T116" fmla="*/ 105 w 450"/>
                  <a:gd name="T117" fmla="*/ 332 h 523"/>
                  <a:gd name="T118" fmla="*/ 132 w 450"/>
                  <a:gd name="T119" fmla="*/ 315 h 523"/>
                  <a:gd name="T120" fmla="*/ 164 w 450"/>
                  <a:gd name="T121" fmla="*/ 362 h 523"/>
                  <a:gd name="T122" fmla="*/ 76 w 450"/>
                  <a:gd name="T123" fmla="*/ 384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50" h="523">
                    <a:moveTo>
                      <a:pt x="105" y="204"/>
                    </a:moveTo>
                    <a:cubicBezTo>
                      <a:pt x="109" y="213"/>
                      <a:pt x="112" y="219"/>
                      <a:pt x="116" y="223"/>
                    </a:cubicBezTo>
                    <a:cubicBezTo>
                      <a:pt x="135" y="285"/>
                      <a:pt x="184" y="328"/>
                      <a:pt x="236" y="328"/>
                    </a:cubicBezTo>
                    <a:cubicBezTo>
                      <a:pt x="287" y="327"/>
                      <a:pt x="336" y="284"/>
                      <a:pt x="354" y="222"/>
                    </a:cubicBezTo>
                    <a:cubicBezTo>
                      <a:pt x="358" y="218"/>
                      <a:pt x="361" y="212"/>
                      <a:pt x="364" y="203"/>
                    </a:cubicBezTo>
                    <a:cubicBezTo>
                      <a:pt x="365" y="201"/>
                      <a:pt x="366" y="199"/>
                      <a:pt x="367" y="198"/>
                    </a:cubicBezTo>
                    <a:cubicBezTo>
                      <a:pt x="374" y="183"/>
                      <a:pt x="371" y="167"/>
                      <a:pt x="362" y="160"/>
                    </a:cubicBezTo>
                    <a:lnTo>
                      <a:pt x="362" y="158"/>
                    </a:lnTo>
                    <a:cubicBezTo>
                      <a:pt x="361" y="82"/>
                      <a:pt x="351" y="0"/>
                      <a:pt x="234" y="0"/>
                    </a:cubicBezTo>
                    <a:cubicBezTo>
                      <a:pt x="117" y="0"/>
                      <a:pt x="107" y="79"/>
                      <a:pt x="108" y="159"/>
                    </a:cubicBezTo>
                    <a:cubicBezTo>
                      <a:pt x="108" y="160"/>
                      <a:pt x="108" y="160"/>
                      <a:pt x="108" y="161"/>
                    </a:cubicBezTo>
                    <a:cubicBezTo>
                      <a:pt x="98" y="168"/>
                      <a:pt x="95" y="184"/>
                      <a:pt x="103" y="198"/>
                    </a:cubicBezTo>
                    <a:cubicBezTo>
                      <a:pt x="103" y="200"/>
                      <a:pt x="104" y="202"/>
                      <a:pt x="105" y="204"/>
                    </a:cubicBezTo>
                    <a:close/>
                    <a:moveTo>
                      <a:pt x="351" y="190"/>
                    </a:moveTo>
                    <a:cubicBezTo>
                      <a:pt x="350" y="192"/>
                      <a:pt x="349" y="194"/>
                      <a:pt x="348" y="197"/>
                    </a:cubicBezTo>
                    <a:cubicBezTo>
                      <a:pt x="347" y="200"/>
                      <a:pt x="344" y="208"/>
                      <a:pt x="342" y="210"/>
                    </a:cubicBezTo>
                    <a:cubicBezTo>
                      <a:pt x="340" y="211"/>
                      <a:pt x="339" y="213"/>
                      <a:pt x="338" y="215"/>
                    </a:cubicBezTo>
                    <a:cubicBezTo>
                      <a:pt x="323" y="271"/>
                      <a:pt x="280" y="310"/>
                      <a:pt x="236" y="310"/>
                    </a:cubicBezTo>
                    <a:cubicBezTo>
                      <a:pt x="190" y="310"/>
                      <a:pt x="148" y="271"/>
                      <a:pt x="131" y="215"/>
                    </a:cubicBezTo>
                    <a:cubicBezTo>
                      <a:pt x="131" y="213"/>
                      <a:pt x="129" y="211"/>
                      <a:pt x="127" y="210"/>
                    </a:cubicBezTo>
                    <a:cubicBezTo>
                      <a:pt x="126" y="208"/>
                      <a:pt x="123" y="201"/>
                      <a:pt x="121" y="197"/>
                    </a:cubicBezTo>
                    <a:cubicBezTo>
                      <a:pt x="120" y="195"/>
                      <a:pt x="119" y="193"/>
                      <a:pt x="118" y="191"/>
                    </a:cubicBezTo>
                    <a:cubicBezTo>
                      <a:pt x="114" y="183"/>
                      <a:pt x="115" y="175"/>
                      <a:pt x="119" y="174"/>
                    </a:cubicBezTo>
                    <a:lnTo>
                      <a:pt x="119" y="174"/>
                    </a:lnTo>
                    <a:cubicBezTo>
                      <a:pt x="121" y="173"/>
                      <a:pt x="123" y="171"/>
                      <a:pt x="124" y="170"/>
                    </a:cubicBezTo>
                    <a:lnTo>
                      <a:pt x="144" y="173"/>
                    </a:lnTo>
                    <a:cubicBezTo>
                      <a:pt x="146" y="173"/>
                      <a:pt x="148" y="172"/>
                      <a:pt x="149" y="170"/>
                    </a:cubicBezTo>
                    <a:lnTo>
                      <a:pt x="162" y="141"/>
                    </a:lnTo>
                    <a:cubicBezTo>
                      <a:pt x="176" y="144"/>
                      <a:pt x="231" y="157"/>
                      <a:pt x="275" y="156"/>
                    </a:cubicBezTo>
                    <a:cubicBezTo>
                      <a:pt x="288" y="156"/>
                      <a:pt x="299" y="155"/>
                      <a:pt x="308" y="153"/>
                    </a:cubicBezTo>
                    <a:lnTo>
                      <a:pt x="316" y="172"/>
                    </a:lnTo>
                    <a:cubicBezTo>
                      <a:pt x="317" y="174"/>
                      <a:pt x="318" y="175"/>
                      <a:pt x="320" y="175"/>
                    </a:cubicBezTo>
                    <a:cubicBezTo>
                      <a:pt x="320" y="175"/>
                      <a:pt x="321" y="175"/>
                      <a:pt x="321" y="175"/>
                    </a:cubicBezTo>
                    <a:lnTo>
                      <a:pt x="345" y="168"/>
                    </a:lnTo>
                    <a:cubicBezTo>
                      <a:pt x="346" y="170"/>
                      <a:pt x="348" y="172"/>
                      <a:pt x="350" y="173"/>
                    </a:cubicBezTo>
                    <a:lnTo>
                      <a:pt x="350" y="173"/>
                    </a:lnTo>
                    <a:cubicBezTo>
                      <a:pt x="354" y="175"/>
                      <a:pt x="355" y="182"/>
                      <a:pt x="351" y="190"/>
                    </a:cubicBezTo>
                    <a:close/>
                    <a:moveTo>
                      <a:pt x="450" y="513"/>
                    </a:moveTo>
                    <a:cubicBezTo>
                      <a:pt x="450" y="518"/>
                      <a:pt x="446" y="522"/>
                      <a:pt x="441" y="522"/>
                    </a:cubicBezTo>
                    <a:lnTo>
                      <a:pt x="30" y="523"/>
                    </a:lnTo>
                    <a:cubicBezTo>
                      <a:pt x="25" y="523"/>
                      <a:pt x="22" y="519"/>
                      <a:pt x="21" y="515"/>
                    </a:cubicBezTo>
                    <a:cubicBezTo>
                      <a:pt x="21" y="459"/>
                      <a:pt x="31" y="412"/>
                      <a:pt x="50" y="376"/>
                    </a:cubicBezTo>
                    <a:cubicBezTo>
                      <a:pt x="54" y="382"/>
                      <a:pt x="58" y="388"/>
                      <a:pt x="62" y="394"/>
                    </a:cubicBezTo>
                    <a:lnTo>
                      <a:pt x="63" y="395"/>
                    </a:lnTo>
                    <a:lnTo>
                      <a:pt x="64" y="396"/>
                    </a:lnTo>
                    <a:cubicBezTo>
                      <a:pt x="65" y="397"/>
                      <a:pt x="81" y="413"/>
                      <a:pt x="108" y="413"/>
                    </a:cubicBezTo>
                    <a:cubicBezTo>
                      <a:pt x="132" y="413"/>
                      <a:pt x="155" y="400"/>
                      <a:pt x="176" y="375"/>
                    </a:cubicBezTo>
                    <a:cubicBezTo>
                      <a:pt x="180" y="371"/>
                      <a:pt x="182" y="365"/>
                      <a:pt x="183" y="359"/>
                    </a:cubicBezTo>
                    <a:cubicBezTo>
                      <a:pt x="183" y="354"/>
                      <a:pt x="182" y="349"/>
                      <a:pt x="179" y="343"/>
                    </a:cubicBezTo>
                    <a:cubicBezTo>
                      <a:pt x="197" y="349"/>
                      <a:pt x="216" y="352"/>
                      <a:pt x="235" y="352"/>
                    </a:cubicBezTo>
                    <a:cubicBezTo>
                      <a:pt x="279" y="352"/>
                      <a:pt x="319" y="337"/>
                      <a:pt x="343" y="311"/>
                    </a:cubicBezTo>
                    <a:cubicBezTo>
                      <a:pt x="345" y="308"/>
                      <a:pt x="350" y="307"/>
                      <a:pt x="354" y="309"/>
                    </a:cubicBezTo>
                    <a:cubicBezTo>
                      <a:pt x="415" y="347"/>
                      <a:pt x="450" y="420"/>
                      <a:pt x="450" y="513"/>
                    </a:cubicBezTo>
                    <a:close/>
                    <a:moveTo>
                      <a:pt x="76" y="384"/>
                    </a:moveTo>
                    <a:cubicBezTo>
                      <a:pt x="0" y="295"/>
                      <a:pt x="1" y="205"/>
                      <a:pt x="1" y="205"/>
                    </a:cubicBezTo>
                    <a:cubicBezTo>
                      <a:pt x="4" y="156"/>
                      <a:pt x="61" y="154"/>
                      <a:pt x="71" y="158"/>
                    </a:cubicBezTo>
                    <a:cubicBezTo>
                      <a:pt x="84" y="164"/>
                      <a:pt x="87" y="207"/>
                      <a:pt x="86" y="213"/>
                    </a:cubicBezTo>
                    <a:cubicBezTo>
                      <a:pt x="84" y="221"/>
                      <a:pt x="55" y="224"/>
                      <a:pt x="55" y="224"/>
                    </a:cubicBezTo>
                    <a:cubicBezTo>
                      <a:pt x="66" y="272"/>
                      <a:pt x="105" y="332"/>
                      <a:pt x="105" y="332"/>
                    </a:cubicBezTo>
                    <a:cubicBezTo>
                      <a:pt x="116" y="319"/>
                      <a:pt x="132" y="315"/>
                      <a:pt x="132" y="315"/>
                    </a:cubicBezTo>
                    <a:cubicBezTo>
                      <a:pt x="164" y="327"/>
                      <a:pt x="164" y="362"/>
                      <a:pt x="164" y="362"/>
                    </a:cubicBezTo>
                    <a:cubicBezTo>
                      <a:pt x="114" y="421"/>
                      <a:pt x="91" y="401"/>
                      <a:pt x="76" y="38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9" name="îŝ1ïḓê">
              <a:extLst>
                <a:ext uri="{FF2B5EF4-FFF2-40B4-BE49-F238E27FC236}">
                  <a16:creationId xmlns:a16="http://schemas.microsoft.com/office/drawing/2014/main" id="{D8068F09-75FC-4DFC-BD85-2EAEAEF74082}"/>
                </a:ext>
              </a:extLst>
            </p:cNvPr>
            <p:cNvGrpSpPr/>
            <p:nvPr/>
          </p:nvGrpSpPr>
          <p:grpSpPr>
            <a:xfrm>
              <a:off x="6789097" y="3838337"/>
              <a:ext cx="705293" cy="705293"/>
              <a:chOff x="4649213" y="2563451"/>
              <a:chExt cx="705293" cy="705293"/>
            </a:xfrm>
          </p:grpSpPr>
          <p:sp>
            <p:nvSpPr>
              <p:cNvPr id="20" name="íṧḷîḋé">
                <a:extLst>
                  <a:ext uri="{FF2B5EF4-FFF2-40B4-BE49-F238E27FC236}">
                    <a16:creationId xmlns:a16="http://schemas.microsoft.com/office/drawing/2014/main" id="{6505CE55-D31A-4065-B191-E3D87F508CAD}"/>
                  </a:ext>
                </a:extLst>
              </p:cNvPr>
              <p:cNvSpPr/>
              <p:nvPr/>
            </p:nvSpPr>
            <p:spPr>
              <a:xfrm>
                <a:off x="4649213" y="2563451"/>
                <a:ext cx="705293" cy="705293"/>
              </a:xfrm>
              <a:prstGeom prst="ellipse">
                <a:avLst/>
              </a:prstGeom>
              <a:solidFill>
                <a:schemeClr val="bg1"/>
              </a:solidFill>
              <a:ln w="222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í$lïďè">
                <a:extLst>
                  <a:ext uri="{FF2B5EF4-FFF2-40B4-BE49-F238E27FC236}">
                    <a16:creationId xmlns:a16="http://schemas.microsoft.com/office/drawing/2014/main" id="{AD9C81ED-CB0F-424F-82FE-42EAE971390F}"/>
                  </a:ext>
                </a:extLst>
              </p:cNvPr>
              <p:cNvSpPr/>
              <p:nvPr/>
            </p:nvSpPr>
            <p:spPr bwMode="auto">
              <a:xfrm>
                <a:off x="4821859" y="2707209"/>
                <a:ext cx="360000" cy="417776"/>
              </a:xfrm>
              <a:custGeom>
                <a:avLst/>
                <a:gdLst>
                  <a:gd name="T0" fmla="*/ 105 w 450"/>
                  <a:gd name="T1" fmla="*/ 204 h 523"/>
                  <a:gd name="T2" fmla="*/ 116 w 450"/>
                  <a:gd name="T3" fmla="*/ 223 h 523"/>
                  <a:gd name="T4" fmla="*/ 236 w 450"/>
                  <a:gd name="T5" fmla="*/ 328 h 523"/>
                  <a:gd name="T6" fmla="*/ 354 w 450"/>
                  <a:gd name="T7" fmla="*/ 222 h 523"/>
                  <a:gd name="T8" fmla="*/ 364 w 450"/>
                  <a:gd name="T9" fmla="*/ 203 h 523"/>
                  <a:gd name="T10" fmla="*/ 367 w 450"/>
                  <a:gd name="T11" fmla="*/ 198 h 523"/>
                  <a:gd name="T12" fmla="*/ 362 w 450"/>
                  <a:gd name="T13" fmla="*/ 160 h 523"/>
                  <a:gd name="T14" fmla="*/ 362 w 450"/>
                  <a:gd name="T15" fmla="*/ 158 h 523"/>
                  <a:gd name="T16" fmla="*/ 234 w 450"/>
                  <a:gd name="T17" fmla="*/ 0 h 523"/>
                  <a:gd name="T18" fmla="*/ 108 w 450"/>
                  <a:gd name="T19" fmla="*/ 159 h 523"/>
                  <a:gd name="T20" fmla="*/ 108 w 450"/>
                  <a:gd name="T21" fmla="*/ 161 h 523"/>
                  <a:gd name="T22" fmla="*/ 103 w 450"/>
                  <a:gd name="T23" fmla="*/ 198 h 523"/>
                  <a:gd name="T24" fmla="*/ 105 w 450"/>
                  <a:gd name="T25" fmla="*/ 204 h 523"/>
                  <a:gd name="T26" fmla="*/ 351 w 450"/>
                  <a:gd name="T27" fmla="*/ 190 h 523"/>
                  <a:gd name="T28" fmla="*/ 348 w 450"/>
                  <a:gd name="T29" fmla="*/ 197 h 523"/>
                  <a:gd name="T30" fmla="*/ 342 w 450"/>
                  <a:gd name="T31" fmla="*/ 210 h 523"/>
                  <a:gd name="T32" fmla="*/ 338 w 450"/>
                  <a:gd name="T33" fmla="*/ 215 h 523"/>
                  <a:gd name="T34" fmla="*/ 236 w 450"/>
                  <a:gd name="T35" fmla="*/ 310 h 523"/>
                  <a:gd name="T36" fmla="*/ 131 w 450"/>
                  <a:gd name="T37" fmla="*/ 215 h 523"/>
                  <a:gd name="T38" fmla="*/ 127 w 450"/>
                  <a:gd name="T39" fmla="*/ 210 h 523"/>
                  <a:gd name="T40" fmla="*/ 121 w 450"/>
                  <a:gd name="T41" fmla="*/ 197 h 523"/>
                  <a:gd name="T42" fmla="*/ 118 w 450"/>
                  <a:gd name="T43" fmla="*/ 191 h 523"/>
                  <a:gd name="T44" fmla="*/ 119 w 450"/>
                  <a:gd name="T45" fmla="*/ 174 h 523"/>
                  <a:gd name="T46" fmla="*/ 119 w 450"/>
                  <a:gd name="T47" fmla="*/ 174 h 523"/>
                  <a:gd name="T48" fmla="*/ 124 w 450"/>
                  <a:gd name="T49" fmla="*/ 170 h 523"/>
                  <a:gd name="T50" fmla="*/ 144 w 450"/>
                  <a:gd name="T51" fmla="*/ 173 h 523"/>
                  <a:gd name="T52" fmla="*/ 149 w 450"/>
                  <a:gd name="T53" fmla="*/ 170 h 523"/>
                  <a:gd name="T54" fmla="*/ 162 w 450"/>
                  <a:gd name="T55" fmla="*/ 141 h 523"/>
                  <a:gd name="T56" fmla="*/ 275 w 450"/>
                  <a:gd name="T57" fmla="*/ 156 h 523"/>
                  <a:gd name="T58" fmla="*/ 308 w 450"/>
                  <a:gd name="T59" fmla="*/ 153 h 523"/>
                  <a:gd name="T60" fmla="*/ 316 w 450"/>
                  <a:gd name="T61" fmla="*/ 172 h 523"/>
                  <a:gd name="T62" fmla="*/ 320 w 450"/>
                  <a:gd name="T63" fmla="*/ 175 h 523"/>
                  <a:gd name="T64" fmla="*/ 321 w 450"/>
                  <a:gd name="T65" fmla="*/ 175 h 523"/>
                  <a:gd name="T66" fmla="*/ 345 w 450"/>
                  <a:gd name="T67" fmla="*/ 168 h 523"/>
                  <a:gd name="T68" fmla="*/ 350 w 450"/>
                  <a:gd name="T69" fmla="*/ 173 h 523"/>
                  <a:gd name="T70" fmla="*/ 350 w 450"/>
                  <a:gd name="T71" fmla="*/ 173 h 523"/>
                  <a:gd name="T72" fmla="*/ 351 w 450"/>
                  <a:gd name="T73" fmla="*/ 190 h 523"/>
                  <a:gd name="T74" fmla="*/ 450 w 450"/>
                  <a:gd name="T75" fmla="*/ 513 h 523"/>
                  <a:gd name="T76" fmla="*/ 441 w 450"/>
                  <a:gd name="T77" fmla="*/ 522 h 523"/>
                  <a:gd name="T78" fmla="*/ 30 w 450"/>
                  <a:gd name="T79" fmla="*/ 523 h 523"/>
                  <a:gd name="T80" fmla="*/ 21 w 450"/>
                  <a:gd name="T81" fmla="*/ 515 h 523"/>
                  <a:gd name="T82" fmla="*/ 50 w 450"/>
                  <a:gd name="T83" fmla="*/ 376 h 523"/>
                  <a:gd name="T84" fmla="*/ 62 w 450"/>
                  <a:gd name="T85" fmla="*/ 394 h 523"/>
                  <a:gd name="T86" fmla="*/ 63 w 450"/>
                  <a:gd name="T87" fmla="*/ 395 h 523"/>
                  <a:gd name="T88" fmla="*/ 64 w 450"/>
                  <a:gd name="T89" fmla="*/ 396 h 523"/>
                  <a:gd name="T90" fmla="*/ 108 w 450"/>
                  <a:gd name="T91" fmla="*/ 413 h 523"/>
                  <a:gd name="T92" fmla="*/ 176 w 450"/>
                  <a:gd name="T93" fmla="*/ 375 h 523"/>
                  <a:gd name="T94" fmla="*/ 183 w 450"/>
                  <a:gd name="T95" fmla="*/ 359 h 523"/>
                  <a:gd name="T96" fmla="*/ 179 w 450"/>
                  <a:gd name="T97" fmla="*/ 343 h 523"/>
                  <a:gd name="T98" fmla="*/ 235 w 450"/>
                  <a:gd name="T99" fmla="*/ 352 h 523"/>
                  <a:gd name="T100" fmla="*/ 343 w 450"/>
                  <a:gd name="T101" fmla="*/ 311 h 523"/>
                  <a:gd name="T102" fmla="*/ 354 w 450"/>
                  <a:gd name="T103" fmla="*/ 309 h 523"/>
                  <a:gd name="T104" fmla="*/ 450 w 450"/>
                  <a:gd name="T105" fmla="*/ 513 h 523"/>
                  <a:gd name="T106" fmla="*/ 76 w 450"/>
                  <a:gd name="T107" fmla="*/ 384 h 523"/>
                  <a:gd name="T108" fmla="*/ 1 w 450"/>
                  <a:gd name="T109" fmla="*/ 205 h 523"/>
                  <a:gd name="T110" fmla="*/ 71 w 450"/>
                  <a:gd name="T111" fmla="*/ 158 h 523"/>
                  <a:gd name="T112" fmla="*/ 86 w 450"/>
                  <a:gd name="T113" fmla="*/ 213 h 523"/>
                  <a:gd name="T114" fmla="*/ 55 w 450"/>
                  <a:gd name="T115" fmla="*/ 224 h 523"/>
                  <a:gd name="T116" fmla="*/ 105 w 450"/>
                  <a:gd name="T117" fmla="*/ 332 h 523"/>
                  <a:gd name="T118" fmla="*/ 132 w 450"/>
                  <a:gd name="T119" fmla="*/ 315 h 523"/>
                  <a:gd name="T120" fmla="*/ 164 w 450"/>
                  <a:gd name="T121" fmla="*/ 362 h 523"/>
                  <a:gd name="T122" fmla="*/ 76 w 450"/>
                  <a:gd name="T123" fmla="*/ 384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50" h="523">
                    <a:moveTo>
                      <a:pt x="105" y="204"/>
                    </a:moveTo>
                    <a:cubicBezTo>
                      <a:pt x="109" y="213"/>
                      <a:pt x="112" y="219"/>
                      <a:pt x="116" y="223"/>
                    </a:cubicBezTo>
                    <a:cubicBezTo>
                      <a:pt x="135" y="285"/>
                      <a:pt x="184" y="328"/>
                      <a:pt x="236" y="328"/>
                    </a:cubicBezTo>
                    <a:cubicBezTo>
                      <a:pt x="287" y="327"/>
                      <a:pt x="336" y="284"/>
                      <a:pt x="354" y="222"/>
                    </a:cubicBezTo>
                    <a:cubicBezTo>
                      <a:pt x="358" y="218"/>
                      <a:pt x="361" y="212"/>
                      <a:pt x="364" y="203"/>
                    </a:cubicBezTo>
                    <a:cubicBezTo>
                      <a:pt x="365" y="201"/>
                      <a:pt x="366" y="199"/>
                      <a:pt x="367" y="198"/>
                    </a:cubicBezTo>
                    <a:cubicBezTo>
                      <a:pt x="374" y="183"/>
                      <a:pt x="371" y="167"/>
                      <a:pt x="362" y="160"/>
                    </a:cubicBezTo>
                    <a:lnTo>
                      <a:pt x="362" y="158"/>
                    </a:lnTo>
                    <a:cubicBezTo>
                      <a:pt x="361" y="82"/>
                      <a:pt x="351" y="0"/>
                      <a:pt x="234" y="0"/>
                    </a:cubicBezTo>
                    <a:cubicBezTo>
                      <a:pt x="117" y="0"/>
                      <a:pt x="107" y="79"/>
                      <a:pt x="108" y="159"/>
                    </a:cubicBezTo>
                    <a:cubicBezTo>
                      <a:pt x="108" y="160"/>
                      <a:pt x="108" y="160"/>
                      <a:pt x="108" y="161"/>
                    </a:cubicBezTo>
                    <a:cubicBezTo>
                      <a:pt x="98" y="168"/>
                      <a:pt x="95" y="184"/>
                      <a:pt x="103" y="198"/>
                    </a:cubicBezTo>
                    <a:cubicBezTo>
                      <a:pt x="103" y="200"/>
                      <a:pt x="104" y="202"/>
                      <a:pt x="105" y="204"/>
                    </a:cubicBezTo>
                    <a:close/>
                    <a:moveTo>
                      <a:pt x="351" y="190"/>
                    </a:moveTo>
                    <a:cubicBezTo>
                      <a:pt x="350" y="192"/>
                      <a:pt x="349" y="194"/>
                      <a:pt x="348" y="197"/>
                    </a:cubicBezTo>
                    <a:cubicBezTo>
                      <a:pt x="347" y="200"/>
                      <a:pt x="344" y="208"/>
                      <a:pt x="342" y="210"/>
                    </a:cubicBezTo>
                    <a:cubicBezTo>
                      <a:pt x="340" y="211"/>
                      <a:pt x="339" y="213"/>
                      <a:pt x="338" y="215"/>
                    </a:cubicBezTo>
                    <a:cubicBezTo>
                      <a:pt x="323" y="271"/>
                      <a:pt x="280" y="310"/>
                      <a:pt x="236" y="310"/>
                    </a:cubicBezTo>
                    <a:cubicBezTo>
                      <a:pt x="190" y="310"/>
                      <a:pt x="148" y="271"/>
                      <a:pt x="131" y="215"/>
                    </a:cubicBezTo>
                    <a:cubicBezTo>
                      <a:pt x="131" y="213"/>
                      <a:pt x="129" y="211"/>
                      <a:pt x="127" y="210"/>
                    </a:cubicBezTo>
                    <a:cubicBezTo>
                      <a:pt x="126" y="208"/>
                      <a:pt x="123" y="201"/>
                      <a:pt x="121" y="197"/>
                    </a:cubicBezTo>
                    <a:cubicBezTo>
                      <a:pt x="120" y="195"/>
                      <a:pt x="119" y="193"/>
                      <a:pt x="118" y="191"/>
                    </a:cubicBezTo>
                    <a:cubicBezTo>
                      <a:pt x="114" y="183"/>
                      <a:pt x="115" y="175"/>
                      <a:pt x="119" y="174"/>
                    </a:cubicBezTo>
                    <a:lnTo>
                      <a:pt x="119" y="174"/>
                    </a:lnTo>
                    <a:cubicBezTo>
                      <a:pt x="121" y="173"/>
                      <a:pt x="123" y="171"/>
                      <a:pt x="124" y="170"/>
                    </a:cubicBezTo>
                    <a:lnTo>
                      <a:pt x="144" y="173"/>
                    </a:lnTo>
                    <a:cubicBezTo>
                      <a:pt x="146" y="173"/>
                      <a:pt x="148" y="172"/>
                      <a:pt x="149" y="170"/>
                    </a:cubicBezTo>
                    <a:lnTo>
                      <a:pt x="162" y="141"/>
                    </a:lnTo>
                    <a:cubicBezTo>
                      <a:pt x="176" y="144"/>
                      <a:pt x="231" y="157"/>
                      <a:pt x="275" y="156"/>
                    </a:cubicBezTo>
                    <a:cubicBezTo>
                      <a:pt x="288" y="156"/>
                      <a:pt x="299" y="155"/>
                      <a:pt x="308" y="153"/>
                    </a:cubicBezTo>
                    <a:lnTo>
                      <a:pt x="316" y="172"/>
                    </a:lnTo>
                    <a:cubicBezTo>
                      <a:pt x="317" y="174"/>
                      <a:pt x="318" y="175"/>
                      <a:pt x="320" y="175"/>
                    </a:cubicBezTo>
                    <a:cubicBezTo>
                      <a:pt x="320" y="175"/>
                      <a:pt x="321" y="175"/>
                      <a:pt x="321" y="175"/>
                    </a:cubicBezTo>
                    <a:lnTo>
                      <a:pt x="345" y="168"/>
                    </a:lnTo>
                    <a:cubicBezTo>
                      <a:pt x="346" y="170"/>
                      <a:pt x="348" y="172"/>
                      <a:pt x="350" y="173"/>
                    </a:cubicBezTo>
                    <a:lnTo>
                      <a:pt x="350" y="173"/>
                    </a:lnTo>
                    <a:cubicBezTo>
                      <a:pt x="354" y="175"/>
                      <a:pt x="355" y="182"/>
                      <a:pt x="351" y="190"/>
                    </a:cubicBezTo>
                    <a:close/>
                    <a:moveTo>
                      <a:pt x="450" y="513"/>
                    </a:moveTo>
                    <a:cubicBezTo>
                      <a:pt x="450" y="518"/>
                      <a:pt x="446" y="522"/>
                      <a:pt x="441" y="522"/>
                    </a:cubicBezTo>
                    <a:lnTo>
                      <a:pt x="30" y="523"/>
                    </a:lnTo>
                    <a:cubicBezTo>
                      <a:pt x="25" y="523"/>
                      <a:pt x="22" y="519"/>
                      <a:pt x="21" y="515"/>
                    </a:cubicBezTo>
                    <a:cubicBezTo>
                      <a:pt x="21" y="459"/>
                      <a:pt x="31" y="412"/>
                      <a:pt x="50" y="376"/>
                    </a:cubicBezTo>
                    <a:cubicBezTo>
                      <a:pt x="54" y="382"/>
                      <a:pt x="58" y="388"/>
                      <a:pt x="62" y="394"/>
                    </a:cubicBezTo>
                    <a:lnTo>
                      <a:pt x="63" y="395"/>
                    </a:lnTo>
                    <a:lnTo>
                      <a:pt x="64" y="396"/>
                    </a:lnTo>
                    <a:cubicBezTo>
                      <a:pt x="65" y="397"/>
                      <a:pt x="81" y="413"/>
                      <a:pt x="108" y="413"/>
                    </a:cubicBezTo>
                    <a:cubicBezTo>
                      <a:pt x="132" y="413"/>
                      <a:pt x="155" y="400"/>
                      <a:pt x="176" y="375"/>
                    </a:cubicBezTo>
                    <a:cubicBezTo>
                      <a:pt x="180" y="371"/>
                      <a:pt x="182" y="365"/>
                      <a:pt x="183" y="359"/>
                    </a:cubicBezTo>
                    <a:cubicBezTo>
                      <a:pt x="183" y="354"/>
                      <a:pt x="182" y="349"/>
                      <a:pt x="179" y="343"/>
                    </a:cubicBezTo>
                    <a:cubicBezTo>
                      <a:pt x="197" y="349"/>
                      <a:pt x="216" y="352"/>
                      <a:pt x="235" y="352"/>
                    </a:cubicBezTo>
                    <a:cubicBezTo>
                      <a:pt x="279" y="352"/>
                      <a:pt x="319" y="337"/>
                      <a:pt x="343" y="311"/>
                    </a:cubicBezTo>
                    <a:cubicBezTo>
                      <a:pt x="345" y="308"/>
                      <a:pt x="350" y="307"/>
                      <a:pt x="354" y="309"/>
                    </a:cubicBezTo>
                    <a:cubicBezTo>
                      <a:pt x="415" y="347"/>
                      <a:pt x="450" y="420"/>
                      <a:pt x="450" y="513"/>
                    </a:cubicBezTo>
                    <a:close/>
                    <a:moveTo>
                      <a:pt x="76" y="384"/>
                    </a:moveTo>
                    <a:cubicBezTo>
                      <a:pt x="0" y="295"/>
                      <a:pt x="1" y="205"/>
                      <a:pt x="1" y="205"/>
                    </a:cubicBezTo>
                    <a:cubicBezTo>
                      <a:pt x="4" y="156"/>
                      <a:pt x="61" y="154"/>
                      <a:pt x="71" y="158"/>
                    </a:cubicBezTo>
                    <a:cubicBezTo>
                      <a:pt x="84" y="164"/>
                      <a:pt x="87" y="207"/>
                      <a:pt x="86" y="213"/>
                    </a:cubicBezTo>
                    <a:cubicBezTo>
                      <a:pt x="84" y="221"/>
                      <a:pt x="55" y="224"/>
                      <a:pt x="55" y="224"/>
                    </a:cubicBezTo>
                    <a:cubicBezTo>
                      <a:pt x="66" y="272"/>
                      <a:pt x="105" y="332"/>
                      <a:pt x="105" y="332"/>
                    </a:cubicBezTo>
                    <a:cubicBezTo>
                      <a:pt x="116" y="319"/>
                      <a:pt x="132" y="315"/>
                      <a:pt x="132" y="315"/>
                    </a:cubicBezTo>
                    <a:cubicBezTo>
                      <a:pt x="164" y="327"/>
                      <a:pt x="164" y="362"/>
                      <a:pt x="164" y="362"/>
                    </a:cubicBezTo>
                    <a:cubicBezTo>
                      <a:pt x="114" y="421"/>
                      <a:pt x="91" y="401"/>
                      <a:pt x="76" y="38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0" name="íS1ïḋè">
              <a:extLst>
                <a:ext uri="{FF2B5EF4-FFF2-40B4-BE49-F238E27FC236}">
                  <a16:creationId xmlns:a16="http://schemas.microsoft.com/office/drawing/2014/main" id="{196A487E-8EC2-459A-8F3A-D6AC9036662A}"/>
                </a:ext>
              </a:extLst>
            </p:cNvPr>
            <p:cNvSpPr/>
            <p:nvPr/>
          </p:nvSpPr>
          <p:spPr bwMode="auto">
            <a:xfrm>
              <a:off x="669925" y="3214098"/>
              <a:ext cx="2875634" cy="713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sp>
          <p:nvSpPr>
            <p:cNvPr id="11" name="íSḷiḋê">
              <a:extLst>
                <a:ext uri="{FF2B5EF4-FFF2-40B4-BE49-F238E27FC236}">
                  <a16:creationId xmlns:a16="http://schemas.microsoft.com/office/drawing/2014/main" id="{7B7AD7F9-09DF-415F-B07D-A0338E429C0C}"/>
                </a:ext>
              </a:extLst>
            </p:cNvPr>
            <p:cNvSpPr txBox="1"/>
            <p:nvPr/>
          </p:nvSpPr>
          <p:spPr bwMode="auto">
            <a:xfrm>
              <a:off x="669925" y="2706169"/>
              <a:ext cx="2875634" cy="487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 b="1" dirty="0"/>
                <a:t>Text Here</a:t>
              </a:r>
              <a:endParaRPr lang="zh-CN" altLang="en-US" sz="2000" b="1" dirty="0"/>
            </a:p>
          </p:txBody>
        </p:sp>
        <p:sp>
          <p:nvSpPr>
            <p:cNvPr id="12" name="í$ľïḋê">
              <a:extLst>
                <a:ext uri="{FF2B5EF4-FFF2-40B4-BE49-F238E27FC236}">
                  <a16:creationId xmlns:a16="http://schemas.microsoft.com/office/drawing/2014/main" id="{28D7D3B7-7180-4C44-95D5-0DB43AC2EF5F}"/>
                </a:ext>
              </a:extLst>
            </p:cNvPr>
            <p:cNvSpPr/>
            <p:nvPr/>
          </p:nvSpPr>
          <p:spPr bwMode="auto">
            <a:xfrm>
              <a:off x="8646441" y="3982095"/>
              <a:ext cx="2875634" cy="713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sp>
          <p:nvSpPr>
            <p:cNvPr id="13" name="íSļïdê">
              <a:extLst>
                <a:ext uri="{FF2B5EF4-FFF2-40B4-BE49-F238E27FC236}">
                  <a16:creationId xmlns:a16="http://schemas.microsoft.com/office/drawing/2014/main" id="{E4124B75-FA4D-4B8D-95D9-6E65B35E6BF2}"/>
                </a:ext>
              </a:extLst>
            </p:cNvPr>
            <p:cNvSpPr txBox="1"/>
            <p:nvPr/>
          </p:nvSpPr>
          <p:spPr bwMode="auto">
            <a:xfrm>
              <a:off x="8646441" y="3474166"/>
              <a:ext cx="2875634" cy="487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 b="1" dirty="0"/>
                <a:t>Text Here</a:t>
              </a:r>
              <a:endParaRPr lang="zh-CN" altLang="en-US" sz="2000" b="1" dirty="0"/>
            </a:p>
          </p:txBody>
        </p:sp>
        <p:sp>
          <p:nvSpPr>
            <p:cNvPr id="14" name="ïŝlíḑe">
              <a:extLst>
                <a:ext uri="{FF2B5EF4-FFF2-40B4-BE49-F238E27FC236}">
                  <a16:creationId xmlns:a16="http://schemas.microsoft.com/office/drawing/2014/main" id="{D5301D40-75F3-4C08-B6CA-EDE269345368}"/>
                </a:ext>
              </a:extLst>
            </p:cNvPr>
            <p:cNvSpPr/>
            <p:nvPr/>
          </p:nvSpPr>
          <p:spPr bwMode="auto">
            <a:xfrm>
              <a:off x="669925" y="3909011"/>
              <a:ext cx="2875634" cy="713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sp>
          <p:nvSpPr>
            <p:cNvPr id="15" name="îśľïḋé">
              <a:extLst>
                <a:ext uri="{FF2B5EF4-FFF2-40B4-BE49-F238E27FC236}">
                  <a16:creationId xmlns:a16="http://schemas.microsoft.com/office/drawing/2014/main" id="{09A81B8C-860B-443F-83F9-1853EF9EBB5F}"/>
                </a:ext>
              </a:extLst>
            </p:cNvPr>
            <p:cNvSpPr/>
            <p:nvPr/>
          </p:nvSpPr>
          <p:spPr bwMode="auto">
            <a:xfrm>
              <a:off x="8646441" y="4677008"/>
              <a:ext cx="2875634" cy="713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sp>
          <p:nvSpPr>
            <p:cNvPr id="16" name="iṩ1iḓe">
              <a:extLst>
                <a:ext uri="{FF2B5EF4-FFF2-40B4-BE49-F238E27FC236}">
                  <a16:creationId xmlns:a16="http://schemas.microsoft.com/office/drawing/2014/main" id="{0EB2CD19-DC20-43A4-AD34-3FE6FD2443AE}"/>
                </a:ext>
              </a:extLst>
            </p:cNvPr>
            <p:cNvSpPr/>
            <p:nvPr/>
          </p:nvSpPr>
          <p:spPr bwMode="auto">
            <a:xfrm>
              <a:off x="669925" y="4603924"/>
              <a:ext cx="2875634" cy="713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sp>
          <p:nvSpPr>
            <p:cNvPr id="17" name="îśľîde">
              <a:extLst>
                <a:ext uri="{FF2B5EF4-FFF2-40B4-BE49-F238E27FC236}">
                  <a16:creationId xmlns:a16="http://schemas.microsoft.com/office/drawing/2014/main" id="{DB6C44A7-E8D6-408D-A122-E725AA89FA0C}"/>
                </a:ext>
              </a:extLst>
            </p:cNvPr>
            <p:cNvSpPr/>
            <p:nvPr/>
          </p:nvSpPr>
          <p:spPr bwMode="auto">
            <a:xfrm>
              <a:off x="8646441" y="5371921"/>
              <a:ext cx="2875634" cy="713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sp>
          <p:nvSpPr>
            <p:cNvPr id="18" name="íṥḻíḑê">
              <a:extLst>
                <a:ext uri="{FF2B5EF4-FFF2-40B4-BE49-F238E27FC236}">
                  <a16:creationId xmlns:a16="http://schemas.microsoft.com/office/drawing/2014/main" id="{CDF0E220-D936-443D-A410-4E5930444FAB}"/>
                </a:ext>
              </a:extLst>
            </p:cNvPr>
            <p:cNvSpPr txBox="1"/>
            <p:nvPr/>
          </p:nvSpPr>
          <p:spPr bwMode="auto">
            <a:xfrm>
              <a:off x="4262793" y="1553269"/>
              <a:ext cx="1515838" cy="506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>
              <a:normAutofit/>
            </a:bodyPr>
            <a:lstStyle/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400" b="1" i="1" dirty="0">
                  <a:solidFill>
                    <a:schemeClr val="accent1"/>
                  </a:solidFill>
                </a:rPr>
                <a:t>75%</a:t>
              </a:r>
              <a:endParaRPr lang="zh-CN" altLang="en-US" sz="2400" b="1" i="1" dirty="0">
                <a:solidFill>
                  <a:schemeClr val="accent1"/>
                </a:solidFill>
              </a:endParaRPr>
            </a:p>
          </p:txBody>
        </p:sp>
        <p:sp>
          <p:nvSpPr>
            <p:cNvPr id="19" name="ïṡ1idé">
              <a:extLst>
                <a:ext uri="{FF2B5EF4-FFF2-40B4-BE49-F238E27FC236}">
                  <a16:creationId xmlns:a16="http://schemas.microsoft.com/office/drawing/2014/main" id="{44EF6026-67CA-49B0-9E65-BB1DA8416FBD}"/>
                </a:ext>
              </a:extLst>
            </p:cNvPr>
            <p:cNvSpPr txBox="1"/>
            <p:nvPr/>
          </p:nvSpPr>
          <p:spPr bwMode="auto">
            <a:xfrm>
              <a:off x="6383824" y="5084959"/>
              <a:ext cx="1515838" cy="506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>
              <a:normAutofit/>
            </a:bodyPr>
            <a:lstStyle/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400" b="1" i="1" dirty="0">
                  <a:solidFill>
                    <a:schemeClr val="accent2"/>
                  </a:solidFill>
                </a:rPr>
                <a:t>25%</a:t>
              </a:r>
              <a:endParaRPr lang="zh-CN" altLang="en-US" sz="2400" b="1" i="1" dirty="0">
                <a:solidFill>
                  <a:schemeClr val="accent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800732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29</a:t>
            </a:fld>
            <a:endParaRPr lang="zh-CN" altLang="en-US"/>
          </a:p>
        </p:txBody>
      </p:sp>
      <p:grpSp>
        <p:nvGrpSpPr>
          <p:cNvPr id="5" name="27243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1295840"/>
            <a:ext cx="10476760" cy="4672721"/>
            <a:chOff x="660400" y="1295840"/>
            <a:chExt cx="10476757" cy="4672720"/>
          </a:xfrm>
        </p:grpSpPr>
        <p:grpSp>
          <p:nvGrpSpPr>
            <p:cNvPr id="6" name="iṥ1íḓé"/>
            <p:cNvGrpSpPr/>
            <p:nvPr/>
          </p:nvGrpSpPr>
          <p:grpSpPr>
            <a:xfrm>
              <a:off x="6581975" y="1535075"/>
              <a:ext cx="4555182" cy="4194251"/>
              <a:chOff x="4151798" y="1614635"/>
              <a:chExt cx="3940992" cy="3628725"/>
            </a:xfrm>
          </p:grpSpPr>
          <p:sp>
            <p:nvSpPr>
              <p:cNvPr id="30" name="ïslíḍé"/>
              <p:cNvSpPr/>
              <p:nvPr/>
            </p:nvSpPr>
            <p:spPr>
              <a:xfrm>
                <a:off x="6100061" y="2283419"/>
                <a:ext cx="1450942" cy="1182215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 extrusionOk="0">
                    <a:moveTo>
                      <a:pt x="0" y="0"/>
                    </a:moveTo>
                    <a:cubicBezTo>
                      <a:pt x="10656" y="0"/>
                      <a:pt x="19519" y="9282"/>
                      <a:pt x="21600" y="21600"/>
                    </a:cubicBezTo>
                  </a:path>
                </a:pathLst>
              </a:custGeom>
              <a:noFill/>
              <a:ln w="19050" cap="flat" cmpd="sng">
                <a:solidFill>
                  <a:schemeClr val="bg1">
                    <a:lumMod val="75000"/>
                  </a:schemeClr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40" tIns="45720" rIns="91440" bIns="45720" anchor="t" anchorCtr="0">
                <a:norm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9pPr>
              </a:lstStyle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ísļiďe"/>
              <p:cNvSpPr/>
              <p:nvPr/>
            </p:nvSpPr>
            <p:spPr>
              <a:xfrm>
                <a:off x="7461771" y="3389196"/>
                <a:ext cx="157135" cy="150835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 extrusionOk="0">
                    <a:moveTo>
                      <a:pt x="0" y="4378"/>
                    </a:moveTo>
                    <a:lnTo>
                      <a:pt x="14306" y="21600"/>
                    </a:lnTo>
                    <a:lnTo>
                      <a:pt x="21600" y="0"/>
                    </a:lnTo>
                    <a:lnTo>
                      <a:pt x="0" y="437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spcFirstLastPara="1" wrap="square" lIns="91440" tIns="45720" rIns="91440" bIns="45720" anchor="ctr" anchorCtr="0">
                <a:normAutofit fontScale="40000" lnSpcReduction="20000"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9pPr>
              </a:lstStyle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i$ļîďê"/>
              <p:cNvSpPr/>
              <p:nvPr/>
            </p:nvSpPr>
            <p:spPr>
              <a:xfrm>
                <a:off x="5033592" y="2651106"/>
                <a:ext cx="1088516" cy="825575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483" extrusionOk="0">
                    <a:moveTo>
                      <a:pt x="21600" y="9"/>
                    </a:moveTo>
                    <a:cubicBezTo>
                      <a:pt x="17681" y="-117"/>
                      <a:pt x="13715" y="1202"/>
                      <a:pt x="10083" y="3964"/>
                    </a:cubicBezTo>
                    <a:cubicBezTo>
                      <a:pt x="4874" y="8046"/>
                      <a:pt x="1434" y="14388"/>
                      <a:pt x="0" y="21483"/>
                    </a:cubicBezTo>
                  </a:path>
                </a:pathLst>
              </a:custGeom>
              <a:noFill/>
              <a:ln w="19050" cap="flat" cmpd="sng">
                <a:solidFill>
                  <a:schemeClr val="bg1">
                    <a:lumMod val="75000"/>
                  </a:schemeClr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40" tIns="45720" rIns="91440" bIns="45720" anchor="t" anchorCtr="0">
                <a:norm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9pPr>
              </a:lstStyle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îşľîďé"/>
              <p:cNvSpPr/>
              <p:nvPr/>
            </p:nvSpPr>
            <p:spPr>
              <a:xfrm>
                <a:off x="4973403" y="3397042"/>
                <a:ext cx="159146" cy="151111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 extrusionOk="0">
                    <a:moveTo>
                      <a:pt x="21600" y="4086"/>
                    </a:moveTo>
                    <a:lnTo>
                      <a:pt x="7200" y="21600"/>
                    </a:lnTo>
                    <a:lnTo>
                      <a:pt x="0" y="0"/>
                    </a:lnTo>
                    <a:lnTo>
                      <a:pt x="21600" y="408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spcFirstLastPara="1" wrap="square" lIns="91440" tIns="45720" rIns="91440" bIns="45720" anchor="ctr" anchorCtr="0">
                <a:normAutofit fontScale="40000" lnSpcReduction="20000"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9pPr>
              </a:lstStyle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îşļídè"/>
              <p:cNvSpPr/>
              <p:nvPr/>
            </p:nvSpPr>
            <p:spPr>
              <a:xfrm>
                <a:off x="5438580" y="1614635"/>
                <a:ext cx="1375551" cy="1375549"/>
              </a:xfrm>
              <a:custGeom>
                <a:avLst/>
                <a:gdLst/>
                <a:ahLst/>
                <a:cxnLst/>
                <a:rect l="l" t="t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blipFill>
                <a:blip r:embed="rId3"/>
                <a:srcRect/>
                <a:stretch>
                  <a:fillRect l="-1" t="-25701" r="-1" b="-25293"/>
                </a:stretch>
              </a:blipFill>
              <a:ln w="19050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35" name="ïṣḻiḑé"/>
              <p:cNvSpPr/>
              <p:nvPr/>
            </p:nvSpPr>
            <p:spPr>
              <a:xfrm>
                <a:off x="5449129" y="5065215"/>
                <a:ext cx="177439" cy="170548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 extrusionOk="0">
                    <a:moveTo>
                      <a:pt x="0" y="4261"/>
                    </a:moveTo>
                    <a:lnTo>
                      <a:pt x="14259" y="21600"/>
                    </a:lnTo>
                    <a:lnTo>
                      <a:pt x="21600" y="0"/>
                    </a:lnTo>
                    <a:lnTo>
                      <a:pt x="0" y="4261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spcFirstLastPara="1" wrap="square" lIns="91440" tIns="45720" rIns="91440" bIns="45720" anchor="ctr" anchorCtr="0">
                <a:normAutofit fontScale="55000" lnSpcReduction="20000"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9pPr>
              </a:lstStyle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îṥḻíďê"/>
              <p:cNvSpPr/>
              <p:nvPr/>
            </p:nvSpPr>
            <p:spPr>
              <a:xfrm>
                <a:off x="5583007" y="4562261"/>
                <a:ext cx="1763226" cy="681099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18384" y="12975"/>
                      <a:pt x="12748" y="21600"/>
                      <a:pt x="6344" y="21600"/>
                    </a:cubicBezTo>
                    <a:cubicBezTo>
                      <a:pt x="4102" y="21600"/>
                      <a:pt x="1977" y="20531"/>
                      <a:pt x="0" y="18623"/>
                    </a:cubicBezTo>
                  </a:path>
                </a:pathLst>
              </a:custGeom>
              <a:noFill/>
              <a:ln w="19050" cap="flat" cmpd="sng">
                <a:solidFill>
                  <a:schemeClr val="bg1">
                    <a:lumMod val="75000"/>
                  </a:schemeClr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40" tIns="45720" rIns="91440" bIns="45720" anchor="t" anchorCtr="0">
                <a:norm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9pPr>
              </a:lstStyle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ïslíḍé"/>
              <p:cNvSpPr/>
              <p:nvPr/>
            </p:nvSpPr>
            <p:spPr>
              <a:xfrm>
                <a:off x="6806284" y="2897601"/>
                <a:ext cx="409774" cy="1364140"/>
              </a:xfrm>
              <a:custGeom>
                <a:avLst/>
                <a:gdLst/>
                <a:ahLst/>
                <a:cxnLst/>
                <a:rect l="l" t="t" r="r" b="b"/>
                <a:pathLst>
                  <a:path w="19442" h="21600" extrusionOk="0">
                    <a:moveTo>
                      <a:pt x="13714" y="21600"/>
                    </a:moveTo>
                    <a:cubicBezTo>
                      <a:pt x="21600" y="16448"/>
                      <a:pt x="21600" y="10113"/>
                      <a:pt x="12114" y="4732"/>
                    </a:cubicBezTo>
                    <a:cubicBezTo>
                      <a:pt x="8800" y="2900"/>
                      <a:pt x="4686" y="1298"/>
                      <a:pt x="0" y="0"/>
                    </a:cubicBezTo>
                  </a:path>
                </a:pathLst>
              </a:custGeom>
              <a:noFill/>
              <a:ln w="19050" cap="flat" cmpd="sng">
                <a:solidFill>
                  <a:schemeClr val="bg1">
                    <a:lumMod val="75000"/>
                  </a:schemeClr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40" tIns="45720" rIns="91440" bIns="45720" anchor="t" anchorCtr="0">
                <a:norm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9pPr>
              </a:lstStyle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ísḻiḋé"/>
              <p:cNvSpPr/>
              <p:nvPr/>
            </p:nvSpPr>
            <p:spPr>
              <a:xfrm>
                <a:off x="6752155" y="2849648"/>
                <a:ext cx="156842" cy="151005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 extrusionOk="0">
                    <a:moveTo>
                      <a:pt x="0" y="0"/>
                    </a:moveTo>
                    <a:lnTo>
                      <a:pt x="21600" y="4816"/>
                    </a:lnTo>
                    <a:lnTo>
                      <a:pt x="7013" y="216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spcFirstLastPara="1" wrap="square" lIns="91440" tIns="45720" rIns="91440" bIns="45720" anchor="ctr" anchorCtr="0">
                <a:normAutofit fontScale="40000" lnSpcReduction="20000"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9pPr>
              </a:lstStyle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í$lîḑè"/>
              <p:cNvSpPr/>
              <p:nvPr/>
            </p:nvSpPr>
            <p:spPr>
              <a:xfrm>
                <a:off x="6717239" y="3828500"/>
                <a:ext cx="1375551" cy="1373389"/>
              </a:xfrm>
              <a:custGeom>
                <a:avLst/>
                <a:gdLst/>
                <a:ahLst/>
                <a:cxnLst/>
                <a:rect l="l" t="t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blipFill>
                <a:blip r:embed="rId4"/>
                <a:srcRect/>
                <a:stretch>
                  <a:fillRect l="-25083" t="-1" r="-24685" b="-1"/>
                </a:stretch>
              </a:blipFill>
              <a:ln w="19050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40" name="iš1ídè"/>
              <p:cNvSpPr/>
              <p:nvPr/>
            </p:nvSpPr>
            <p:spPr>
              <a:xfrm>
                <a:off x="4619509" y="2724362"/>
                <a:ext cx="428843" cy="1811211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 extrusionOk="0">
                    <a:moveTo>
                      <a:pt x="11043" y="21600"/>
                    </a:moveTo>
                    <a:cubicBezTo>
                      <a:pt x="4004" y="18929"/>
                      <a:pt x="0" y="15769"/>
                      <a:pt x="0" y="12380"/>
                    </a:cubicBezTo>
                    <a:cubicBezTo>
                      <a:pt x="0" y="7554"/>
                      <a:pt x="8252" y="3188"/>
                      <a:pt x="21600" y="0"/>
                    </a:cubicBezTo>
                  </a:path>
                </a:pathLst>
              </a:custGeom>
              <a:noFill/>
              <a:ln w="19050" cap="flat" cmpd="sng">
                <a:solidFill>
                  <a:schemeClr val="bg1">
                    <a:lumMod val="75000"/>
                  </a:schemeClr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40" tIns="45720" rIns="91440" bIns="45720" anchor="t" anchorCtr="0">
                <a:norm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9pPr>
              </a:lstStyle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isļiďè"/>
              <p:cNvSpPr/>
              <p:nvPr/>
            </p:nvSpPr>
            <p:spPr>
              <a:xfrm>
                <a:off x="4947508" y="2679082"/>
                <a:ext cx="155850" cy="151955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4929"/>
                    </a:lnTo>
                    <a:lnTo>
                      <a:pt x="14965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spcFirstLastPara="1" wrap="square" lIns="91440" tIns="45720" rIns="91440" bIns="45720" anchor="ctr" anchorCtr="0">
                <a:normAutofit fontScale="40000" lnSpcReduction="20000"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9pPr>
              </a:lstStyle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ï$1îḓé"/>
              <p:cNvSpPr/>
              <p:nvPr/>
            </p:nvSpPr>
            <p:spPr>
              <a:xfrm>
                <a:off x="5149770" y="4323237"/>
                <a:ext cx="1314682" cy="547128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18027" extrusionOk="0">
                    <a:moveTo>
                      <a:pt x="0" y="0"/>
                    </a:moveTo>
                    <a:cubicBezTo>
                      <a:pt x="4470" y="15247"/>
                      <a:pt x="13609" y="21600"/>
                      <a:pt x="21600" y="16041"/>
                    </a:cubicBezTo>
                  </a:path>
                </a:pathLst>
              </a:custGeom>
              <a:noFill/>
              <a:ln w="19050" cap="flat" cmpd="sng">
                <a:solidFill>
                  <a:schemeClr val="bg1">
                    <a:lumMod val="75000"/>
                  </a:schemeClr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40" tIns="45720" rIns="91440" bIns="45720" anchor="t" anchorCtr="0">
                <a:norm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9pPr>
              </a:lstStyle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íśļidê"/>
              <p:cNvSpPr/>
              <p:nvPr/>
            </p:nvSpPr>
            <p:spPr>
              <a:xfrm>
                <a:off x="6409418" y="4744107"/>
                <a:ext cx="155927" cy="151913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 extrusionOk="0">
                    <a:moveTo>
                      <a:pt x="21600" y="4204"/>
                    </a:moveTo>
                    <a:lnTo>
                      <a:pt x="7341" y="21600"/>
                    </a:lnTo>
                    <a:lnTo>
                      <a:pt x="0" y="0"/>
                    </a:lnTo>
                    <a:lnTo>
                      <a:pt x="21600" y="420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spcFirstLastPara="1" wrap="square" lIns="91440" tIns="45720" rIns="91440" bIns="45720" anchor="ctr" anchorCtr="0">
                <a:normAutofit fontScale="40000" lnSpcReduction="20000"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</a:defRPr>
                </a:lvl9pPr>
              </a:lstStyle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îṧľiḓè"/>
              <p:cNvSpPr/>
              <p:nvPr/>
            </p:nvSpPr>
            <p:spPr>
              <a:xfrm>
                <a:off x="4151798" y="3828500"/>
                <a:ext cx="1375551" cy="1373389"/>
              </a:xfrm>
              <a:custGeom>
                <a:avLst/>
                <a:gdLst/>
                <a:ahLst/>
                <a:cxnLst/>
                <a:rect l="l" t="t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blipFill>
                <a:blip r:embed="rId5"/>
                <a:srcRect/>
                <a:stretch>
                  <a:fillRect l="-16697" t="-1" r="-16430" b="-1"/>
                </a:stretch>
              </a:blipFill>
              <a:ln w="19050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sz="2000" b="1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" name="iṡḻiḋé"/>
            <p:cNvGrpSpPr/>
            <p:nvPr/>
          </p:nvGrpSpPr>
          <p:grpSpPr>
            <a:xfrm>
              <a:off x="660400" y="1295840"/>
              <a:ext cx="4316353" cy="1391127"/>
              <a:chOff x="660400" y="1640195"/>
              <a:chExt cx="4316353" cy="1391127"/>
            </a:xfrm>
          </p:grpSpPr>
          <p:grpSp>
            <p:nvGrpSpPr>
              <p:cNvPr id="24" name="ïṥļíḋe"/>
              <p:cNvGrpSpPr/>
              <p:nvPr/>
            </p:nvGrpSpPr>
            <p:grpSpPr>
              <a:xfrm>
                <a:off x="660400" y="2009962"/>
                <a:ext cx="655201" cy="651592"/>
                <a:chOff x="8106196" y="2818549"/>
                <a:chExt cx="655201" cy="651592"/>
              </a:xfrm>
            </p:grpSpPr>
            <p:sp>
              <p:nvSpPr>
                <p:cNvPr id="28" name="iSḻîḋê"/>
                <p:cNvSpPr/>
                <p:nvPr/>
              </p:nvSpPr>
              <p:spPr bwMode="auto">
                <a:xfrm>
                  <a:off x="8106196" y="2818549"/>
                  <a:ext cx="655201" cy="651592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/>
                </a:p>
              </p:txBody>
            </p:sp>
            <p:sp>
              <p:nvSpPr>
                <p:cNvPr id="29" name="ïṣḻïḋè"/>
                <p:cNvSpPr/>
                <p:nvPr/>
              </p:nvSpPr>
              <p:spPr bwMode="auto">
                <a:xfrm>
                  <a:off x="8260519" y="2994845"/>
                  <a:ext cx="346553" cy="298999"/>
                </a:xfrm>
                <a:custGeom>
                  <a:avLst/>
                  <a:gdLst>
                    <a:gd name="connsiteX0" fmla="*/ 470014 w 606298"/>
                    <a:gd name="connsiteY0" fmla="*/ 471938 h 523102"/>
                    <a:gd name="connsiteX1" fmla="*/ 453448 w 606298"/>
                    <a:gd name="connsiteY1" fmla="*/ 488480 h 523102"/>
                    <a:gd name="connsiteX2" fmla="*/ 455470 w 606298"/>
                    <a:gd name="connsiteY2" fmla="*/ 495885 h 523102"/>
                    <a:gd name="connsiteX3" fmla="*/ 470014 w 606298"/>
                    <a:gd name="connsiteY3" fmla="*/ 504925 h 523102"/>
                    <a:gd name="connsiteX4" fmla="*/ 484557 w 606298"/>
                    <a:gd name="connsiteY4" fmla="*/ 495885 h 523102"/>
                    <a:gd name="connsiteX5" fmla="*/ 486483 w 606298"/>
                    <a:gd name="connsiteY5" fmla="*/ 488480 h 523102"/>
                    <a:gd name="connsiteX6" fmla="*/ 470014 w 606298"/>
                    <a:gd name="connsiteY6" fmla="*/ 471938 h 523102"/>
                    <a:gd name="connsiteX7" fmla="*/ 381212 w 606298"/>
                    <a:gd name="connsiteY7" fmla="*/ 203804 h 523102"/>
                    <a:gd name="connsiteX8" fmla="*/ 374278 w 606298"/>
                    <a:gd name="connsiteY8" fmla="*/ 210728 h 523102"/>
                    <a:gd name="connsiteX9" fmla="*/ 374278 w 606298"/>
                    <a:gd name="connsiteY9" fmla="*/ 456646 h 523102"/>
                    <a:gd name="connsiteX10" fmla="*/ 565653 w 606298"/>
                    <a:gd name="connsiteY10" fmla="*/ 456646 h 523102"/>
                    <a:gd name="connsiteX11" fmla="*/ 565653 w 606298"/>
                    <a:gd name="connsiteY11" fmla="*/ 210728 h 523102"/>
                    <a:gd name="connsiteX12" fmla="*/ 558719 w 606298"/>
                    <a:gd name="connsiteY12" fmla="*/ 203804 h 523102"/>
                    <a:gd name="connsiteX13" fmla="*/ 381212 w 606298"/>
                    <a:gd name="connsiteY13" fmla="*/ 163218 h 523102"/>
                    <a:gd name="connsiteX14" fmla="*/ 558719 w 606298"/>
                    <a:gd name="connsiteY14" fmla="*/ 163218 h 523102"/>
                    <a:gd name="connsiteX15" fmla="*/ 606298 w 606298"/>
                    <a:gd name="connsiteY15" fmla="*/ 210728 h 523102"/>
                    <a:gd name="connsiteX16" fmla="*/ 606298 w 606298"/>
                    <a:gd name="connsiteY16" fmla="*/ 475592 h 523102"/>
                    <a:gd name="connsiteX17" fmla="*/ 558719 w 606298"/>
                    <a:gd name="connsiteY17" fmla="*/ 523102 h 523102"/>
                    <a:gd name="connsiteX18" fmla="*/ 381212 w 606298"/>
                    <a:gd name="connsiteY18" fmla="*/ 523102 h 523102"/>
                    <a:gd name="connsiteX19" fmla="*/ 333633 w 606298"/>
                    <a:gd name="connsiteY19" fmla="*/ 475592 h 523102"/>
                    <a:gd name="connsiteX20" fmla="*/ 333633 w 606298"/>
                    <a:gd name="connsiteY20" fmla="*/ 210728 h 523102"/>
                    <a:gd name="connsiteX21" fmla="*/ 381212 w 606298"/>
                    <a:gd name="connsiteY21" fmla="*/ 163218 h 523102"/>
                    <a:gd name="connsiteX22" fmla="*/ 43821 w 606298"/>
                    <a:gd name="connsiteY22" fmla="*/ 0 h 523102"/>
                    <a:gd name="connsiteX23" fmla="*/ 452369 w 606298"/>
                    <a:gd name="connsiteY23" fmla="*/ 0 h 523102"/>
                    <a:gd name="connsiteX24" fmla="*/ 496287 w 606298"/>
                    <a:gd name="connsiteY24" fmla="*/ 43855 h 523102"/>
                    <a:gd name="connsiteX25" fmla="*/ 496287 w 606298"/>
                    <a:gd name="connsiteY25" fmla="*/ 122621 h 523102"/>
                    <a:gd name="connsiteX26" fmla="*/ 455644 w 606298"/>
                    <a:gd name="connsiteY26" fmla="*/ 122621 h 523102"/>
                    <a:gd name="connsiteX27" fmla="*/ 455644 w 606298"/>
                    <a:gd name="connsiteY27" fmla="*/ 43855 h 523102"/>
                    <a:gd name="connsiteX28" fmla="*/ 452369 w 606298"/>
                    <a:gd name="connsiteY28" fmla="*/ 40585 h 523102"/>
                    <a:gd name="connsiteX29" fmla="*/ 43821 w 606298"/>
                    <a:gd name="connsiteY29" fmla="*/ 40585 h 523102"/>
                    <a:gd name="connsiteX30" fmla="*/ 40643 w 606298"/>
                    <a:gd name="connsiteY30" fmla="*/ 43855 h 523102"/>
                    <a:gd name="connsiteX31" fmla="*/ 40643 w 606298"/>
                    <a:gd name="connsiteY31" fmla="*/ 320738 h 523102"/>
                    <a:gd name="connsiteX32" fmla="*/ 43821 w 606298"/>
                    <a:gd name="connsiteY32" fmla="*/ 323911 h 523102"/>
                    <a:gd name="connsiteX33" fmla="*/ 292976 w 606298"/>
                    <a:gd name="connsiteY33" fmla="*/ 323911 h 523102"/>
                    <a:gd name="connsiteX34" fmla="*/ 292976 w 606298"/>
                    <a:gd name="connsiteY34" fmla="*/ 344204 h 523102"/>
                    <a:gd name="connsiteX35" fmla="*/ 292976 w 606298"/>
                    <a:gd name="connsiteY35" fmla="*/ 418161 h 523102"/>
                    <a:gd name="connsiteX36" fmla="*/ 292976 w 606298"/>
                    <a:gd name="connsiteY36" fmla="*/ 458746 h 523102"/>
                    <a:gd name="connsiteX37" fmla="*/ 159201 w 606298"/>
                    <a:gd name="connsiteY37" fmla="*/ 458746 h 523102"/>
                    <a:gd name="connsiteX38" fmla="*/ 138879 w 606298"/>
                    <a:gd name="connsiteY38" fmla="*/ 438454 h 523102"/>
                    <a:gd name="connsiteX39" fmla="*/ 159201 w 606298"/>
                    <a:gd name="connsiteY39" fmla="*/ 418161 h 523102"/>
                    <a:gd name="connsiteX40" fmla="*/ 180774 w 606298"/>
                    <a:gd name="connsiteY40" fmla="*/ 418161 h 523102"/>
                    <a:gd name="connsiteX41" fmla="*/ 180774 w 606298"/>
                    <a:gd name="connsiteY41" fmla="*/ 364497 h 523102"/>
                    <a:gd name="connsiteX42" fmla="*/ 43821 w 606298"/>
                    <a:gd name="connsiteY42" fmla="*/ 364497 h 523102"/>
                    <a:gd name="connsiteX43" fmla="*/ 0 w 606298"/>
                    <a:gd name="connsiteY43" fmla="*/ 320738 h 523102"/>
                    <a:gd name="connsiteX44" fmla="*/ 0 w 606298"/>
                    <a:gd name="connsiteY44" fmla="*/ 43855 h 523102"/>
                    <a:gd name="connsiteX45" fmla="*/ 43821 w 606298"/>
                    <a:gd name="connsiteY45" fmla="*/ 0 h 523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606298" h="523102">
                      <a:moveTo>
                        <a:pt x="470014" y="471938"/>
                      </a:moveTo>
                      <a:cubicBezTo>
                        <a:pt x="460864" y="471938"/>
                        <a:pt x="453448" y="479343"/>
                        <a:pt x="453448" y="488480"/>
                      </a:cubicBezTo>
                      <a:cubicBezTo>
                        <a:pt x="453448" y="491172"/>
                        <a:pt x="454314" y="493577"/>
                        <a:pt x="455470" y="495885"/>
                      </a:cubicBezTo>
                      <a:cubicBezTo>
                        <a:pt x="458167" y="501175"/>
                        <a:pt x="463561" y="504925"/>
                        <a:pt x="470014" y="504925"/>
                      </a:cubicBezTo>
                      <a:cubicBezTo>
                        <a:pt x="476370" y="504925"/>
                        <a:pt x="481764" y="501175"/>
                        <a:pt x="484557" y="495885"/>
                      </a:cubicBezTo>
                      <a:cubicBezTo>
                        <a:pt x="485713" y="493577"/>
                        <a:pt x="486483" y="491172"/>
                        <a:pt x="486483" y="488480"/>
                      </a:cubicBezTo>
                      <a:cubicBezTo>
                        <a:pt x="486483" y="479343"/>
                        <a:pt x="479067" y="471938"/>
                        <a:pt x="470014" y="471938"/>
                      </a:cubicBezTo>
                      <a:close/>
                      <a:moveTo>
                        <a:pt x="381212" y="203804"/>
                      </a:moveTo>
                      <a:cubicBezTo>
                        <a:pt x="377456" y="203804"/>
                        <a:pt x="374278" y="206881"/>
                        <a:pt x="374278" y="210728"/>
                      </a:cubicBezTo>
                      <a:lnTo>
                        <a:pt x="374278" y="456646"/>
                      </a:lnTo>
                      <a:lnTo>
                        <a:pt x="565653" y="456646"/>
                      </a:lnTo>
                      <a:lnTo>
                        <a:pt x="565653" y="210728"/>
                      </a:lnTo>
                      <a:cubicBezTo>
                        <a:pt x="565653" y="206881"/>
                        <a:pt x="562571" y="203804"/>
                        <a:pt x="558719" y="203804"/>
                      </a:cubicBezTo>
                      <a:close/>
                      <a:moveTo>
                        <a:pt x="381212" y="163218"/>
                      </a:moveTo>
                      <a:lnTo>
                        <a:pt x="558719" y="163218"/>
                      </a:lnTo>
                      <a:cubicBezTo>
                        <a:pt x="585013" y="163218"/>
                        <a:pt x="606298" y="184473"/>
                        <a:pt x="606298" y="210728"/>
                      </a:cubicBezTo>
                      <a:lnTo>
                        <a:pt x="606298" y="475592"/>
                      </a:lnTo>
                      <a:cubicBezTo>
                        <a:pt x="606298" y="501752"/>
                        <a:pt x="585013" y="523102"/>
                        <a:pt x="558719" y="523102"/>
                      </a:cubicBezTo>
                      <a:lnTo>
                        <a:pt x="381212" y="523102"/>
                      </a:lnTo>
                      <a:cubicBezTo>
                        <a:pt x="355015" y="523102"/>
                        <a:pt x="333633" y="501752"/>
                        <a:pt x="333633" y="475592"/>
                      </a:cubicBezTo>
                      <a:lnTo>
                        <a:pt x="333633" y="210728"/>
                      </a:lnTo>
                      <a:cubicBezTo>
                        <a:pt x="333633" y="184473"/>
                        <a:pt x="355015" y="163218"/>
                        <a:pt x="381212" y="163218"/>
                      </a:cubicBezTo>
                      <a:close/>
                      <a:moveTo>
                        <a:pt x="43821" y="0"/>
                      </a:moveTo>
                      <a:lnTo>
                        <a:pt x="452369" y="0"/>
                      </a:lnTo>
                      <a:cubicBezTo>
                        <a:pt x="476543" y="0"/>
                        <a:pt x="496287" y="19715"/>
                        <a:pt x="496287" y="43855"/>
                      </a:cubicBezTo>
                      <a:lnTo>
                        <a:pt x="496287" y="122621"/>
                      </a:lnTo>
                      <a:lnTo>
                        <a:pt x="455644" y="122621"/>
                      </a:lnTo>
                      <a:lnTo>
                        <a:pt x="455644" y="43855"/>
                      </a:lnTo>
                      <a:cubicBezTo>
                        <a:pt x="455644" y="42027"/>
                        <a:pt x="454199" y="40585"/>
                        <a:pt x="452369" y="40585"/>
                      </a:cubicBezTo>
                      <a:lnTo>
                        <a:pt x="43821" y="40585"/>
                      </a:lnTo>
                      <a:cubicBezTo>
                        <a:pt x="42088" y="40585"/>
                        <a:pt x="40643" y="42027"/>
                        <a:pt x="40643" y="43855"/>
                      </a:cubicBezTo>
                      <a:lnTo>
                        <a:pt x="40643" y="320738"/>
                      </a:lnTo>
                      <a:cubicBezTo>
                        <a:pt x="40643" y="322469"/>
                        <a:pt x="42088" y="323911"/>
                        <a:pt x="43821" y="323911"/>
                      </a:cubicBezTo>
                      <a:lnTo>
                        <a:pt x="292976" y="323911"/>
                      </a:lnTo>
                      <a:lnTo>
                        <a:pt x="292976" y="344204"/>
                      </a:lnTo>
                      <a:lnTo>
                        <a:pt x="292976" y="418161"/>
                      </a:lnTo>
                      <a:lnTo>
                        <a:pt x="292976" y="458746"/>
                      </a:lnTo>
                      <a:lnTo>
                        <a:pt x="159201" y="458746"/>
                      </a:lnTo>
                      <a:cubicBezTo>
                        <a:pt x="148029" y="458746"/>
                        <a:pt x="138879" y="449610"/>
                        <a:pt x="138879" y="438454"/>
                      </a:cubicBezTo>
                      <a:cubicBezTo>
                        <a:pt x="138879" y="427201"/>
                        <a:pt x="148029" y="418161"/>
                        <a:pt x="159201" y="418161"/>
                      </a:cubicBezTo>
                      <a:lnTo>
                        <a:pt x="180774" y="418161"/>
                      </a:lnTo>
                      <a:lnTo>
                        <a:pt x="180774" y="364497"/>
                      </a:lnTo>
                      <a:lnTo>
                        <a:pt x="43821" y="364497"/>
                      </a:lnTo>
                      <a:cubicBezTo>
                        <a:pt x="19647" y="364497"/>
                        <a:pt x="0" y="344877"/>
                        <a:pt x="0" y="320738"/>
                      </a:cubicBezTo>
                      <a:lnTo>
                        <a:pt x="0" y="43855"/>
                      </a:lnTo>
                      <a:cubicBezTo>
                        <a:pt x="0" y="19715"/>
                        <a:pt x="19647" y="0"/>
                        <a:pt x="43821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92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/>
                </a:p>
              </p:txBody>
            </p:sp>
          </p:grpSp>
          <p:grpSp>
            <p:nvGrpSpPr>
              <p:cNvPr id="25" name="ïṧľïďe"/>
              <p:cNvGrpSpPr/>
              <p:nvPr/>
            </p:nvGrpSpPr>
            <p:grpSpPr>
              <a:xfrm>
                <a:off x="1512052" y="1640195"/>
                <a:ext cx="3464701" cy="1391127"/>
                <a:chOff x="8832418" y="2936637"/>
                <a:chExt cx="2686482" cy="1391127"/>
              </a:xfrm>
            </p:grpSpPr>
            <p:sp>
              <p:nvSpPr>
                <p:cNvPr id="26" name="ïś1îḍe">
                  <a:extLst>
                    <a:ext uri="{FF2B5EF4-FFF2-40B4-BE49-F238E27FC236}">
                      <a16:creationId xmlns:a16="http://schemas.microsoft.com/office/drawing/2014/main" id="{9F49A934-838D-44B6-A50A-6CC9D026771B}"/>
                    </a:ext>
                  </a:extLst>
                </p:cNvPr>
                <p:cNvSpPr/>
                <p:nvPr/>
              </p:nvSpPr>
              <p:spPr bwMode="auto">
                <a:xfrm>
                  <a:off x="8832418" y="3327132"/>
                  <a:ext cx="2686482" cy="1000632"/>
                </a:xfrm>
                <a:prstGeom prst="rect">
                  <a:avLst/>
                </a:prstGeom>
                <a:noFill/>
                <a:ln>
                  <a:noFill/>
                </a:ln>
                <a:extLst/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6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marL="171450" indent="-171450">
                    <a:lnSpc>
                      <a:spcPct val="16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27" name="îṧľîdè">
                  <a:extLst>
                    <a:ext uri="{FF2B5EF4-FFF2-40B4-BE49-F238E27FC236}">
                      <a16:creationId xmlns:a16="http://schemas.microsoft.com/office/drawing/2014/main" id="{E295AB39-3E8B-4ECC-A3BB-3DAA906ECAFF}"/>
                    </a:ext>
                  </a:extLst>
                </p:cNvPr>
                <p:cNvSpPr/>
                <p:nvPr/>
              </p:nvSpPr>
              <p:spPr>
                <a:xfrm>
                  <a:off x="8832418" y="2936637"/>
                  <a:ext cx="2686482" cy="390495"/>
                </a:xfrm>
                <a:prstGeom prst="rect">
                  <a:avLst/>
                </a:prstGeom>
                <a:noFill/>
                <a:ln w="3175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b" anchorCtr="0" forceAA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r>
                    <a:rPr lang="en-US" altLang="zh-CN" sz="1600" b="1" dirty="0">
                      <a:solidFill>
                        <a:schemeClr val="tx1"/>
                      </a:solidFill>
                    </a:rPr>
                    <a:t>Text here</a:t>
                  </a:r>
                  <a:endParaRPr lang="id-ID" altLang="zh-CN" sz="1600" b="1" dirty="0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8" name="isľïḍé"/>
            <p:cNvGrpSpPr/>
            <p:nvPr/>
          </p:nvGrpSpPr>
          <p:grpSpPr>
            <a:xfrm>
              <a:off x="660400" y="2936637"/>
              <a:ext cx="4316353" cy="1391127"/>
              <a:chOff x="660400" y="1640195"/>
              <a:chExt cx="4316353" cy="1391127"/>
            </a:xfrm>
          </p:grpSpPr>
          <p:grpSp>
            <p:nvGrpSpPr>
              <p:cNvPr id="18" name="íṥḻíḍê"/>
              <p:cNvGrpSpPr/>
              <p:nvPr/>
            </p:nvGrpSpPr>
            <p:grpSpPr>
              <a:xfrm>
                <a:off x="660400" y="2009962"/>
                <a:ext cx="655201" cy="651592"/>
                <a:chOff x="8106196" y="2818549"/>
                <a:chExt cx="655201" cy="651592"/>
              </a:xfrm>
            </p:grpSpPr>
            <p:sp>
              <p:nvSpPr>
                <p:cNvPr id="22" name="ïSḻiḓè"/>
                <p:cNvSpPr/>
                <p:nvPr/>
              </p:nvSpPr>
              <p:spPr bwMode="auto">
                <a:xfrm>
                  <a:off x="8106196" y="2818549"/>
                  <a:ext cx="655201" cy="651592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/>
                </a:p>
              </p:txBody>
            </p:sp>
            <p:sp>
              <p:nvSpPr>
                <p:cNvPr id="23" name="ïSľiďê"/>
                <p:cNvSpPr/>
                <p:nvPr/>
              </p:nvSpPr>
              <p:spPr bwMode="auto">
                <a:xfrm>
                  <a:off x="8260519" y="2994845"/>
                  <a:ext cx="346553" cy="298999"/>
                </a:xfrm>
                <a:custGeom>
                  <a:avLst/>
                  <a:gdLst>
                    <a:gd name="connsiteX0" fmla="*/ 470014 w 606298"/>
                    <a:gd name="connsiteY0" fmla="*/ 471938 h 523102"/>
                    <a:gd name="connsiteX1" fmla="*/ 453448 w 606298"/>
                    <a:gd name="connsiteY1" fmla="*/ 488480 h 523102"/>
                    <a:gd name="connsiteX2" fmla="*/ 455470 w 606298"/>
                    <a:gd name="connsiteY2" fmla="*/ 495885 h 523102"/>
                    <a:gd name="connsiteX3" fmla="*/ 470014 w 606298"/>
                    <a:gd name="connsiteY3" fmla="*/ 504925 h 523102"/>
                    <a:gd name="connsiteX4" fmla="*/ 484557 w 606298"/>
                    <a:gd name="connsiteY4" fmla="*/ 495885 h 523102"/>
                    <a:gd name="connsiteX5" fmla="*/ 486483 w 606298"/>
                    <a:gd name="connsiteY5" fmla="*/ 488480 h 523102"/>
                    <a:gd name="connsiteX6" fmla="*/ 470014 w 606298"/>
                    <a:gd name="connsiteY6" fmla="*/ 471938 h 523102"/>
                    <a:gd name="connsiteX7" fmla="*/ 381212 w 606298"/>
                    <a:gd name="connsiteY7" fmla="*/ 203804 h 523102"/>
                    <a:gd name="connsiteX8" fmla="*/ 374278 w 606298"/>
                    <a:gd name="connsiteY8" fmla="*/ 210728 h 523102"/>
                    <a:gd name="connsiteX9" fmla="*/ 374278 w 606298"/>
                    <a:gd name="connsiteY9" fmla="*/ 456646 h 523102"/>
                    <a:gd name="connsiteX10" fmla="*/ 565653 w 606298"/>
                    <a:gd name="connsiteY10" fmla="*/ 456646 h 523102"/>
                    <a:gd name="connsiteX11" fmla="*/ 565653 w 606298"/>
                    <a:gd name="connsiteY11" fmla="*/ 210728 h 523102"/>
                    <a:gd name="connsiteX12" fmla="*/ 558719 w 606298"/>
                    <a:gd name="connsiteY12" fmla="*/ 203804 h 523102"/>
                    <a:gd name="connsiteX13" fmla="*/ 381212 w 606298"/>
                    <a:gd name="connsiteY13" fmla="*/ 163218 h 523102"/>
                    <a:gd name="connsiteX14" fmla="*/ 558719 w 606298"/>
                    <a:gd name="connsiteY14" fmla="*/ 163218 h 523102"/>
                    <a:gd name="connsiteX15" fmla="*/ 606298 w 606298"/>
                    <a:gd name="connsiteY15" fmla="*/ 210728 h 523102"/>
                    <a:gd name="connsiteX16" fmla="*/ 606298 w 606298"/>
                    <a:gd name="connsiteY16" fmla="*/ 475592 h 523102"/>
                    <a:gd name="connsiteX17" fmla="*/ 558719 w 606298"/>
                    <a:gd name="connsiteY17" fmla="*/ 523102 h 523102"/>
                    <a:gd name="connsiteX18" fmla="*/ 381212 w 606298"/>
                    <a:gd name="connsiteY18" fmla="*/ 523102 h 523102"/>
                    <a:gd name="connsiteX19" fmla="*/ 333633 w 606298"/>
                    <a:gd name="connsiteY19" fmla="*/ 475592 h 523102"/>
                    <a:gd name="connsiteX20" fmla="*/ 333633 w 606298"/>
                    <a:gd name="connsiteY20" fmla="*/ 210728 h 523102"/>
                    <a:gd name="connsiteX21" fmla="*/ 381212 w 606298"/>
                    <a:gd name="connsiteY21" fmla="*/ 163218 h 523102"/>
                    <a:gd name="connsiteX22" fmla="*/ 43821 w 606298"/>
                    <a:gd name="connsiteY22" fmla="*/ 0 h 523102"/>
                    <a:gd name="connsiteX23" fmla="*/ 452369 w 606298"/>
                    <a:gd name="connsiteY23" fmla="*/ 0 h 523102"/>
                    <a:gd name="connsiteX24" fmla="*/ 496287 w 606298"/>
                    <a:gd name="connsiteY24" fmla="*/ 43855 h 523102"/>
                    <a:gd name="connsiteX25" fmla="*/ 496287 w 606298"/>
                    <a:gd name="connsiteY25" fmla="*/ 122621 h 523102"/>
                    <a:gd name="connsiteX26" fmla="*/ 455644 w 606298"/>
                    <a:gd name="connsiteY26" fmla="*/ 122621 h 523102"/>
                    <a:gd name="connsiteX27" fmla="*/ 455644 w 606298"/>
                    <a:gd name="connsiteY27" fmla="*/ 43855 h 523102"/>
                    <a:gd name="connsiteX28" fmla="*/ 452369 w 606298"/>
                    <a:gd name="connsiteY28" fmla="*/ 40585 h 523102"/>
                    <a:gd name="connsiteX29" fmla="*/ 43821 w 606298"/>
                    <a:gd name="connsiteY29" fmla="*/ 40585 h 523102"/>
                    <a:gd name="connsiteX30" fmla="*/ 40643 w 606298"/>
                    <a:gd name="connsiteY30" fmla="*/ 43855 h 523102"/>
                    <a:gd name="connsiteX31" fmla="*/ 40643 w 606298"/>
                    <a:gd name="connsiteY31" fmla="*/ 320738 h 523102"/>
                    <a:gd name="connsiteX32" fmla="*/ 43821 w 606298"/>
                    <a:gd name="connsiteY32" fmla="*/ 323911 h 523102"/>
                    <a:gd name="connsiteX33" fmla="*/ 292976 w 606298"/>
                    <a:gd name="connsiteY33" fmla="*/ 323911 h 523102"/>
                    <a:gd name="connsiteX34" fmla="*/ 292976 w 606298"/>
                    <a:gd name="connsiteY34" fmla="*/ 344204 h 523102"/>
                    <a:gd name="connsiteX35" fmla="*/ 292976 w 606298"/>
                    <a:gd name="connsiteY35" fmla="*/ 418161 h 523102"/>
                    <a:gd name="connsiteX36" fmla="*/ 292976 w 606298"/>
                    <a:gd name="connsiteY36" fmla="*/ 458746 h 523102"/>
                    <a:gd name="connsiteX37" fmla="*/ 159201 w 606298"/>
                    <a:gd name="connsiteY37" fmla="*/ 458746 h 523102"/>
                    <a:gd name="connsiteX38" fmla="*/ 138879 w 606298"/>
                    <a:gd name="connsiteY38" fmla="*/ 438454 h 523102"/>
                    <a:gd name="connsiteX39" fmla="*/ 159201 w 606298"/>
                    <a:gd name="connsiteY39" fmla="*/ 418161 h 523102"/>
                    <a:gd name="connsiteX40" fmla="*/ 180774 w 606298"/>
                    <a:gd name="connsiteY40" fmla="*/ 418161 h 523102"/>
                    <a:gd name="connsiteX41" fmla="*/ 180774 w 606298"/>
                    <a:gd name="connsiteY41" fmla="*/ 364497 h 523102"/>
                    <a:gd name="connsiteX42" fmla="*/ 43821 w 606298"/>
                    <a:gd name="connsiteY42" fmla="*/ 364497 h 523102"/>
                    <a:gd name="connsiteX43" fmla="*/ 0 w 606298"/>
                    <a:gd name="connsiteY43" fmla="*/ 320738 h 523102"/>
                    <a:gd name="connsiteX44" fmla="*/ 0 w 606298"/>
                    <a:gd name="connsiteY44" fmla="*/ 43855 h 523102"/>
                    <a:gd name="connsiteX45" fmla="*/ 43821 w 606298"/>
                    <a:gd name="connsiteY45" fmla="*/ 0 h 523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606298" h="523102">
                      <a:moveTo>
                        <a:pt x="470014" y="471938"/>
                      </a:moveTo>
                      <a:cubicBezTo>
                        <a:pt x="460864" y="471938"/>
                        <a:pt x="453448" y="479343"/>
                        <a:pt x="453448" y="488480"/>
                      </a:cubicBezTo>
                      <a:cubicBezTo>
                        <a:pt x="453448" y="491172"/>
                        <a:pt x="454314" y="493577"/>
                        <a:pt x="455470" y="495885"/>
                      </a:cubicBezTo>
                      <a:cubicBezTo>
                        <a:pt x="458167" y="501175"/>
                        <a:pt x="463561" y="504925"/>
                        <a:pt x="470014" y="504925"/>
                      </a:cubicBezTo>
                      <a:cubicBezTo>
                        <a:pt x="476370" y="504925"/>
                        <a:pt x="481764" y="501175"/>
                        <a:pt x="484557" y="495885"/>
                      </a:cubicBezTo>
                      <a:cubicBezTo>
                        <a:pt x="485713" y="493577"/>
                        <a:pt x="486483" y="491172"/>
                        <a:pt x="486483" y="488480"/>
                      </a:cubicBezTo>
                      <a:cubicBezTo>
                        <a:pt x="486483" y="479343"/>
                        <a:pt x="479067" y="471938"/>
                        <a:pt x="470014" y="471938"/>
                      </a:cubicBezTo>
                      <a:close/>
                      <a:moveTo>
                        <a:pt x="381212" y="203804"/>
                      </a:moveTo>
                      <a:cubicBezTo>
                        <a:pt x="377456" y="203804"/>
                        <a:pt x="374278" y="206881"/>
                        <a:pt x="374278" y="210728"/>
                      </a:cubicBezTo>
                      <a:lnTo>
                        <a:pt x="374278" y="456646"/>
                      </a:lnTo>
                      <a:lnTo>
                        <a:pt x="565653" y="456646"/>
                      </a:lnTo>
                      <a:lnTo>
                        <a:pt x="565653" y="210728"/>
                      </a:lnTo>
                      <a:cubicBezTo>
                        <a:pt x="565653" y="206881"/>
                        <a:pt x="562571" y="203804"/>
                        <a:pt x="558719" y="203804"/>
                      </a:cubicBezTo>
                      <a:close/>
                      <a:moveTo>
                        <a:pt x="381212" y="163218"/>
                      </a:moveTo>
                      <a:lnTo>
                        <a:pt x="558719" y="163218"/>
                      </a:lnTo>
                      <a:cubicBezTo>
                        <a:pt x="585013" y="163218"/>
                        <a:pt x="606298" y="184473"/>
                        <a:pt x="606298" y="210728"/>
                      </a:cubicBezTo>
                      <a:lnTo>
                        <a:pt x="606298" y="475592"/>
                      </a:lnTo>
                      <a:cubicBezTo>
                        <a:pt x="606298" y="501752"/>
                        <a:pt x="585013" y="523102"/>
                        <a:pt x="558719" y="523102"/>
                      </a:cubicBezTo>
                      <a:lnTo>
                        <a:pt x="381212" y="523102"/>
                      </a:lnTo>
                      <a:cubicBezTo>
                        <a:pt x="355015" y="523102"/>
                        <a:pt x="333633" y="501752"/>
                        <a:pt x="333633" y="475592"/>
                      </a:cubicBezTo>
                      <a:lnTo>
                        <a:pt x="333633" y="210728"/>
                      </a:lnTo>
                      <a:cubicBezTo>
                        <a:pt x="333633" y="184473"/>
                        <a:pt x="355015" y="163218"/>
                        <a:pt x="381212" y="163218"/>
                      </a:cubicBezTo>
                      <a:close/>
                      <a:moveTo>
                        <a:pt x="43821" y="0"/>
                      </a:moveTo>
                      <a:lnTo>
                        <a:pt x="452369" y="0"/>
                      </a:lnTo>
                      <a:cubicBezTo>
                        <a:pt x="476543" y="0"/>
                        <a:pt x="496287" y="19715"/>
                        <a:pt x="496287" y="43855"/>
                      </a:cubicBezTo>
                      <a:lnTo>
                        <a:pt x="496287" y="122621"/>
                      </a:lnTo>
                      <a:lnTo>
                        <a:pt x="455644" y="122621"/>
                      </a:lnTo>
                      <a:lnTo>
                        <a:pt x="455644" y="43855"/>
                      </a:lnTo>
                      <a:cubicBezTo>
                        <a:pt x="455644" y="42027"/>
                        <a:pt x="454199" y="40585"/>
                        <a:pt x="452369" y="40585"/>
                      </a:cubicBezTo>
                      <a:lnTo>
                        <a:pt x="43821" y="40585"/>
                      </a:lnTo>
                      <a:cubicBezTo>
                        <a:pt x="42088" y="40585"/>
                        <a:pt x="40643" y="42027"/>
                        <a:pt x="40643" y="43855"/>
                      </a:cubicBezTo>
                      <a:lnTo>
                        <a:pt x="40643" y="320738"/>
                      </a:lnTo>
                      <a:cubicBezTo>
                        <a:pt x="40643" y="322469"/>
                        <a:pt x="42088" y="323911"/>
                        <a:pt x="43821" y="323911"/>
                      </a:cubicBezTo>
                      <a:lnTo>
                        <a:pt x="292976" y="323911"/>
                      </a:lnTo>
                      <a:lnTo>
                        <a:pt x="292976" y="344204"/>
                      </a:lnTo>
                      <a:lnTo>
                        <a:pt x="292976" y="418161"/>
                      </a:lnTo>
                      <a:lnTo>
                        <a:pt x="292976" y="458746"/>
                      </a:lnTo>
                      <a:lnTo>
                        <a:pt x="159201" y="458746"/>
                      </a:lnTo>
                      <a:cubicBezTo>
                        <a:pt x="148029" y="458746"/>
                        <a:pt x="138879" y="449610"/>
                        <a:pt x="138879" y="438454"/>
                      </a:cubicBezTo>
                      <a:cubicBezTo>
                        <a:pt x="138879" y="427201"/>
                        <a:pt x="148029" y="418161"/>
                        <a:pt x="159201" y="418161"/>
                      </a:cubicBezTo>
                      <a:lnTo>
                        <a:pt x="180774" y="418161"/>
                      </a:lnTo>
                      <a:lnTo>
                        <a:pt x="180774" y="364497"/>
                      </a:lnTo>
                      <a:lnTo>
                        <a:pt x="43821" y="364497"/>
                      </a:lnTo>
                      <a:cubicBezTo>
                        <a:pt x="19647" y="364497"/>
                        <a:pt x="0" y="344877"/>
                        <a:pt x="0" y="320738"/>
                      </a:cubicBezTo>
                      <a:lnTo>
                        <a:pt x="0" y="43855"/>
                      </a:lnTo>
                      <a:cubicBezTo>
                        <a:pt x="0" y="19715"/>
                        <a:pt x="19647" y="0"/>
                        <a:pt x="43821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92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/>
                </a:p>
              </p:txBody>
            </p:sp>
          </p:grpSp>
          <p:grpSp>
            <p:nvGrpSpPr>
              <p:cNvPr id="19" name="ïṥḻíḍè"/>
              <p:cNvGrpSpPr/>
              <p:nvPr/>
            </p:nvGrpSpPr>
            <p:grpSpPr>
              <a:xfrm>
                <a:off x="1512052" y="1640195"/>
                <a:ext cx="3464701" cy="1391127"/>
                <a:chOff x="8832418" y="2936637"/>
                <a:chExt cx="2686482" cy="1391127"/>
              </a:xfrm>
            </p:grpSpPr>
            <p:sp>
              <p:nvSpPr>
                <p:cNvPr id="20" name="íś1iḓe">
                  <a:extLst>
                    <a:ext uri="{FF2B5EF4-FFF2-40B4-BE49-F238E27FC236}">
                      <a16:creationId xmlns:a16="http://schemas.microsoft.com/office/drawing/2014/main" id="{9F49A934-838D-44B6-A50A-6CC9D026771B}"/>
                    </a:ext>
                  </a:extLst>
                </p:cNvPr>
                <p:cNvSpPr/>
                <p:nvPr/>
              </p:nvSpPr>
              <p:spPr bwMode="auto">
                <a:xfrm>
                  <a:off x="8832418" y="3327132"/>
                  <a:ext cx="2686482" cy="1000632"/>
                </a:xfrm>
                <a:prstGeom prst="rect">
                  <a:avLst/>
                </a:prstGeom>
                <a:noFill/>
                <a:ln>
                  <a:noFill/>
                </a:ln>
                <a:extLst/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6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marL="171450" indent="-171450">
                    <a:lnSpc>
                      <a:spcPct val="16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21" name="ïṩ1íḋé">
                  <a:extLst>
                    <a:ext uri="{FF2B5EF4-FFF2-40B4-BE49-F238E27FC236}">
                      <a16:creationId xmlns:a16="http://schemas.microsoft.com/office/drawing/2014/main" id="{E295AB39-3E8B-4ECC-A3BB-3DAA906ECAFF}"/>
                    </a:ext>
                  </a:extLst>
                </p:cNvPr>
                <p:cNvSpPr/>
                <p:nvPr/>
              </p:nvSpPr>
              <p:spPr>
                <a:xfrm>
                  <a:off x="8832418" y="2936637"/>
                  <a:ext cx="2686482" cy="390495"/>
                </a:xfrm>
                <a:prstGeom prst="rect">
                  <a:avLst/>
                </a:prstGeom>
                <a:noFill/>
                <a:ln w="3175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b" anchorCtr="0" forceAA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r>
                    <a:rPr lang="en-US" altLang="zh-CN" sz="1600" b="1" dirty="0">
                      <a:solidFill>
                        <a:schemeClr val="tx1"/>
                      </a:solidFill>
                    </a:rPr>
                    <a:t>Text here</a:t>
                  </a:r>
                  <a:endParaRPr lang="id-ID" altLang="zh-CN" sz="1600" b="1" dirty="0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9" name="íSľiḑé"/>
            <p:cNvGrpSpPr/>
            <p:nvPr/>
          </p:nvGrpSpPr>
          <p:grpSpPr>
            <a:xfrm>
              <a:off x="660400" y="4577433"/>
              <a:ext cx="4316353" cy="1391127"/>
              <a:chOff x="660400" y="1640195"/>
              <a:chExt cx="4316353" cy="1391127"/>
            </a:xfrm>
          </p:grpSpPr>
          <p:grpSp>
            <p:nvGrpSpPr>
              <p:cNvPr id="12" name="îṣľíḋè"/>
              <p:cNvGrpSpPr/>
              <p:nvPr/>
            </p:nvGrpSpPr>
            <p:grpSpPr>
              <a:xfrm>
                <a:off x="660400" y="2009962"/>
                <a:ext cx="655201" cy="651592"/>
                <a:chOff x="8106196" y="2818549"/>
                <a:chExt cx="655201" cy="651592"/>
              </a:xfrm>
            </p:grpSpPr>
            <p:sp>
              <p:nvSpPr>
                <p:cNvPr id="16" name="ïşľíḍê"/>
                <p:cNvSpPr/>
                <p:nvPr/>
              </p:nvSpPr>
              <p:spPr bwMode="auto">
                <a:xfrm>
                  <a:off x="8106196" y="2818549"/>
                  <a:ext cx="655201" cy="651592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/>
                </a:p>
              </p:txBody>
            </p:sp>
            <p:sp>
              <p:nvSpPr>
                <p:cNvPr id="17" name="ïŝḻîḓe"/>
                <p:cNvSpPr/>
                <p:nvPr/>
              </p:nvSpPr>
              <p:spPr bwMode="auto">
                <a:xfrm>
                  <a:off x="8260519" y="2994845"/>
                  <a:ext cx="346553" cy="298999"/>
                </a:xfrm>
                <a:custGeom>
                  <a:avLst/>
                  <a:gdLst>
                    <a:gd name="connsiteX0" fmla="*/ 470014 w 606298"/>
                    <a:gd name="connsiteY0" fmla="*/ 471938 h 523102"/>
                    <a:gd name="connsiteX1" fmla="*/ 453448 w 606298"/>
                    <a:gd name="connsiteY1" fmla="*/ 488480 h 523102"/>
                    <a:gd name="connsiteX2" fmla="*/ 455470 w 606298"/>
                    <a:gd name="connsiteY2" fmla="*/ 495885 h 523102"/>
                    <a:gd name="connsiteX3" fmla="*/ 470014 w 606298"/>
                    <a:gd name="connsiteY3" fmla="*/ 504925 h 523102"/>
                    <a:gd name="connsiteX4" fmla="*/ 484557 w 606298"/>
                    <a:gd name="connsiteY4" fmla="*/ 495885 h 523102"/>
                    <a:gd name="connsiteX5" fmla="*/ 486483 w 606298"/>
                    <a:gd name="connsiteY5" fmla="*/ 488480 h 523102"/>
                    <a:gd name="connsiteX6" fmla="*/ 470014 w 606298"/>
                    <a:gd name="connsiteY6" fmla="*/ 471938 h 523102"/>
                    <a:gd name="connsiteX7" fmla="*/ 381212 w 606298"/>
                    <a:gd name="connsiteY7" fmla="*/ 203804 h 523102"/>
                    <a:gd name="connsiteX8" fmla="*/ 374278 w 606298"/>
                    <a:gd name="connsiteY8" fmla="*/ 210728 h 523102"/>
                    <a:gd name="connsiteX9" fmla="*/ 374278 w 606298"/>
                    <a:gd name="connsiteY9" fmla="*/ 456646 h 523102"/>
                    <a:gd name="connsiteX10" fmla="*/ 565653 w 606298"/>
                    <a:gd name="connsiteY10" fmla="*/ 456646 h 523102"/>
                    <a:gd name="connsiteX11" fmla="*/ 565653 w 606298"/>
                    <a:gd name="connsiteY11" fmla="*/ 210728 h 523102"/>
                    <a:gd name="connsiteX12" fmla="*/ 558719 w 606298"/>
                    <a:gd name="connsiteY12" fmla="*/ 203804 h 523102"/>
                    <a:gd name="connsiteX13" fmla="*/ 381212 w 606298"/>
                    <a:gd name="connsiteY13" fmla="*/ 163218 h 523102"/>
                    <a:gd name="connsiteX14" fmla="*/ 558719 w 606298"/>
                    <a:gd name="connsiteY14" fmla="*/ 163218 h 523102"/>
                    <a:gd name="connsiteX15" fmla="*/ 606298 w 606298"/>
                    <a:gd name="connsiteY15" fmla="*/ 210728 h 523102"/>
                    <a:gd name="connsiteX16" fmla="*/ 606298 w 606298"/>
                    <a:gd name="connsiteY16" fmla="*/ 475592 h 523102"/>
                    <a:gd name="connsiteX17" fmla="*/ 558719 w 606298"/>
                    <a:gd name="connsiteY17" fmla="*/ 523102 h 523102"/>
                    <a:gd name="connsiteX18" fmla="*/ 381212 w 606298"/>
                    <a:gd name="connsiteY18" fmla="*/ 523102 h 523102"/>
                    <a:gd name="connsiteX19" fmla="*/ 333633 w 606298"/>
                    <a:gd name="connsiteY19" fmla="*/ 475592 h 523102"/>
                    <a:gd name="connsiteX20" fmla="*/ 333633 w 606298"/>
                    <a:gd name="connsiteY20" fmla="*/ 210728 h 523102"/>
                    <a:gd name="connsiteX21" fmla="*/ 381212 w 606298"/>
                    <a:gd name="connsiteY21" fmla="*/ 163218 h 523102"/>
                    <a:gd name="connsiteX22" fmla="*/ 43821 w 606298"/>
                    <a:gd name="connsiteY22" fmla="*/ 0 h 523102"/>
                    <a:gd name="connsiteX23" fmla="*/ 452369 w 606298"/>
                    <a:gd name="connsiteY23" fmla="*/ 0 h 523102"/>
                    <a:gd name="connsiteX24" fmla="*/ 496287 w 606298"/>
                    <a:gd name="connsiteY24" fmla="*/ 43855 h 523102"/>
                    <a:gd name="connsiteX25" fmla="*/ 496287 w 606298"/>
                    <a:gd name="connsiteY25" fmla="*/ 122621 h 523102"/>
                    <a:gd name="connsiteX26" fmla="*/ 455644 w 606298"/>
                    <a:gd name="connsiteY26" fmla="*/ 122621 h 523102"/>
                    <a:gd name="connsiteX27" fmla="*/ 455644 w 606298"/>
                    <a:gd name="connsiteY27" fmla="*/ 43855 h 523102"/>
                    <a:gd name="connsiteX28" fmla="*/ 452369 w 606298"/>
                    <a:gd name="connsiteY28" fmla="*/ 40585 h 523102"/>
                    <a:gd name="connsiteX29" fmla="*/ 43821 w 606298"/>
                    <a:gd name="connsiteY29" fmla="*/ 40585 h 523102"/>
                    <a:gd name="connsiteX30" fmla="*/ 40643 w 606298"/>
                    <a:gd name="connsiteY30" fmla="*/ 43855 h 523102"/>
                    <a:gd name="connsiteX31" fmla="*/ 40643 w 606298"/>
                    <a:gd name="connsiteY31" fmla="*/ 320738 h 523102"/>
                    <a:gd name="connsiteX32" fmla="*/ 43821 w 606298"/>
                    <a:gd name="connsiteY32" fmla="*/ 323911 h 523102"/>
                    <a:gd name="connsiteX33" fmla="*/ 292976 w 606298"/>
                    <a:gd name="connsiteY33" fmla="*/ 323911 h 523102"/>
                    <a:gd name="connsiteX34" fmla="*/ 292976 w 606298"/>
                    <a:gd name="connsiteY34" fmla="*/ 344204 h 523102"/>
                    <a:gd name="connsiteX35" fmla="*/ 292976 w 606298"/>
                    <a:gd name="connsiteY35" fmla="*/ 418161 h 523102"/>
                    <a:gd name="connsiteX36" fmla="*/ 292976 w 606298"/>
                    <a:gd name="connsiteY36" fmla="*/ 458746 h 523102"/>
                    <a:gd name="connsiteX37" fmla="*/ 159201 w 606298"/>
                    <a:gd name="connsiteY37" fmla="*/ 458746 h 523102"/>
                    <a:gd name="connsiteX38" fmla="*/ 138879 w 606298"/>
                    <a:gd name="connsiteY38" fmla="*/ 438454 h 523102"/>
                    <a:gd name="connsiteX39" fmla="*/ 159201 w 606298"/>
                    <a:gd name="connsiteY39" fmla="*/ 418161 h 523102"/>
                    <a:gd name="connsiteX40" fmla="*/ 180774 w 606298"/>
                    <a:gd name="connsiteY40" fmla="*/ 418161 h 523102"/>
                    <a:gd name="connsiteX41" fmla="*/ 180774 w 606298"/>
                    <a:gd name="connsiteY41" fmla="*/ 364497 h 523102"/>
                    <a:gd name="connsiteX42" fmla="*/ 43821 w 606298"/>
                    <a:gd name="connsiteY42" fmla="*/ 364497 h 523102"/>
                    <a:gd name="connsiteX43" fmla="*/ 0 w 606298"/>
                    <a:gd name="connsiteY43" fmla="*/ 320738 h 523102"/>
                    <a:gd name="connsiteX44" fmla="*/ 0 w 606298"/>
                    <a:gd name="connsiteY44" fmla="*/ 43855 h 523102"/>
                    <a:gd name="connsiteX45" fmla="*/ 43821 w 606298"/>
                    <a:gd name="connsiteY45" fmla="*/ 0 h 523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606298" h="523102">
                      <a:moveTo>
                        <a:pt x="470014" y="471938"/>
                      </a:moveTo>
                      <a:cubicBezTo>
                        <a:pt x="460864" y="471938"/>
                        <a:pt x="453448" y="479343"/>
                        <a:pt x="453448" y="488480"/>
                      </a:cubicBezTo>
                      <a:cubicBezTo>
                        <a:pt x="453448" y="491172"/>
                        <a:pt x="454314" y="493577"/>
                        <a:pt x="455470" y="495885"/>
                      </a:cubicBezTo>
                      <a:cubicBezTo>
                        <a:pt x="458167" y="501175"/>
                        <a:pt x="463561" y="504925"/>
                        <a:pt x="470014" y="504925"/>
                      </a:cubicBezTo>
                      <a:cubicBezTo>
                        <a:pt x="476370" y="504925"/>
                        <a:pt x="481764" y="501175"/>
                        <a:pt x="484557" y="495885"/>
                      </a:cubicBezTo>
                      <a:cubicBezTo>
                        <a:pt x="485713" y="493577"/>
                        <a:pt x="486483" y="491172"/>
                        <a:pt x="486483" y="488480"/>
                      </a:cubicBezTo>
                      <a:cubicBezTo>
                        <a:pt x="486483" y="479343"/>
                        <a:pt x="479067" y="471938"/>
                        <a:pt x="470014" y="471938"/>
                      </a:cubicBezTo>
                      <a:close/>
                      <a:moveTo>
                        <a:pt x="381212" y="203804"/>
                      </a:moveTo>
                      <a:cubicBezTo>
                        <a:pt x="377456" y="203804"/>
                        <a:pt x="374278" y="206881"/>
                        <a:pt x="374278" y="210728"/>
                      </a:cubicBezTo>
                      <a:lnTo>
                        <a:pt x="374278" y="456646"/>
                      </a:lnTo>
                      <a:lnTo>
                        <a:pt x="565653" y="456646"/>
                      </a:lnTo>
                      <a:lnTo>
                        <a:pt x="565653" y="210728"/>
                      </a:lnTo>
                      <a:cubicBezTo>
                        <a:pt x="565653" y="206881"/>
                        <a:pt x="562571" y="203804"/>
                        <a:pt x="558719" y="203804"/>
                      </a:cubicBezTo>
                      <a:close/>
                      <a:moveTo>
                        <a:pt x="381212" y="163218"/>
                      </a:moveTo>
                      <a:lnTo>
                        <a:pt x="558719" y="163218"/>
                      </a:lnTo>
                      <a:cubicBezTo>
                        <a:pt x="585013" y="163218"/>
                        <a:pt x="606298" y="184473"/>
                        <a:pt x="606298" y="210728"/>
                      </a:cubicBezTo>
                      <a:lnTo>
                        <a:pt x="606298" y="475592"/>
                      </a:lnTo>
                      <a:cubicBezTo>
                        <a:pt x="606298" y="501752"/>
                        <a:pt x="585013" y="523102"/>
                        <a:pt x="558719" y="523102"/>
                      </a:cubicBezTo>
                      <a:lnTo>
                        <a:pt x="381212" y="523102"/>
                      </a:lnTo>
                      <a:cubicBezTo>
                        <a:pt x="355015" y="523102"/>
                        <a:pt x="333633" y="501752"/>
                        <a:pt x="333633" y="475592"/>
                      </a:cubicBezTo>
                      <a:lnTo>
                        <a:pt x="333633" y="210728"/>
                      </a:lnTo>
                      <a:cubicBezTo>
                        <a:pt x="333633" y="184473"/>
                        <a:pt x="355015" y="163218"/>
                        <a:pt x="381212" y="163218"/>
                      </a:cubicBezTo>
                      <a:close/>
                      <a:moveTo>
                        <a:pt x="43821" y="0"/>
                      </a:moveTo>
                      <a:lnTo>
                        <a:pt x="452369" y="0"/>
                      </a:lnTo>
                      <a:cubicBezTo>
                        <a:pt x="476543" y="0"/>
                        <a:pt x="496287" y="19715"/>
                        <a:pt x="496287" y="43855"/>
                      </a:cubicBezTo>
                      <a:lnTo>
                        <a:pt x="496287" y="122621"/>
                      </a:lnTo>
                      <a:lnTo>
                        <a:pt x="455644" y="122621"/>
                      </a:lnTo>
                      <a:lnTo>
                        <a:pt x="455644" y="43855"/>
                      </a:lnTo>
                      <a:cubicBezTo>
                        <a:pt x="455644" y="42027"/>
                        <a:pt x="454199" y="40585"/>
                        <a:pt x="452369" y="40585"/>
                      </a:cubicBezTo>
                      <a:lnTo>
                        <a:pt x="43821" y="40585"/>
                      </a:lnTo>
                      <a:cubicBezTo>
                        <a:pt x="42088" y="40585"/>
                        <a:pt x="40643" y="42027"/>
                        <a:pt x="40643" y="43855"/>
                      </a:cubicBezTo>
                      <a:lnTo>
                        <a:pt x="40643" y="320738"/>
                      </a:lnTo>
                      <a:cubicBezTo>
                        <a:pt x="40643" y="322469"/>
                        <a:pt x="42088" y="323911"/>
                        <a:pt x="43821" y="323911"/>
                      </a:cubicBezTo>
                      <a:lnTo>
                        <a:pt x="292976" y="323911"/>
                      </a:lnTo>
                      <a:lnTo>
                        <a:pt x="292976" y="344204"/>
                      </a:lnTo>
                      <a:lnTo>
                        <a:pt x="292976" y="418161"/>
                      </a:lnTo>
                      <a:lnTo>
                        <a:pt x="292976" y="458746"/>
                      </a:lnTo>
                      <a:lnTo>
                        <a:pt x="159201" y="458746"/>
                      </a:lnTo>
                      <a:cubicBezTo>
                        <a:pt x="148029" y="458746"/>
                        <a:pt x="138879" y="449610"/>
                        <a:pt x="138879" y="438454"/>
                      </a:cubicBezTo>
                      <a:cubicBezTo>
                        <a:pt x="138879" y="427201"/>
                        <a:pt x="148029" y="418161"/>
                        <a:pt x="159201" y="418161"/>
                      </a:cubicBezTo>
                      <a:lnTo>
                        <a:pt x="180774" y="418161"/>
                      </a:lnTo>
                      <a:lnTo>
                        <a:pt x="180774" y="364497"/>
                      </a:lnTo>
                      <a:lnTo>
                        <a:pt x="43821" y="364497"/>
                      </a:lnTo>
                      <a:cubicBezTo>
                        <a:pt x="19647" y="364497"/>
                        <a:pt x="0" y="344877"/>
                        <a:pt x="0" y="320738"/>
                      </a:cubicBezTo>
                      <a:lnTo>
                        <a:pt x="0" y="43855"/>
                      </a:lnTo>
                      <a:cubicBezTo>
                        <a:pt x="0" y="19715"/>
                        <a:pt x="19647" y="0"/>
                        <a:pt x="43821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92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/>
                </a:p>
              </p:txBody>
            </p:sp>
          </p:grpSp>
          <p:grpSp>
            <p:nvGrpSpPr>
              <p:cNvPr id="13" name="îsļïdé"/>
              <p:cNvGrpSpPr/>
              <p:nvPr/>
            </p:nvGrpSpPr>
            <p:grpSpPr>
              <a:xfrm>
                <a:off x="1512052" y="1640195"/>
                <a:ext cx="3464701" cy="1391127"/>
                <a:chOff x="8832418" y="2936637"/>
                <a:chExt cx="2686482" cy="1391127"/>
              </a:xfrm>
            </p:grpSpPr>
            <p:sp>
              <p:nvSpPr>
                <p:cNvPr id="14" name="iŝḻîde">
                  <a:extLst>
                    <a:ext uri="{FF2B5EF4-FFF2-40B4-BE49-F238E27FC236}">
                      <a16:creationId xmlns:a16="http://schemas.microsoft.com/office/drawing/2014/main" id="{9F49A934-838D-44B6-A50A-6CC9D026771B}"/>
                    </a:ext>
                  </a:extLst>
                </p:cNvPr>
                <p:cNvSpPr/>
                <p:nvPr/>
              </p:nvSpPr>
              <p:spPr bwMode="auto">
                <a:xfrm>
                  <a:off x="8832418" y="3327132"/>
                  <a:ext cx="2686482" cy="1000632"/>
                </a:xfrm>
                <a:prstGeom prst="rect">
                  <a:avLst/>
                </a:prstGeom>
                <a:noFill/>
                <a:ln>
                  <a:noFill/>
                </a:ln>
                <a:extLst/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6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marL="171450" indent="-171450">
                    <a:lnSpc>
                      <a:spcPct val="16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15" name="ïŝľide">
                  <a:extLst>
                    <a:ext uri="{FF2B5EF4-FFF2-40B4-BE49-F238E27FC236}">
                      <a16:creationId xmlns:a16="http://schemas.microsoft.com/office/drawing/2014/main" id="{E295AB39-3E8B-4ECC-A3BB-3DAA906ECAFF}"/>
                    </a:ext>
                  </a:extLst>
                </p:cNvPr>
                <p:cNvSpPr/>
                <p:nvPr/>
              </p:nvSpPr>
              <p:spPr>
                <a:xfrm>
                  <a:off x="8832418" y="2936637"/>
                  <a:ext cx="2686482" cy="390495"/>
                </a:xfrm>
                <a:prstGeom prst="rect">
                  <a:avLst/>
                </a:prstGeom>
                <a:noFill/>
                <a:ln w="3175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b" anchorCtr="0" forceAA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r>
                    <a:rPr lang="en-US" altLang="zh-CN" sz="1600" b="1" dirty="0">
                      <a:solidFill>
                        <a:schemeClr val="tx1"/>
                      </a:solidFill>
                    </a:rPr>
                    <a:t>Text here</a:t>
                  </a:r>
                  <a:endParaRPr lang="id-ID" altLang="zh-CN" sz="1600" b="1" dirty="0">
                    <a:solidFill>
                      <a:schemeClr val="tx1"/>
                    </a:solidFill>
                  </a:endParaRPr>
                </a:p>
              </p:txBody>
            </p:sp>
          </p:grpSp>
        </p:grpSp>
        <p:cxnSp>
          <p:nvCxnSpPr>
            <p:cNvPr id="10" name="直接连接符 9"/>
            <p:cNvCxnSpPr/>
            <p:nvPr/>
          </p:nvCxnSpPr>
          <p:spPr>
            <a:xfrm>
              <a:off x="660400" y="2811802"/>
              <a:ext cx="5043191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660400" y="4452599"/>
              <a:ext cx="5043191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97756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solidFill>
                  <a:schemeClr val="accent3"/>
                </a:solidFill>
              </a:rPr>
              <a:t>Section Header Here</a:t>
            </a:r>
            <a:endParaRPr lang="zh-CN" altLang="en-US" dirty="0">
              <a:solidFill>
                <a:schemeClr val="accent3"/>
              </a:solidFill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lnSpc>
                <a:spcPct val="100000"/>
              </a:lnSpc>
            </a:pPr>
            <a:r>
              <a:rPr lang="en-US" altLang="zh-CN" dirty="0">
                <a:solidFill>
                  <a:schemeClr val="accent3"/>
                </a:solidFill>
              </a:rPr>
              <a:t>Supporting text here.</a:t>
            </a:r>
          </a:p>
          <a:p>
            <a:pPr lvl="0">
              <a:lnSpc>
                <a:spcPct val="100000"/>
              </a:lnSpc>
            </a:pPr>
            <a:r>
              <a:rPr lang="en-US" altLang="zh-CN" dirty="0">
                <a:solidFill>
                  <a:schemeClr val="accent3"/>
                </a:solidFill>
              </a:rPr>
              <a:t>When you copy &amp; paste, choose "keep text only" option.</a:t>
            </a:r>
            <a:endParaRPr lang="zh-CN" altLang="en-US" dirty="0">
              <a:solidFill>
                <a:schemeClr val="accent3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9628743" y="3038907"/>
            <a:ext cx="1175649" cy="1022183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3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/01</a:t>
            </a:r>
            <a:endParaRPr lang="zh-CN" altLang="en-US" spc="100" dirty="0">
              <a:solidFill>
                <a:schemeClr val="accent3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5973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30</a:t>
            </a:fld>
            <a:endParaRPr lang="zh-CN" altLang="en-US"/>
          </a:p>
        </p:txBody>
      </p:sp>
      <p:grpSp>
        <p:nvGrpSpPr>
          <p:cNvPr id="5" name="22382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4197" y="1126335"/>
            <a:ext cx="10854703" cy="5017291"/>
            <a:chOff x="664197" y="1126335"/>
            <a:chExt cx="10854703" cy="5017291"/>
          </a:xfrm>
        </p:grpSpPr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id="{2C741B1F-8CD0-4CF7-A4E4-8943539B4474}"/>
                </a:ext>
              </a:extLst>
            </p:cNvPr>
            <p:cNvCxnSpPr>
              <a:stCxn id="22" idx="1"/>
              <a:endCxn id="21" idx="2"/>
            </p:cNvCxnSpPr>
            <p:nvPr/>
          </p:nvCxnSpPr>
          <p:spPr>
            <a:xfrm flipV="1">
              <a:off x="10165073" y="2559996"/>
              <a:ext cx="0" cy="284196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oval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8EB0899D-2CE8-4890-A25E-B6C0A15AA48B}"/>
                </a:ext>
              </a:extLst>
            </p:cNvPr>
            <p:cNvCxnSpPr>
              <a:cxnSpLocks/>
              <a:stCxn id="24" idx="1"/>
              <a:endCxn id="19" idx="2"/>
            </p:cNvCxnSpPr>
            <p:nvPr/>
          </p:nvCxnSpPr>
          <p:spPr>
            <a:xfrm flipV="1">
              <a:off x="4765478" y="2073172"/>
              <a:ext cx="0" cy="368858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oval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id="{4E915141-FAA0-48C8-B215-04C9AE832EC0}"/>
                </a:ext>
              </a:extLst>
            </p:cNvPr>
            <p:cNvCxnSpPr>
              <a:stCxn id="28" idx="3"/>
              <a:endCxn id="14" idx="0"/>
            </p:cNvCxnSpPr>
            <p:nvPr/>
          </p:nvCxnSpPr>
          <p:spPr>
            <a:xfrm>
              <a:off x="2018023" y="4528089"/>
              <a:ext cx="1" cy="437714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oval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i$ḻíḓé">
              <a:extLst>
                <a:ext uri="{FF2B5EF4-FFF2-40B4-BE49-F238E27FC236}">
                  <a16:creationId xmlns:a16="http://schemas.microsoft.com/office/drawing/2014/main" id="{1D7CAB53-4E33-44B9-864B-A8F14EDEF1AB}"/>
                </a:ext>
              </a:extLst>
            </p:cNvPr>
            <p:cNvSpPr/>
            <p:nvPr/>
          </p:nvSpPr>
          <p:spPr>
            <a:xfrm>
              <a:off x="6110401" y="3004943"/>
              <a:ext cx="2689847" cy="1693575"/>
            </a:xfrm>
            <a:custGeom>
              <a:avLst/>
              <a:gdLst/>
              <a:ahLst/>
              <a:cxnLst/>
              <a:rect l="l" t="t" r="r" b="b"/>
              <a:pathLst>
                <a:path w="1777071" h="1678345">
                  <a:moveTo>
                    <a:pt x="0" y="0"/>
                  </a:moveTo>
                  <a:lnTo>
                    <a:pt x="1777071" y="419586"/>
                  </a:lnTo>
                  <a:lnTo>
                    <a:pt x="1777071" y="1678345"/>
                  </a:lnTo>
                  <a:lnTo>
                    <a:pt x="0" y="125875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zh-CN" sz="2000" b="1" i="1" dirty="0"/>
                <a:t>Text here</a:t>
              </a:r>
              <a:endParaRPr lang="zh-CN" altLang="en-US" sz="2000" b="1" i="1" dirty="0"/>
            </a:p>
          </p:txBody>
        </p:sp>
        <p:sp>
          <p:nvSpPr>
            <p:cNvPr id="10" name="ïṣlîḍé">
              <a:extLst>
                <a:ext uri="{FF2B5EF4-FFF2-40B4-BE49-F238E27FC236}">
                  <a16:creationId xmlns:a16="http://schemas.microsoft.com/office/drawing/2014/main" id="{C9A68FAC-1EBE-4354-AD40-75EA4063DD51}"/>
                </a:ext>
              </a:extLst>
            </p:cNvPr>
            <p:cNvSpPr/>
            <p:nvPr/>
          </p:nvSpPr>
          <p:spPr>
            <a:xfrm>
              <a:off x="8829053" y="3004943"/>
              <a:ext cx="2689847" cy="1693575"/>
            </a:xfrm>
            <a:custGeom>
              <a:avLst/>
              <a:gdLst/>
              <a:ahLst/>
              <a:cxnLst/>
              <a:rect l="l" t="t" r="r" b="b"/>
              <a:pathLst>
                <a:path w="1777071" h="1678345">
                  <a:moveTo>
                    <a:pt x="1777071" y="0"/>
                  </a:moveTo>
                  <a:lnTo>
                    <a:pt x="1777071" y="1258759"/>
                  </a:lnTo>
                  <a:lnTo>
                    <a:pt x="0" y="1678345"/>
                  </a:lnTo>
                  <a:lnTo>
                    <a:pt x="0" y="41958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zh-CN" sz="2000" b="1" i="1" dirty="0"/>
                <a:t>Text here</a:t>
              </a:r>
              <a:endParaRPr lang="zh-CN" altLang="en-US" sz="2000" b="1" i="1" dirty="0"/>
            </a:p>
          </p:txBody>
        </p:sp>
        <p:sp>
          <p:nvSpPr>
            <p:cNvPr id="11" name="iṥľiḑê">
              <a:extLst>
                <a:ext uri="{FF2B5EF4-FFF2-40B4-BE49-F238E27FC236}">
                  <a16:creationId xmlns:a16="http://schemas.microsoft.com/office/drawing/2014/main" id="{AFCEA103-3080-4EDF-94B7-B86D3BB91ED3}"/>
                </a:ext>
              </a:extLst>
            </p:cNvPr>
            <p:cNvSpPr/>
            <p:nvPr/>
          </p:nvSpPr>
          <p:spPr>
            <a:xfrm>
              <a:off x="673100" y="2578583"/>
              <a:ext cx="2689847" cy="1693575"/>
            </a:xfrm>
            <a:custGeom>
              <a:avLst/>
              <a:gdLst/>
              <a:ahLst/>
              <a:cxnLst/>
              <a:rect l="l" t="t" r="r" b="b"/>
              <a:pathLst>
                <a:path w="1777071" h="1678345">
                  <a:moveTo>
                    <a:pt x="1777071" y="0"/>
                  </a:moveTo>
                  <a:lnTo>
                    <a:pt x="1777071" y="1258759"/>
                  </a:lnTo>
                  <a:lnTo>
                    <a:pt x="0" y="1678345"/>
                  </a:lnTo>
                  <a:lnTo>
                    <a:pt x="0" y="41958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zh-CN" sz="2000" b="1" i="1" dirty="0"/>
                <a:t>Text here</a:t>
              </a:r>
              <a:endParaRPr lang="zh-CN" altLang="en-US" sz="2000" b="1" i="1" dirty="0"/>
            </a:p>
          </p:txBody>
        </p:sp>
        <p:sp>
          <p:nvSpPr>
            <p:cNvPr id="12" name="îSľïḍê">
              <a:extLst>
                <a:ext uri="{FF2B5EF4-FFF2-40B4-BE49-F238E27FC236}">
                  <a16:creationId xmlns:a16="http://schemas.microsoft.com/office/drawing/2014/main" id="{F6850A5A-9A7D-466E-A43D-0B86544C281F}"/>
                </a:ext>
              </a:extLst>
            </p:cNvPr>
            <p:cNvSpPr/>
            <p:nvPr/>
          </p:nvSpPr>
          <p:spPr>
            <a:xfrm>
              <a:off x="3391750" y="2578583"/>
              <a:ext cx="2689847" cy="1693575"/>
            </a:xfrm>
            <a:custGeom>
              <a:avLst/>
              <a:gdLst/>
              <a:ahLst/>
              <a:cxnLst/>
              <a:rect l="l" t="t" r="r" b="b"/>
              <a:pathLst>
                <a:path w="1777071" h="1678345">
                  <a:moveTo>
                    <a:pt x="0" y="0"/>
                  </a:moveTo>
                  <a:lnTo>
                    <a:pt x="1777071" y="419586"/>
                  </a:lnTo>
                  <a:lnTo>
                    <a:pt x="1777071" y="1678345"/>
                  </a:lnTo>
                  <a:lnTo>
                    <a:pt x="0" y="125875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zh-CN" sz="2000" b="1" i="1" dirty="0"/>
                <a:t>Text here</a:t>
              </a:r>
              <a:endParaRPr lang="zh-CN" altLang="en-US" sz="2000" b="1" i="1" dirty="0"/>
            </a:p>
          </p:txBody>
        </p:sp>
        <p:grpSp>
          <p:nvGrpSpPr>
            <p:cNvPr id="13" name="iṡļïḋe">
              <a:extLst>
                <a:ext uri="{FF2B5EF4-FFF2-40B4-BE49-F238E27FC236}">
                  <a16:creationId xmlns:a16="http://schemas.microsoft.com/office/drawing/2014/main" id="{381D3ED0-A487-4849-B417-3A7F8EB28CE1}"/>
                </a:ext>
              </a:extLst>
            </p:cNvPr>
            <p:cNvGrpSpPr/>
            <p:nvPr/>
          </p:nvGrpSpPr>
          <p:grpSpPr>
            <a:xfrm>
              <a:off x="1679687" y="3851730"/>
              <a:ext cx="676672" cy="676358"/>
              <a:chOff x="6800652" y="1600503"/>
              <a:chExt cx="676672" cy="676358"/>
            </a:xfrm>
          </p:grpSpPr>
          <p:sp>
            <p:nvSpPr>
              <p:cNvPr id="28" name="işlîḓe">
                <a:extLst>
                  <a:ext uri="{FF2B5EF4-FFF2-40B4-BE49-F238E27FC236}">
                    <a16:creationId xmlns:a16="http://schemas.microsoft.com/office/drawing/2014/main" id="{ED147B18-4171-448F-A24B-2953782AE2A3}"/>
                  </a:ext>
                </a:extLst>
              </p:cNvPr>
              <p:cNvSpPr/>
              <p:nvPr/>
            </p:nvSpPr>
            <p:spPr>
              <a:xfrm>
                <a:off x="6800652" y="1600503"/>
                <a:ext cx="676672" cy="676358"/>
              </a:xfrm>
              <a:custGeom>
                <a:avLst/>
                <a:gdLst>
                  <a:gd name="connsiteX0" fmla="*/ 0 w 1260455"/>
                  <a:gd name="connsiteY0" fmla="*/ 630228 h 1260455"/>
                  <a:gd name="connsiteX1" fmla="*/ 630228 w 1260455"/>
                  <a:gd name="connsiteY1" fmla="*/ 0 h 1260455"/>
                  <a:gd name="connsiteX2" fmla="*/ 1260456 w 1260455"/>
                  <a:gd name="connsiteY2" fmla="*/ 630228 h 1260455"/>
                  <a:gd name="connsiteX3" fmla="*/ 630228 w 1260455"/>
                  <a:gd name="connsiteY3" fmla="*/ 1260456 h 1260455"/>
                  <a:gd name="connsiteX4" fmla="*/ 0 w 1260455"/>
                  <a:gd name="connsiteY4" fmla="*/ 630228 h 1260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0455" h="1260455">
                    <a:moveTo>
                      <a:pt x="0" y="630228"/>
                    </a:moveTo>
                    <a:cubicBezTo>
                      <a:pt x="0" y="282163"/>
                      <a:pt x="282163" y="0"/>
                      <a:pt x="630228" y="0"/>
                    </a:cubicBezTo>
                    <a:cubicBezTo>
                      <a:pt x="978293" y="0"/>
                      <a:pt x="1260456" y="282163"/>
                      <a:pt x="1260456" y="630228"/>
                    </a:cubicBezTo>
                    <a:cubicBezTo>
                      <a:pt x="1260456" y="978293"/>
                      <a:pt x="978293" y="1260456"/>
                      <a:pt x="630228" y="1260456"/>
                    </a:cubicBezTo>
                    <a:cubicBezTo>
                      <a:pt x="282163" y="1260456"/>
                      <a:pt x="0" y="978293"/>
                      <a:pt x="0" y="6302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9" name="íSľíḋe">
                <a:extLst>
                  <a:ext uri="{FF2B5EF4-FFF2-40B4-BE49-F238E27FC236}">
                    <a16:creationId xmlns:a16="http://schemas.microsoft.com/office/drawing/2014/main" id="{53B2D176-FC64-4E22-9624-C8F4FE0D8979}"/>
                  </a:ext>
                </a:extLst>
              </p:cNvPr>
              <p:cNvSpPr/>
              <p:nvPr/>
            </p:nvSpPr>
            <p:spPr>
              <a:xfrm>
                <a:off x="6974965" y="1774660"/>
                <a:ext cx="328046" cy="328044"/>
              </a:xfrm>
              <a:custGeom>
                <a:avLst/>
                <a:gdLst>
                  <a:gd name="connsiteX0" fmla="*/ 199497 w 331788"/>
                  <a:gd name="connsiteY0" fmla="*/ 265112 h 331787"/>
                  <a:gd name="connsiteX1" fmla="*/ 209798 w 331788"/>
                  <a:gd name="connsiteY1" fmla="*/ 279217 h 331787"/>
                  <a:gd name="connsiteX2" fmla="*/ 238126 w 331788"/>
                  <a:gd name="connsiteY2" fmla="*/ 315118 h 331787"/>
                  <a:gd name="connsiteX3" fmla="*/ 166018 w 331788"/>
                  <a:gd name="connsiteY3" fmla="*/ 331787 h 331787"/>
                  <a:gd name="connsiteX4" fmla="*/ 122238 w 331788"/>
                  <a:gd name="connsiteY4" fmla="*/ 325376 h 331787"/>
                  <a:gd name="connsiteX5" fmla="*/ 199497 w 331788"/>
                  <a:gd name="connsiteY5" fmla="*/ 265112 h 331787"/>
                  <a:gd name="connsiteX6" fmla="*/ 190500 w 331788"/>
                  <a:gd name="connsiteY6" fmla="*/ 228600 h 331787"/>
                  <a:gd name="connsiteX7" fmla="*/ 201490 w 331788"/>
                  <a:gd name="connsiteY7" fmla="*/ 228600 h 331787"/>
                  <a:gd name="connsiteX8" fmla="*/ 206375 w 331788"/>
                  <a:gd name="connsiteY8" fmla="*/ 236394 h 331787"/>
                  <a:gd name="connsiteX9" fmla="*/ 200269 w 331788"/>
                  <a:gd name="connsiteY9" fmla="*/ 242888 h 331787"/>
                  <a:gd name="connsiteX10" fmla="*/ 190500 w 331788"/>
                  <a:gd name="connsiteY10" fmla="*/ 228600 h 331787"/>
                  <a:gd name="connsiteX11" fmla="*/ 146452 w 331788"/>
                  <a:gd name="connsiteY11" fmla="*/ 228600 h 331787"/>
                  <a:gd name="connsiteX12" fmla="*/ 164590 w 331788"/>
                  <a:gd name="connsiteY12" fmla="*/ 229897 h 331787"/>
                  <a:gd name="connsiteX13" fmla="*/ 165885 w 331788"/>
                  <a:gd name="connsiteY13" fmla="*/ 229897 h 331787"/>
                  <a:gd name="connsiteX14" fmla="*/ 173659 w 331788"/>
                  <a:gd name="connsiteY14" fmla="*/ 229897 h 331787"/>
                  <a:gd name="connsiteX15" fmla="*/ 190501 w 331788"/>
                  <a:gd name="connsiteY15" fmla="*/ 253240 h 331787"/>
                  <a:gd name="connsiteX16" fmla="*/ 103699 w 331788"/>
                  <a:gd name="connsiteY16" fmla="*/ 320675 h 331787"/>
                  <a:gd name="connsiteX17" fmla="*/ 77788 w 331788"/>
                  <a:gd name="connsiteY17" fmla="*/ 306410 h 331787"/>
                  <a:gd name="connsiteX18" fmla="*/ 112768 w 331788"/>
                  <a:gd name="connsiteY18" fmla="*/ 244162 h 331787"/>
                  <a:gd name="connsiteX19" fmla="*/ 121837 w 331788"/>
                  <a:gd name="connsiteY19" fmla="*/ 245459 h 331787"/>
                  <a:gd name="connsiteX20" fmla="*/ 146452 w 331788"/>
                  <a:gd name="connsiteY20" fmla="*/ 228600 h 331787"/>
                  <a:gd name="connsiteX21" fmla="*/ 323851 w 331788"/>
                  <a:gd name="connsiteY21" fmla="*/ 217487 h 331787"/>
                  <a:gd name="connsiteX22" fmla="*/ 249631 w 331788"/>
                  <a:gd name="connsiteY22" fmla="*/ 307975 h 331787"/>
                  <a:gd name="connsiteX23" fmla="*/ 207963 w 331788"/>
                  <a:gd name="connsiteY23" fmla="*/ 253682 h 331787"/>
                  <a:gd name="connsiteX24" fmla="*/ 218380 w 331788"/>
                  <a:gd name="connsiteY24" fmla="*/ 243341 h 331787"/>
                  <a:gd name="connsiteX25" fmla="*/ 227495 w 331788"/>
                  <a:gd name="connsiteY25" fmla="*/ 244634 h 331787"/>
                  <a:gd name="connsiteX26" fmla="*/ 253537 w 331788"/>
                  <a:gd name="connsiteY26" fmla="*/ 225243 h 331787"/>
                  <a:gd name="connsiteX27" fmla="*/ 323851 w 331788"/>
                  <a:gd name="connsiteY27" fmla="*/ 217487 h 331787"/>
                  <a:gd name="connsiteX28" fmla="*/ 3175 w 331788"/>
                  <a:gd name="connsiteY28" fmla="*/ 196850 h 331787"/>
                  <a:gd name="connsiteX29" fmla="*/ 93642 w 331788"/>
                  <a:gd name="connsiteY29" fmla="*/ 222902 h 331787"/>
                  <a:gd name="connsiteX30" fmla="*/ 100013 w 331788"/>
                  <a:gd name="connsiteY30" fmla="*/ 235927 h 331787"/>
                  <a:gd name="connsiteX31" fmla="*/ 65610 w 331788"/>
                  <a:gd name="connsiteY31" fmla="*/ 298450 h 331787"/>
                  <a:gd name="connsiteX32" fmla="*/ 3175 w 331788"/>
                  <a:gd name="connsiteY32" fmla="*/ 196850 h 331787"/>
                  <a:gd name="connsiteX33" fmla="*/ 146517 w 331788"/>
                  <a:gd name="connsiteY33" fmla="*/ 192087 h 331787"/>
                  <a:gd name="connsiteX34" fmla="*/ 163513 w 331788"/>
                  <a:gd name="connsiteY34" fmla="*/ 215900 h 331787"/>
                  <a:gd name="connsiteX35" fmla="*/ 147825 w 331788"/>
                  <a:gd name="connsiteY35" fmla="*/ 214577 h 331787"/>
                  <a:gd name="connsiteX36" fmla="*/ 141288 w 331788"/>
                  <a:gd name="connsiteY36" fmla="*/ 200025 h 331787"/>
                  <a:gd name="connsiteX37" fmla="*/ 146517 w 331788"/>
                  <a:gd name="connsiteY37" fmla="*/ 192087 h 331787"/>
                  <a:gd name="connsiteX38" fmla="*/ 277877 w 331788"/>
                  <a:gd name="connsiteY38" fmla="*/ 160337 h 331787"/>
                  <a:gd name="connsiteX39" fmla="*/ 314326 w 331788"/>
                  <a:gd name="connsiteY39" fmla="*/ 204624 h 331787"/>
                  <a:gd name="connsiteX40" fmla="*/ 253143 w 331788"/>
                  <a:gd name="connsiteY40" fmla="*/ 211137 h 331787"/>
                  <a:gd name="connsiteX41" fmla="*/ 249238 w 331788"/>
                  <a:gd name="connsiteY41" fmla="*/ 203322 h 331787"/>
                  <a:gd name="connsiteX42" fmla="*/ 277877 w 331788"/>
                  <a:gd name="connsiteY42" fmla="*/ 160337 h 331787"/>
                  <a:gd name="connsiteX43" fmla="*/ 290513 w 331788"/>
                  <a:gd name="connsiteY43" fmla="*/ 153987 h 331787"/>
                  <a:gd name="connsiteX44" fmla="*/ 331788 w 331788"/>
                  <a:gd name="connsiteY44" fmla="*/ 167061 h 331787"/>
                  <a:gd name="connsiteX45" fmla="*/ 329125 w 331788"/>
                  <a:gd name="connsiteY45" fmla="*/ 198437 h 331787"/>
                  <a:gd name="connsiteX46" fmla="*/ 290513 w 331788"/>
                  <a:gd name="connsiteY46" fmla="*/ 153987 h 331787"/>
                  <a:gd name="connsiteX47" fmla="*/ 113341 w 331788"/>
                  <a:gd name="connsiteY47" fmla="*/ 139700 h 331787"/>
                  <a:gd name="connsiteX48" fmla="*/ 130085 w 331788"/>
                  <a:gd name="connsiteY48" fmla="*/ 169324 h 331787"/>
                  <a:gd name="connsiteX49" fmla="*/ 136525 w 331788"/>
                  <a:gd name="connsiteY49" fmla="*/ 178340 h 331787"/>
                  <a:gd name="connsiteX50" fmla="*/ 128797 w 331788"/>
                  <a:gd name="connsiteY50" fmla="*/ 191219 h 331787"/>
                  <a:gd name="connsiteX51" fmla="*/ 121069 w 331788"/>
                  <a:gd name="connsiteY51" fmla="*/ 189932 h 331787"/>
                  <a:gd name="connsiteX52" fmla="*/ 95310 w 331788"/>
                  <a:gd name="connsiteY52" fmla="*/ 207963 h 331787"/>
                  <a:gd name="connsiteX53" fmla="*/ 1288 w 331788"/>
                  <a:gd name="connsiteY53" fmla="*/ 179628 h 331787"/>
                  <a:gd name="connsiteX54" fmla="*/ 0 w 331788"/>
                  <a:gd name="connsiteY54" fmla="*/ 165460 h 331787"/>
                  <a:gd name="connsiteX55" fmla="*/ 1288 w 331788"/>
                  <a:gd name="connsiteY55" fmla="*/ 151292 h 331787"/>
                  <a:gd name="connsiteX56" fmla="*/ 113341 w 331788"/>
                  <a:gd name="connsiteY56" fmla="*/ 139700 h 331787"/>
                  <a:gd name="connsiteX57" fmla="*/ 186315 w 331788"/>
                  <a:gd name="connsiteY57" fmla="*/ 138112 h 331787"/>
                  <a:gd name="connsiteX58" fmla="*/ 268288 w 331788"/>
                  <a:gd name="connsiteY58" fmla="*/ 149780 h 331787"/>
                  <a:gd name="connsiteX59" fmla="*/ 238829 w 331788"/>
                  <a:gd name="connsiteY59" fmla="*/ 193860 h 331787"/>
                  <a:gd name="connsiteX60" fmla="*/ 227301 w 331788"/>
                  <a:gd name="connsiteY60" fmla="*/ 191267 h 331787"/>
                  <a:gd name="connsiteX61" fmla="*/ 200404 w 331788"/>
                  <a:gd name="connsiteY61" fmla="*/ 214604 h 331787"/>
                  <a:gd name="connsiteX62" fmla="*/ 179911 w 331788"/>
                  <a:gd name="connsiteY62" fmla="*/ 215900 h 331787"/>
                  <a:gd name="connsiteX63" fmla="*/ 155575 w 331788"/>
                  <a:gd name="connsiteY63" fmla="*/ 179599 h 331787"/>
                  <a:gd name="connsiteX64" fmla="*/ 173507 w 331788"/>
                  <a:gd name="connsiteY64" fmla="*/ 154966 h 331787"/>
                  <a:gd name="connsiteX65" fmla="*/ 186315 w 331788"/>
                  <a:gd name="connsiteY65" fmla="*/ 138112 h 331787"/>
                  <a:gd name="connsiteX66" fmla="*/ 168276 w 331788"/>
                  <a:gd name="connsiteY66" fmla="*/ 138112 h 331787"/>
                  <a:gd name="connsiteX67" fmla="*/ 161661 w 331788"/>
                  <a:gd name="connsiteY67" fmla="*/ 145566 h 331787"/>
                  <a:gd name="connsiteX68" fmla="*/ 145786 w 331788"/>
                  <a:gd name="connsiteY68" fmla="*/ 166687 h 331787"/>
                  <a:gd name="connsiteX69" fmla="*/ 141817 w 331788"/>
                  <a:gd name="connsiteY69" fmla="*/ 161718 h 331787"/>
                  <a:gd name="connsiteX70" fmla="*/ 128588 w 331788"/>
                  <a:gd name="connsiteY70" fmla="*/ 139354 h 331787"/>
                  <a:gd name="connsiteX71" fmla="*/ 168276 w 331788"/>
                  <a:gd name="connsiteY71" fmla="*/ 138112 h 331787"/>
                  <a:gd name="connsiteX72" fmla="*/ 220028 w 331788"/>
                  <a:gd name="connsiteY72" fmla="*/ 103187 h 331787"/>
                  <a:gd name="connsiteX73" fmla="*/ 232728 w 331788"/>
                  <a:gd name="connsiteY73" fmla="*/ 105784 h 331787"/>
                  <a:gd name="connsiteX74" fmla="*/ 237808 w 331788"/>
                  <a:gd name="connsiteY74" fmla="*/ 105784 h 331787"/>
                  <a:gd name="connsiteX75" fmla="*/ 246698 w 331788"/>
                  <a:gd name="connsiteY75" fmla="*/ 118773 h 331787"/>
                  <a:gd name="connsiteX76" fmla="*/ 255588 w 331788"/>
                  <a:gd name="connsiteY76" fmla="*/ 131762 h 331787"/>
                  <a:gd name="connsiteX77" fmla="*/ 198438 w 331788"/>
                  <a:gd name="connsiteY77" fmla="*/ 125267 h 331787"/>
                  <a:gd name="connsiteX78" fmla="*/ 220028 w 331788"/>
                  <a:gd name="connsiteY78" fmla="*/ 103187 h 331787"/>
                  <a:gd name="connsiteX79" fmla="*/ 317236 w 331788"/>
                  <a:gd name="connsiteY79" fmla="*/ 98425 h 331787"/>
                  <a:gd name="connsiteX80" fmla="*/ 331788 w 331788"/>
                  <a:gd name="connsiteY80" fmla="*/ 152400 h 331787"/>
                  <a:gd name="connsiteX81" fmla="*/ 292100 w 331788"/>
                  <a:gd name="connsiteY81" fmla="*/ 140552 h 331787"/>
                  <a:gd name="connsiteX82" fmla="*/ 317236 w 331788"/>
                  <a:gd name="connsiteY82" fmla="*/ 98425 h 331787"/>
                  <a:gd name="connsiteX83" fmla="*/ 286068 w 331788"/>
                  <a:gd name="connsiteY83" fmla="*/ 52387 h 331787"/>
                  <a:gd name="connsiteX84" fmla="*/ 309563 w 331788"/>
                  <a:gd name="connsiteY84" fmla="*/ 84748 h 331787"/>
                  <a:gd name="connsiteX85" fmla="*/ 278236 w 331788"/>
                  <a:gd name="connsiteY85" fmla="*/ 136525 h 331787"/>
                  <a:gd name="connsiteX86" fmla="*/ 276931 w 331788"/>
                  <a:gd name="connsiteY86" fmla="*/ 136525 h 331787"/>
                  <a:gd name="connsiteX87" fmla="*/ 258657 w 331788"/>
                  <a:gd name="connsiteY87" fmla="*/ 110636 h 331787"/>
                  <a:gd name="connsiteX88" fmla="*/ 250825 w 331788"/>
                  <a:gd name="connsiteY88" fmla="*/ 98986 h 331787"/>
                  <a:gd name="connsiteX89" fmla="*/ 259962 w 331788"/>
                  <a:gd name="connsiteY89" fmla="*/ 78275 h 331787"/>
                  <a:gd name="connsiteX90" fmla="*/ 258657 w 331788"/>
                  <a:gd name="connsiteY90" fmla="*/ 70509 h 331787"/>
                  <a:gd name="connsiteX91" fmla="*/ 286068 w 331788"/>
                  <a:gd name="connsiteY91" fmla="*/ 52387 h 331787"/>
                  <a:gd name="connsiteX92" fmla="*/ 73025 w 331788"/>
                  <a:gd name="connsiteY92" fmla="*/ 28575 h 331787"/>
                  <a:gd name="connsiteX93" fmla="*/ 107950 w 331788"/>
                  <a:gd name="connsiteY93" fmla="*/ 126377 h 331787"/>
                  <a:gd name="connsiteX94" fmla="*/ 3175 w 331788"/>
                  <a:gd name="connsiteY94" fmla="*/ 138113 h 331787"/>
                  <a:gd name="connsiteX95" fmla="*/ 73025 w 331788"/>
                  <a:gd name="connsiteY95" fmla="*/ 28575 h 331787"/>
                  <a:gd name="connsiteX96" fmla="*/ 203200 w 331788"/>
                  <a:gd name="connsiteY96" fmla="*/ 4762 h 331787"/>
                  <a:gd name="connsiteX97" fmla="*/ 274638 w 331788"/>
                  <a:gd name="connsiteY97" fmla="*/ 41817 h 331787"/>
                  <a:gd name="connsiteX98" fmla="*/ 251258 w 331788"/>
                  <a:gd name="connsiteY98" fmla="*/ 57150 h 331787"/>
                  <a:gd name="connsiteX99" fmla="*/ 233074 w 331788"/>
                  <a:gd name="connsiteY99" fmla="*/ 50761 h 331787"/>
                  <a:gd name="connsiteX100" fmla="*/ 225281 w 331788"/>
                  <a:gd name="connsiteY100" fmla="*/ 52039 h 331787"/>
                  <a:gd name="connsiteX101" fmla="*/ 203200 w 331788"/>
                  <a:gd name="connsiteY101" fmla="*/ 4762 h 331787"/>
                  <a:gd name="connsiteX102" fmla="*/ 165260 w 331788"/>
                  <a:gd name="connsiteY102" fmla="*/ 0 h 331787"/>
                  <a:gd name="connsiteX103" fmla="*/ 185786 w 331788"/>
                  <a:gd name="connsiteY103" fmla="*/ 1290 h 331787"/>
                  <a:gd name="connsiteX104" fmla="*/ 212725 w 331788"/>
                  <a:gd name="connsiteY104" fmla="*/ 59333 h 331787"/>
                  <a:gd name="connsiteX105" fmla="*/ 205028 w 331788"/>
                  <a:gd name="connsiteY105" fmla="*/ 77390 h 331787"/>
                  <a:gd name="connsiteX106" fmla="*/ 208876 w 331788"/>
                  <a:gd name="connsiteY106" fmla="*/ 91579 h 331787"/>
                  <a:gd name="connsiteX107" fmla="*/ 179371 w 331788"/>
                  <a:gd name="connsiteY107" fmla="*/ 122535 h 331787"/>
                  <a:gd name="connsiteX108" fmla="*/ 176806 w 331788"/>
                  <a:gd name="connsiteY108" fmla="*/ 122535 h 331787"/>
                  <a:gd name="connsiteX109" fmla="*/ 122927 w 331788"/>
                  <a:gd name="connsiteY109" fmla="*/ 123825 h 331787"/>
                  <a:gd name="connsiteX110" fmla="*/ 85725 w 331788"/>
                  <a:gd name="connsiteY110" fmla="*/ 20637 h 331787"/>
                  <a:gd name="connsiteX111" fmla="*/ 165260 w 331788"/>
                  <a:gd name="connsiteY111" fmla="*/ 0 h 331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</a:cxnLst>
                <a:rect l="l" t="t" r="r" b="b"/>
                <a:pathLst>
                  <a:path w="331788" h="331787">
                    <a:moveTo>
                      <a:pt x="199497" y="265112"/>
                    </a:moveTo>
                    <a:cubicBezTo>
                      <a:pt x="203360" y="270241"/>
                      <a:pt x="205935" y="274088"/>
                      <a:pt x="209798" y="279217"/>
                    </a:cubicBezTo>
                    <a:cubicBezTo>
                      <a:pt x="222674" y="295885"/>
                      <a:pt x="231688" y="307425"/>
                      <a:pt x="238126" y="315118"/>
                    </a:cubicBezTo>
                    <a:cubicBezTo>
                      <a:pt x="216236" y="325376"/>
                      <a:pt x="191771" y="331787"/>
                      <a:pt x="166018" y="331787"/>
                    </a:cubicBezTo>
                    <a:cubicBezTo>
                      <a:pt x="150566" y="331787"/>
                      <a:pt x="136402" y="329223"/>
                      <a:pt x="122238" y="325376"/>
                    </a:cubicBezTo>
                    <a:cubicBezTo>
                      <a:pt x="141553" y="312554"/>
                      <a:pt x="169881" y="293321"/>
                      <a:pt x="199497" y="265112"/>
                    </a:cubicBezTo>
                    <a:close/>
                    <a:moveTo>
                      <a:pt x="190500" y="228600"/>
                    </a:moveTo>
                    <a:cubicBezTo>
                      <a:pt x="194163" y="228600"/>
                      <a:pt x="197827" y="228600"/>
                      <a:pt x="201490" y="228600"/>
                    </a:cubicBezTo>
                    <a:cubicBezTo>
                      <a:pt x="202712" y="231198"/>
                      <a:pt x="203933" y="233796"/>
                      <a:pt x="206375" y="236394"/>
                    </a:cubicBezTo>
                    <a:cubicBezTo>
                      <a:pt x="203933" y="237693"/>
                      <a:pt x="201490" y="240290"/>
                      <a:pt x="200269" y="242888"/>
                    </a:cubicBezTo>
                    <a:cubicBezTo>
                      <a:pt x="196606" y="237693"/>
                      <a:pt x="194163" y="233796"/>
                      <a:pt x="190500" y="228600"/>
                    </a:cubicBezTo>
                    <a:close/>
                    <a:moveTo>
                      <a:pt x="146452" y="228600"/>
                    </a:moveTo>
                    <a:cubicBezTo>
                      <a:pt x="152930" y="228600"/>
                      <a:pt x="159408" y="229897"/>
                      <a:pt x="164590" y="229897"/>
                    </a:cubicBezTo>
                    <a:cubicBezTo>
                      <a:pt x="164590" y="229897"/>
                      <a:pt x="164590" y="229897"/>
                      <a:pt x="165885" y="229897"/>
                    </a:cubicBezTo>
                    <a:cubicBezTo>
                      <a:pt x="168477" y="229897"/>
                      <a:pt x="171068" y="229897"/>
                      <a:pt x="173659" y="229897"/>
                    </a:cubicBezTo>
                    <a:cubicBezTo>
                      <a:pt x="178841" y="237678"/>
                      <a:pt x="185319" y="245459"/>
                      <a:pt x="190501" y="253240"/>
                    </a:cubicBezTo>
                    <a:cubicBezTo>
                      <a:pt x="156817" y="286958"/>
                      <a:pt x="123132" y="309004"/>
                      <a:pt x="103699" y="320675"/>
                    </a:cubicBezTo>
                    <a:cubicBezTo>
                      <a:pt x="94630" y="316785"/>
                      <a:pt x="85561" y="311597"/>
                      <a:pt x="77788" y="306410"/>
                    </a:cubicBezTo>
                    <a:cubicBezTo>
                      <a:pt x="84266" y="293442"/>
                      <a:pt x="97221" y="271396"/>
                      <a:pt x="112768" y="244162"/>
                    </a:cubicBezTo>
                    <a:cubicBezTo>
                      <a:pt x="115359" y="245459"/>
                      <a:pt x="117950" y="245459"/>
                      <a:pt x="121837" y="245459"/>
                    </a:cubicBezTo>
                    <a:cubicBezTo>
                      <a:pt x="132201" y="245459"/>
                      <a:pt x="142566" y="238975"/>
                      <a:pt x="146452" y="228600"/>
                    </a:cubicBezTo>
                    <a:close/>
                    <a:moveTo>
                      <a:pt x="323851" y="217487"/>
                    </a:moveTo>
                    <a:cubicBezTo>
                      <a:pt x="310830" y="256268"/>
                      <a:pt x="284788" y="287292"/>
                      <a:pt x="249631" y="307975"/>
                    </a:cubicBezTo>
                    <a:cubicBezTo>
                      <a:pt x="240516" y="295048"/>
                      <a:pt x="224890" y="275658"/>
                      <a:pt x="207963" y="253682"/>
                    </a:cubicBezTo>
                    <a:cubicBezTo>
                      <a:pt x="211869" y="249804"/>
                      <a:pt x="214474" y="247219"/>
                      <a:pt x="218380" y="243341"/>
                    </a:cubicBezTo>
                    <a:cubicBezTo>
                      <a:pt x="220984" y="244634"/>
                      <a:pt x="223588" y="244634"/>
                      <a:pt x="227495" y="244634"/>
                    </a:cubicBezTo>
                    <a:cubicBezTo>
                      <a:pt x="239214" y="244634"/>
                      <a:pt x="250933" y="236878"/>
                      <a:pt x="253537" y="225243"/>
                    </a:cubicBezTo>
                    <a:cubicBezTo>
                      <a:pt x="280881" y="222658"/>
                      <a:pt x="304319" y="220073"/>
                      <a:pt x="323851" y="217487"/>
                    </a:cubicBezTo>
                    <a:close/>
                    <a:moveTo>
                      <a:pt x="3175" y="196850"/>
                    </a:moveTo>
                    <a:cubicBezTo>
                      <a:pt x="23562" y="204666"/>
                      <a:pt x="55417" y="215086"/>
                      <a:pt x="93642" y="222902"/>
                    </a:cubicBezTo>
                    <a:cubicBezTo>
                      <a:pt x="94916" y="228112"/>
                      <a:pt x="96190" y="232019"/>
                      <a:pt x="100013" y="235927"/>
                    </a:cubicBezTo>
                    <a:cubicBezTo>
                      <a:pt x="84723" y="261978"/>
                      <a:pt x="71981" y="284122"/>
                      <a:pt x="65610" y="298450"/>
                    </a:cubicBezTo>
                    <a:cubicBezTo>
                      <a:pt x="33755" y="273702"/>
                      <a:pt x="10820" y="237230"/>
                      <a:pt x="3175" y="196850"/>
                    </a:cubicBezTo>
                    <a:close/>
                    <a:moveTo>
                      <a:pt x="146517" y="192087"/>
                    </a:moveTo>
                    <a:cubicBezTo>
                      <a:pt x="151747" y="200025"/>
                      <a:pt x="156976" y="207963"/>
                      <a:pt x="163513" y="215900"/>
                    </a:cubicBezTo>
                    <a:cubicBezTo>
                      <a:pt x="158284" y="215900"/>
                      <a:pt x="153054" y="214577"/>
                      <a:pt x="147825" y="214577"/>
                    </a:cubicBezTo>
                    <a:cubicBezTo>
                      <a:pt x="147825" y="209286"/>
                      <a:pt x="145210" y="203994"/>
                      <a:pt x="141288" y="200025"/>
                    </a:cubicBezTo>
                    <a:cubicBezTo>
                      <a:pt x="142595" y="197379"/>
                      <a:pt x="145210" y="194733"/>
                      <a:pt x="146517" y="192087"/>
                    </a:cubicBezTo>
                    <a:close/>
                    <a:moveTo>
                      <a:pt x="277877" y="160337"/>
                    </a:moveTo>
                    <a:cubicBezTo>
                      <a:pt x="290894" y="175968"/>
                      <a:pt x="302610" y="190296"/>
                      <a:pt x="314326" y="204624"/>
                    </a:cubicBezTo>
                    <a:cubicBezTo>
                      <a:pt x="297403" y="205927"/>
                      <a:pt x="276575" y="208532"/>
                      <a:pt x="253143" y="211137"/>
                    </a:cubicBezTo>
                    <a:cubicBezTo>
                      <a:pt x="251842" y="207230"/>
                      <a:pt x="251842" y="204624"/>
                      <a:pt x="249238" y="203322"/>
                    </a:cubicBezTo>
                    <a:cubicBezTo>
                      <a:pt x="259652" y="188994"/>
                      <a:pt x="270066" y="174665"/>
                      <a:pt x="277877" y="160337"/>
                    </a:cubicBezTo>
                    <a:close/>
                    <a:moveTo>
                      <a:pt x="290513" y="153987"/>
                    </a:moveTo>
                    <a:cubicBezTo>
                      <a:pt x="306490" y="159216"/>
                      <a:pt x="321136" y="163139"/>
                      <a:pt x="331788" y="167061"/>
                    </a:cubicBezTo>
                    <a:cubicBezTo>
                      <a:pt x="331788" y="178827"/>
                      <a:pt x="330457" y="187978"/>
                      <a:pt x="329125" y="198437"/>
                    </a:cubicBezTo>
                    <a:cubicBezTo>
                      <a:pt x="317142" y="185364"/>
                      <a:pt x="303828" y="170983"/>
                      <a:pt x="290513" y="153987"/>
                    </a:cubicBezTo>
                    <a:close/>
                    <a:moveTo>
                      <a:pt x="113341" y="139700"/>
                    </a:moveTo>
                    <a:cubicBezTo>
                      <a:pt x="118493" y="150004"/>
                      <a:pt x="124933" y="160307"/>
                      <a:pt x="130085" y="169324"/>
                    </a:cubicBezTo>
                    <a:cubicBezTo>
                      <a:pt x="132661" y="171900"/>
                      <a:pt x="135237" y="175764"/>
                      <a:pt x="136525" y="178340"/>
                    </a:cubicBezTo>
                    <a:cubicBezTo>
                      <a:pt x="133949" y="183492"/>
                      <a:pt x="131373" y="187356"/>
                      <a:pt x="128797" y="191219"/>
                    </a:cubicBezTo>
                    <a:cubicBezTo>
                      <a:pt x="126221" y="189932"/>
                      <a:pt x="123645" y="189932"/>
                      <a:pt x="121069" y="189932"/>
                    </a:cubicBezTo>
                    <a:cubicBezTo>
                      <a:pt x="109478" y="189932"/>
                      <a:pt x="99174" y="197659"/>
                      <a:pt x="95310" y="207963"/>
                    </a:cubicBezTo>
                    <a:cubicBezTo>
                      <a:pt x="52807" y="200235"/>
                      <a:pt x="19320" y="187356"/>
                      <a:pt x="1288" y="179628"/>
                    </a:cubicBezTo>
                    <a:cubicBezTo>
                      <a:pt x="0" y="174476"/>
                      <a:pt x="0" y="170612"/>
                      <a:pt x="0" y="165460"/>
                    </a:cubicBezTo>
                    <a:cubicBezTo>
                      <a:pt x="0" y="160307"/>
                      <a:pt x="0" y="156444"/>
                      <a:pt x="1288" y="151292"/>
                    </a:cubicBezTo>
                    <a:cubicBezTo>
                      <a:pt x="23183" y="147428"/>
                      <a:pt x="64399" y="142276"/>
                      <a:pt x="113341" y="139700"/>
                    </a:cubicBezTo>
                    <a:close/>
                    <a:moveTo>
                      <a:pt x="186315" y="138112"/>
                    </a:moveTo>
                    <a:cubicBezTo>
                      <a:pt x="215774" y="139408"/>
                      <a:pt x="243952" y="143298"/>
                      <a:pt x="268288" y="149780"/>
                    </a:cubicBezTo>
                    <a:cubicBezTo>
                      <a:pt x="259322" y="164042"/>
                      <a:pt x="249076" y="179599"/>
                      <a:pt x="238829" y="193860"/>
                    </a:cubicBezTo>
                    <a:cubicBezTo>
                      <a:pt x="234986" y="192564"/>
                      <a:pt x="231144" y="191267"/>
                      <a:pt x="227301" y="191267"/>
                    </a:cubicBezTo>
                    <a:cubicBezTo>
                      <a:pt x="213212" y="191267"/>
                      <a:pt x="201685" y="201639"/>
                      <a:pt x="200404" y="214604"/>
                    </a:cubicBezTo>
                    <a:cubicBezTo>
                      <a:pt x="194000" y="214604"/>
                      <a:pt x="186315" y="214604"/>
                      <a:pt x="179911" y="215900"/>
                    </a:cubicBezTo>
                    <a:cubicBezTo>
                      <a:pt x="170945" y="202936"/>
                      <a:pt x="163260" y="191267"/>
                      <a:pt x="155575" y="179599"/>
                    </a:cubicBezTo>
                    <a:cubicBezTo>
                      <a:pt x="160698" y="171820"/>
                      <a:pt x="167102" y="162745"/>
                      <a:pt x="173507" y="154966"/>
                    </a:cubicBezTo>
                    <a:cubicBezTo>
                      <a:pt x="177349" y="148483"/>
                      <a:pt x="182472" y="143298"/>
                      <a:pt x="186315" y="138112"/>
                    </a:cubicBezTo>
                    <a:close/>
                    <a:moveTo>
                      <a:pt x="168276" y="138112"/>
                    </a:moveTo>
                    <a:cubicBezTo>
                      <a:pt x="165630" y="140597"/>
                      <a:pt x="164307" y="143081"/>
                      <a:pt x="161661" y="145566"/>
                    </a:cubicBezTo>
                    <a:cubicBezTo>
                      <a:pt x="156370" y="153020"/>
                      <a:pt x="151078" y="159232"/>
                      <a:pt x="145786" y="166687"/>
                    </a:cubicBezTo>
                    <a:cubicBezTo>
                      <a:pt x="144463" y="165445"/>
                      <a:pt x="143140" y="162960"/>
                      <a:pt x="141817" y="161718"/>
                    </a:cubicBezTo>
                    <a:cubicBezTo>
                      <a:pt x="137849" y="154263"/>
                      <a:pt x="132557" y="146808"/>
                      <a:pt x="128588" y="139354"/>
                    </a:cubicBezTo>
                    <a:cubicBezTo>
                      <a:pt x="141817" y="139354"/>
                      <a:pt x="155047" y="138112"/>
                      <a:pt x="168276" y="138112"/>
                    </a:cubicBezTo>
                    <a:close/>
                    <a:moveTo>
                      <a:pt x="220028" y="103187"/>
                    </a:moveTo>
                    <a:cubicBezTo>
                      <a:pt x="223838" y="104486"/>
                      <a:pt x="227648" y="105784"/>
                      <a:pt x="232728" y="105784"/>
                    </a:cubicBezTo>
                    <a:cubicBezTo>
                      <a:pt x="233998" y="105784"/>
                      <a:pt x="236538" y="105784"/>
                      <a:pt x="237808" y="105784"/>
                    </a:cubicBezTo>
                    <a:cubicBezTo>
                      <a:pt x="241618" y="109681"/>
                      <a:pt x="244158" y="114877"/>
                      <a:pt x="246698" y="118773"/>
                    </a:cubicBezTo>
                    <a:cubicBezTo>
                      <a:pt x="249238" y="122670"/>
                      <a:pt x="253048" y="127865"/>
                      <a:pt x="255588" y="131762"/>
                    </a:cubicBezTo>
                    <a:cubicBezTo>
                      <a:pt x="237808" y="129164"/>
                      <a:pt x="218758" y="126566"/>
                      <a:pt x="198438" y="125267"/>
                    </a:cubicBezTo>
                    <a:cubicBezTo>
                      <a:pt x="206058" y="117474"/>
                      <a:pt x="213678" y="109681"/>
                      <a:pt x="220028" y="103187"/>
                    </a:cubicBezTo>
                    <a:close/>
                    <a:moveTo>
                      <a:pt x="317236" y="98425"/>
                    </a:moveTo>
                    <a:cubicBezTo>
                      <a:pt x="325173" y="115539"/>
                      <a:pt x="329142" y="133969"/>
                      <a:pt x="331788" y="152400"/>
                    </a:cubicBezTo>
                    <a:cubicBezTo>
                      <a:pt x="319882" y="148450"/>
                      <a:pt x="306652" y="144501"/>
                      <a:pt x="292100" y="140552"/>
                    </a:cubicBezTo>
                    <a:cubicBezTo>
                      <a:pt x="301361" y="124754"/>
                      <a:pt x="310621" y="111589"/>
                      <a:pt x="317236" y="98425"/>
                    </a:cubicBezTo>
                    <a:close/>
                    <a:moveTo>
                      <a:pt x="286068" y="52387"/>
                    </a:moveTo>
                    <a:cubicBezTo>
                      <a:pt x="295205" y="61448"/>
                      <a:pt x="303037" y="71803"/>
                      <a:pt x="309563" y="84748"/>
                    </a:cubicBezTo>
                    <a:cubicBezTo>
                      <a:pt x="301731" y="98986"/>
                      <a:pt x="289984" y="117108"/>
                      <a:pt x="278236" y="136525"/>
                    </a:cubicBezTo>
                    <a:cubicBezTo>
                      <a:pt x="278236" y="136525"/>
                      <a:pt x="276931" y="136525"/>
                      <a:pt x="276931" y="136525"/>
                    </a:cubicBezTo>
                    <a:cubicBezTo>
                      <a:pt x="270404" y="127464"/>
                      <a:pt x="265183" y="119697"/>
                      <a:pt x="258657" y="110636"/>
                    </a:cubicBezTo>
                    <a:cubicBezTo>
                      <a:pt x="256046" y="106753"/>
                      <a:pt x="253436" y="102870"/>
                      <a:pt x="250825" y="98986"/>
                    </a:cubicBezTo>
                    <a:cubicBezTo>
                      <a:pt x="256046" y="93809"/>
                      <a:pt x="259962" y="86042"/>
                      <a:pt x="259962" y="78275"/>
                    </a:cubicBezTo>
                    <a:cubicBezTo>
                      <a:pt x="259962" y="75687"/>
                      <a:pt x="259962" y="73098"/>
                      <a:pt x="258657" y="70509"/>
                    </a:cubicBezTo>
                    <a:cubicBezTo>
                      <a:pt x="269099" y="62742"/>
                      <a:pt x="278236" y="57564"/>
                      <a:pt x="286068" y="52387"/>
                    </a:cubicBezTo>
                    <a:close/>
                    <a:moveTo>
                      <a:pt x="73025" y="28575"/>
                    </a:moveTo>
                    <a:cubicBezTo>
                      <a:pt x="79493" y="54655"/>
                      <a:pt x="92428" y="92472"/>
                      <a:pt x="107950" y="126377"/>
                    </a:cubicBezTo>
                    <a:cubicBezTo>
                      <a:pt x="63970" y="128985"/>
                      <a:pt x="25165" y="134201"/>
                      <a:pt x="3175" y="138113"/>
                    </a:cubicBezTo>
                    <a:cubicBezTo>
                      <a:pt x="10936" y="92472"/>
                      <a:pt x="36806" y="53351"/>
                      <a:pt x="73025" y="28575"/>
                    </a:cubicBezTo>
                    <a:close/>
                    <a:moveTo>
                      <a:pt x="203200" y="4762"/>
                    </a:moveTo>
                    <a:cubicBezTo>
                      <a:pt x="230476" y="11151"/>
                      <a:pt x="255155" y="23928"/>
                      <a:pt x="274638" y="41817"/>
                    </a:cubicBezTo>
                    <a:cubicBezTo>
                      <a:pt x="268144" y="45650"/>
                      <a:pt x="260350" y="52039"/>
                      <a:pt x="251258" y="57150"/>
                    </a:cubicBezTo>
                    <a:cubicBezTo>
                      <a:pt x="246063" y="53316"/>
                      <a:pt x="239568" y="50761"/>
                      <a:pt x="233074" y="50761"/>
                    </a:cubicBezTo>
                    <a:cubicBezTo>
                      <a:pt x="230476" y="50761"/>
                      <a:pt x="227879" y="50761"/>
                      <a:pt x="225281" y="52039"/>
                    </a:cubicBezTo>
                    <a:cubicBezTo>
                      <a:pt x="216189" y="34150"/>
                      <a:pt x="208395" y="17539"/>
                      <a:pt x="203200" y="4762"/>
                    </a:cubicBezTo>
                    <a:close/>
                    <a:moveTo>
                      <a:pt x="165260" y="0"/>
                    </a:moveTo>
                    <a:cubicBezTo>
                      <a:pt x="172957" y="0"/>
                      <a:pt x="179371" y="0"/>
                      <a:pt x="185786" y="1290"/>
                    </a:cubicBezTo>
                    <a:cubicBezTo>
                      <a:pt x="192200" y="15478"/>
                      <a:pt x="199897" y="36115"/>
                      <a:pt x="212725" y="59333"/>
                    </a:cubicBezTo>
                    <a:cubicBezTo>
                      <a:pt x="207594" y="63202"/>
                      <a:pt x="205028" y="69651"/>
                      <a:pt x="205028" y="77390"/>
                    </a:cubicBezTo>
                    <a:cubicBezTo>
                      <a:pt x="205028" y="82550"/>
                      <a:pt x="206311" y="87709"/>
                      <a:pt x="208876" y="91579"/>
                    </a:cubicBezTo>
                    <a:cubicBezTo>
                      <a:pt x="198614" y="100608"/>
                      <a:pt x="188351" y="110926"/>
                      <a:pt x="179371" y="122535"/>
                    </a:cubicBezTo>
                    <a:cubicBezTo>
                      <a:pt x="178089" y="122535"/>
                      <a:pt x="178089" y="122535"/>
                      <a:pt x="176806" y="122535"/>
                    </a:cubicBezTo>
                    <a:cubicBezTo>
                      <a:pt x="158846" y="122535"/>
                      <a:pt x="139604" y="123825"/>
                      <a:pt x="122927" y="123825"/>
                    </a:cubicBezTo>
                    <a:cubicBezTo>
                      <a:pt x="104967" y="87709"/>
                      <a:pt x="92139" y="45144"/>
                      <a:pt x="85725" y="20637"/>
                    </a:cubicBezTo>
                    <a:cubicBezTo>
                      <a:pt x="108816" y="7739"/>
                      <a:pt x="135755" y="0"/>
                      <a:pt x="1652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925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14" name="íSlîḋe">
              <a:extLst>
                <a:ext uri="{FF2B5EF4-FFF2-40B4-BE49-F238E27FC236}">
                  <a16:creationId xmlns:a16="http://schemas.microsoft.com/office/drawing/2014/main" id="{6DC0D26E-6929-4017-9614-4EECF5ED8FB8}"/>
                </a:ext>
              </a:extLst>
            </p:cNvPr>
            <p:cNvSpPr/>
            <p:nvPr/>
          </p:nvSpPr>
          <p:spPr bwMode="auto">
            <a:xfrm>
              <a:off x="664197" y="4965803"/>
              <a:ext cx="2707654" cy="1104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… …</a:t>
              </a:r>
            </a:p>
          </p:txBody>
        </p: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EF8933AF-FACB-4E06-A3D8-F6771D7A3A7E}"/>
                </a:ext>
              </a:extLst>
            </p:cNvPr>
            <p:cNvCxnSpPr>
              <a:cxnSpLocks/>
              <a:stCxn id="26" idx="3"/>
              <a:endCxn id="17" idx="0"/>
            </p:cNvCxnSpPr>
            <p:nvPr/>
          </p:nvCxnSpPr>
          <p:spPr>
            <a:xfrm>
              <a:off x="7449826" y="4870989"/>
              <a:ext cx="1" cy="437715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oval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íṥḷiďè">
              <a:extLst>
                <a:ext uri="{FF2B5EF4-FFF2-40B4-BE49-F238E27FC236}">
                  <a16:creationId xmlns:a16="http://schemas.microsoft.com/office/drawing/2014/main" id="{43626232-9551-4518-92B0-62F841BE3614}"/>
                </a:ext>
              </a:extLst>
            </p:cNvPr>
            <p:cNvGrpSpPr/>
            <p:nvPr/>
          </p:nvGrpSpPr>
          <p:grpSpPr>
            <a:xfrm>
              <a:off x="7111490" y="4194630"/>
              <a:ext cx="676672" cy="676358"/>
              <a:chOff x="6800652" y="1600503"/>
              <a:chExt cx="676672" cy="676358"/>
            </a:xfrm>
          </p:grpSpPr>
          <p:sp>
            <p:nvSpPr>
              <p:cNvPr id="26" name="íšlîdê">
                <a:extLst>
                  <a:ext uri="{FF2B5EF4-FFF2-40B4-BE49-F238E27FC236}">
                    <a16:creationId xmlns:a16="http://schemas.microsoft.com/office/drawing/2014/main" id="{9897FF5D-864A-465B-A679-E8769F18AB2B}"/>
                  </a:ext>
                </a:extLst>
              </p:cNvPr>
              <p:cNvSpPr/>
              <p:nvPr/>
            </p:nvSpPr>
            <p:spPr>
              <a:xfrm>
                <a:off x="6800652" y="1600503"/>
                <a:ext cx="676672" cy="676358"/>
              </a:xfrm>
              <a:custGeom>
                <a:avLst/>
                <a:gdLst>
                  <a:gd name="connsiteX0" fmla="*/ 0 w 1260455"/>
                  <a:gd name="connsiteY0" fmla="*/ 630228 h 1260455"/>
                  <a:gd name="connsiteX1" fmla="*/ 630228 w 1260455"/>
                  <a:gd name="connsiteY1" fmla="*/ 0 h 1260455"/>
                  <a:gd name="connsiteX2" fmla="*/ 1260456 w 1260455"/>
                  <a:gd name="connsiteY2" fmla="*/ 630228 h 1260455"/>
                  <a:gd name="connsiteX3" fmla="*/ 630228 w 1260455"/>
                  <a:gd name="connsiteY3" fmla="*/ 1260456 h 1260455"/>
                  <a:gd name="connsiteX4" fmla="*/ 0 w 1260455"/>
                  <a:gd name="connsiteY4" fmla="*/ 630228 h 1260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0455" h="1260455">
                    <a:moveTo>
                      <a:pt x="0" y="630228"/>
                    </a:moveTo>
                    <a:cubicBezTo>
                      <a:pt x="0" y="282163"/>
                      <a:pt x="282163" y="0"/>
                      <a:pt x="630228" y="0"/>
                    </a:cubicBezTo>
                    <a:cubicBezTo>
                      <a:pt x="978293" y="0"/>
                      <a:pt x="1260456" y="282163"/>
                      <a:pt x="1260456" y="630228"/>
                    </a:cubicBezTo>
                    <a:cubicBezTo>
                      <a:pt x="1260456" y="978293"/>
                      <a:pt x="978293" y="1260456"/>
                      <a:pt x="630228" y="1260456"/>
                    </a:cubicBezTo>
                    <a:cubicBezTo>
                      <a:pt x="282163" y="1260456"/>
                      <a:pt x="0" y="978293"/>
                      <a:pt x="0" y="6302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7" name="ïṩļîḋe">
                <a:extLst>
                  <a:ext uri="{FF2B5EF4-FFF2-40B4-BE49-F238E27FC236}">
                    <a16:creationId xmlns:a16="http://schemas.microsoft.com/office/drawing/2014/main" id="{62723F8A-FBF7-454E-BDDA-DF9DA48DA0FF}"/>
                  </a:ext>
                </a:extLst>
              </p:cNvPr>
              <p:cNvSpPr/>
              <p:nvPr/>
            </p:nvSpPr>
            <p:spPr>
              <a:xfrm>
                <a:off x="6974965" y="1774660"/>
                <a:ext cx="328046" cy="328044"/>
              </a:xfrm>
              <a:custGeom>
                <a:avLst/>
                <a:gdLst>
                  <a:gd name="connsiteX0" fmla="*/ 199497 w 331788"/>
                  <a:gd name="connsiteY0" fmla="*/ 265112 h 331787"/>
                  <a:gd name="connsiteX1" fmla="*/ 209798 w 331788"/>
                  <a:gd name="connsiteY1" fmla="*/ 279217 h 331787"/>
                  <a:gd name="connsiteX2" fmla="*/ 238126 w 331788"/>
                  <a:gd name="connsiteY2" fmla="*/ 315118 h 331787"/>
                  <a:gd name="connsiteX3" fmla="*/ 166018 w 331788"/>
                  <a:gd name="connsiteY3" fmla="*/ 331787 h 331787"/>
                  <a:gd name="connsiteX4" fmla="*/ 122238 w 331788"/>
                  <a:gd name="connsiteY4" fmla="*/ 325376 h 331787"/>
                  <a:gd name="connsiteX5" fmla="*/ 199497 w 331788"/>
                  <a:gd name="connsiteY5" fmla="*/ 265112 h 331787"/>
                  <a:gd name="connsiteX6" fmla="*/ 190500 w 331788"/>
                  <a:gd name="connsiteY6" fmla="*/ 228600 h 331787"/>
                  <a:gd name="connsiteX7" fmla="*/ 201490 w 331788"/>
                  <a:gd name="connsiteY7" fmla="*/ 228600 h 331787"/>
                  <a:gd name="connsiteX8" fmla="*/ 206375 w 331788"/>
                  <a:gd name="connsiteY8" fmla="*/ 236394 h 331787"/>
                  <a:gd name="connsiteX9" fmla="*/ 200269 w 331788"/>
                  <a:gd name="connsiteY9" fmla="*/ 242888 h 331787"/>
                  <a:gd name="connsiteX10" fmla="*/ 190500 w 331788"/>
                  <a:gd name="connsiteY10" fmla="*/ 228600 h 331787"/>
                  <a:gd name="connsiteX11" fmla="*/ 146452 w 331788"/>
                  <a:gd name="connsiteY11" fmla="*/ 228600 h 331787"/>
                  <a:gd name="connsiteX12" fmla="*/ 164590 w 331788"/>
                  <a:gd name="connsiteY12" fmla="*/ 229897 h 331787"/>
                  <a:gd name="connsiteX13" fmla="*/ 165885 w 331788"/>
                  <a:gd name="connsiteY13" fmla="*/ 229897 h 331787"/>
                  <a:gd name="connsiteX14" fmla="*/ 173659 w 331788"/>
                  <a:gd name="connsiteY14" fmla="*/ 229897 h 331787"/>
                  <a:gd name="connsiteX15" fmla="*/ 190501 w 331788"/>
                  <a:gd name="connsiteY15" fmla="*/ 253240 h 331787"/>
                  <a:gd name="connsiteX16" fmla="*/ 103699 w 331788"/>
                  <a:gd name="connsiteY16" fmla="*/ 320675 h 331787"/>
                  <a:gd name="connsiteX17" fmla="*/ 77788 w 331788"/>
                  <a:gd name="connsiteY17" fmla="*/ 306410 h 331787"/>
                  <a:gd name="connsiteX18" fmla="*/ 112768 w 331788"/>
                  <a:gd name="connsiteY18" fmla="*/ 244162 h 331787"/>
                  <a:gd name="connsiteX19" fmla="*/ 121837 w 331788"/>
                  <a:gd name="connsiteY19" fmla="*/ 245459 h 331787"/>
                  <a:gd name="connsiteX20" fmla="*/ 146452 w 331788"/>
                  <a:gd name="connsiteY20" fmla="*/ 228600 h 331787"/>
                  <a:gd name="connsiteX21" fmla="*/ 323851 w 331788"/>
                  <a:gd name="connsiteY21" fmla="*/ 217487 h 331787"/>
                  <a:gd name="connsiteX22" fmla="*/ 249631 w 331788"/>
                  <a:gd name="connsiteY22" fmla="*/ 307975 h 331787"/>
                  <a:gd name="connsiteX23" fmla="*/ 207963 w 331788"/>
                  <a:gd name="connsiteY23" fmla="*/ 253682 h 331787"/>
                  <a:gd name="connsiteX24" fmla="*/ 218380 w 331788"/>
                  <a:gd name="connsiteY24" fmla="*/ 243341 h 331787"/>
                  <a:gd name="connsiteX25" fmla="*/ 227495 w 331788"/>
                  <a:gd name="connsiteY25" fmla="*/ 244634 h 331787"/>
                  <a:gd name="connsiteX26" fmla="*/ 253537 w 331788"/>
                  <a:gd name="connsiteY26" fmla="*/ 225243 h 331787"/>
                  <a:gd name="connsiteX27" fmla="*/ 323851 w 331788"/>
                  <a:gd name="connsiteY27" fmla="*/ 217487 h 331787"/>
                  <a:gd name="connsiteX28" fmla="*/ 3175 w 331788"/>
                  <a:gd name="connsiteY28" fmla="*/ 196850 h 331787"/>
                  <a:gd name="connsiteX29" fmla="*/ 93642 w 331788"/>
                  <a:gd name="connsiteY29" fmla="*/ 222902 h 331787"/>
                  <a:gd name="connsiteX30" fmla="*/ 100013 w 331788"/>
                  <a:gd name="connsiteY30" fmla="*/ 235927 h 331787"/>
                  <a:gd name="connsiteX31" fmla="*/ 65610 w 331788"/>
                  <a:gd name="connsiteY31" fmla="*/ 298450 h 331787"/>
                  <a:gd name="connsiteX32" fmla="*/ 3175 w 331788"/>
                  <a:gd name="connsiteY32" fmla="*/ 196850 h 331787"/>
                  <a:gd name="connsiteX33" fmla="*/ 146517 w 331788"/>
                  <a:gd name="connsiteY33" fmla="*/ 192087 h 331787"/>
                  <a:gd name="connsiteX34" fmla="*/ 163513 w 331788"/>
                  <a:gd name="connsiteY34" fmla="*/ 215900 h 331787"/>
                  <a:gd name="connsiteX35" fmla="*/ 147825 w 331788"/>
                  <a:gd name="connsiteY35" fmla="*/ 214577 h 331787"/>
                  <a:gd name="connsiteX36" fmla="*/ 141288 w 331788"/>
                  <a:gd name="connsiteY36" fmla="*/ 200025 h 331787"/>
                  <a:gd name="connsiteX37" fmla="*/ 146517 w 331788"/>
                  <a:gd name="connsiteY37" fmla="*/ 192087 h 331787"/>
                  <a:gd name="connsiteX38" fmla="*/ 277877 w 331788"/>
                  <a:gd name="connsiteY38" fmla="*/ 160337 h 331787"/>
                  <a:gd name="connsiteX39" fmla="*/ 314326 w 331788"/>
                  <a:gd name="connsiteY39" fmla="*/ 204624 h 331787"/>
                  <a:gd name="connsiteX40" fmla="*/ 253143 w 331788"/>
                  <a:gd name="connsiteY40" fmla="*/ 211137 h 331787"/>
                  <a:gd name="connsiteX41" fmla="*/ 249238 w 331788"/>
                  <a:gd name="connsiteY41" fmla="*/ 203322 h 331787"/>
                  <a:gd name="connsiteX42" fmla="*/ 277877 w 331788"/>
                  <a:gd name="connsiteY42" fmla="*/ 160337 h 331787"/>
                  <a:gd name="connsiteX43" fmla="*/ 290513 w 331788"/>
                  <a:gd name="connsiteY43" fmla="*/ 153987 h 331787"/>
                  <a:gd name="connsiteX44" fmla="*/ 331788 w 331788"/>
                  <a:gd name="connsiteY44" fmla="*/ 167061 h 331787"/>
                  <a:gd name="connsiteX45" fmla="*/ 329125 w 331788"/>
                  <a:gd name="connsiteY45" fmla="*/ 198437 h 331787"/>
                  <a:gd name="connsiteX46" fmla="*/ 290513 w 331788"/>
                  <a:gd name="connsiteY46" fmla="*/ 153987 h 331787"/>
                  <a:gd name="connsiteX47" fmla="*/ 113341 w 331788"/>
                  <a:gd name="connsiteY47" fmla="*/ 139700 h 331787"/>
                  <a:gd name="connsiteX48" fmla="*/ 130085 w 331788"/>
                  <a:gd name="connsiteY48" fmla="*/ 169324 h 331787"/>
                  <a:gd name="connsiteX49" fmla="*/ 136525 w 331788"/>
                  <a:gd name="connsiteY49" fmla="*/ 178340 h 331787"/>
                  <a:gd name="connsiteX50" fmla="*/ 128797 w 331788"/>
                  <a:gd name="connsiteY50" fmla="*/ 191219 h 331787"/>
                  <a:gd name="connsiteX51" fmla="*/ 121069 w 331788"/>
                  <a:gd name="connsiteY51" fmla="*/ 189932 h 331787"/>
                  <a:gd name="connsiteX52" fmla="*/ 95310 w 331788"/>
                  <a:gd name="connsiteY52" fmla="*/ 207963 h 331787"/>
                  <a:gd name="connsiteX53" fmla="*/ 1288 w 331788"/>
                  <a:gd name="connsiteY53" fmla="*/ 179628 h 331787"/>
                  <a:gd name="connsiteX54" fmla="*/ 0 w 331788"/>
                  <a:gd name="connsiteY54" fmla="*/ 165460 h 331787"/>
                  <a:gd name="connsiteX55" fmla="*/ 1288 w 331788"/>
                  <a:gd name="connsiteY55" fmla="*/ 151292 h 331787"/>
                  <a:gd name="connsiteX56" fmla="*/ 113341 w 331788"/>
                  <a:gd name="connsiteY56" fmla="*/ 139700 h 331787"/>
                  <a:gd name="connsiteX57" fmla="*/ 186315 w 331788"/>
                  <a:gd name="connsiteY57" fmla="*/ 138112 h 331787"/>
                  <a:gd name="connsiteX58" fmla="*/ 268288 w 331788"/>
                  <a:gd name="connsiteY58" fmla="*/ 149780 h 331787"/>
                  <a:gd name="connsiteX59" fmla="*/ 238829 w 331788"/>
                  <a:gd name="connsiteY59" fmla="*/ 193860 h 331787"/>
                  <a:gd name="connsiteX60" fmla="*/ 227301 w 331788"/>
                  <a:gd name="connsiteY60" fmla="*/ 191267 h 331787"/>
                  <a:gd name="connsiteX61" fmla="*/ 200404 w 331788"/>
                  <a:gd name="connsiteY61" fmla="*/ 214604 h 331787"/>
                  <a:gd name="connsiteX62" fmla="*/ 179911 w 331788"/>
                  <a:gd name="connsiteY62" fmla="*/ 215900 h 331787"/>
                  <a:gd name="connsiteX63" fmla="*/ 155575 w 331788"/>
                  <a:gd name="connsiteY63" fmla="*/ 179599 h 331787"/>
                  <a:gd name="connsiteX64" fmla="*/ 173507 w 331788"/>
                  <a:gd name="connsiteY64" fmla="*/ 154966 h 331787"/>
                  <a:gd name="connsiteX65" fmla="*/ 186315 w 331788"/>
                  <a:gd name="connsiteY65" fmla="*/ 138112 h 331787"/>
                  <a:gd name="connsiteX66" fmla="*/ 168276 w 331788"/>
                  <a:gd name="connsiteY66" fmla="*/ 138112 h 331787"/>
                  <a:gd name="connsiteX67" fmla="*/ 161661 w 331788"/>
                  <a:gd name="connsiteY67" fmla="*/ 145566 h 331787"/>
                  <a:gd name="connsiteX68" fmla="*/ 145786 w 331788"/>
                  <a:gd name="connsiteY68" fmla="*/ 166687 h 331787"/>
                  <a:gd name="connsiteX69" fmla="*/ 141817 w 331788"/>
                  <a:gd name="connsiteY69" fmla="*/ 161718 h 331787"/>
                  <a:gd name="connsiteX70" fmla="*/ 128588 w 331788"/>
                  <a:gd name="connsiteY70" fmla="*/ 139354 h 331787"/>
                  <a:gd name="connsiteX71" fmla="*/ 168276 w 331788"/>
                  <a:gd name="connsiteY71" fmla="*/ 138112 h 331787"/>
                  <a:gd name="connsiteX72" fmla="*/ 220028 w 331788"/>
                  <a:gd name="connsiteY72" fmla="*/ 103187 h 331787"/>
                  <a:gd name="connsiteX73" fmla="*/ 232728 w 331788"/>
                  <a:gd name="connsiteY73" fmla="*/ 105784 h 331787"/>
                  <a:gd name="connsiteX74" fmla="*/ 237808 w 331788"/>
                  <a:gd name="connsiteY74" fmla="*/ 105784 h 331787"/>
                  <a:gd name="connsiteX75" fmla="*/ 246698 w 331788"/>
                  <a:gd name="connsiteY75" fmla="*/ 118773 h 331787"/>
                  <a:gd name="connsiteX76" fmla="*/ 255588 w 331788"/>
                  <a:gd name="connsiteY76" fmla="*/ 131762 h 331787"/>
                  <a:gd name="connsiteX77" fmla="*/ 198438 w 331788"/>
                  <a:gd name="connsiteY77" fmla="*/ 125267 h 331787"/>
                  <a:gd name="connsiteX78" fmla="*/ 220028 w 331788"/>
                  <a:gd name="connsiteY78" fmla="*/ 103187 h 331787"/>
                  <a:gd name="connsiteX79" fmla="*/ 317236 w 331788"/>
                  <a:gd name="connsiteY79" fmla="*/ 98425 h 331787"/>
                  <a:gd name="connsiteX80" fmla="*/ 331788 w 331788"/>
                  <a:gd name="connsiteY80" fmla="*/ 152400 h 331787"/>
                  <a:gd name="connsiteX81" fmla="*/ 292100 w 331788"/>
                  <a:gd name="connsiteY81" fmla="*/ 140552 h 331787"/>
                  <a:gd name="connsiteX82" fmla="*/ 317236 w 331788"/>
                  <a:gd name="connsiteY82" fmla="*/ 98425 h 331787"/>
                  <a:gd name="connsiteX83" fmla="*/ 286068 w 331788"/>
                  <a:gd name="connsiteY83" fmla="*/ 52387 h 331787"/>
                  <a:gd name="connsiteX84" fmla="*/ 309563 w 331788"/>
                  <a:gd name="connsiteY84" fmla="*/ 84748 h 331787"/>
                  <a:gd name="connsiteX85" fmla="*/ 278236 w 331788"/>
                  <a:gd name="connsiteY85" fmla="*/ 136525 h 331787"/>
                  <a:gd name="connsiteX86" fmla="*/ 276931 w 331788"/>
                  <a:gd name="connsiteY86" fmla="*/ 136525 h 331787"/>
                  <a:gd name="connsiteX87" fmla="*/ 258657 w 331788"/>
                  <a:gd name="connsiteY87" fmla="*/ 110636 h 331787"/>
                  <a:gd name="connsiteX88" fmla="*/ 250825 w 331788"/>
                  <a:gd name="connsiteY88" fmla="*/ 98986 h 331787"/>
                  <a:gd name="connsiteX89" fmla="*/ 259962 w 331788"/>
                  <a:gd name="connsiteY89" fmla="*/ 78275 h 331787"/>
                  <a:gd name="connsiteX90" fmla="*/ 258657 w 331788"/>
                  <a:gd name="connsiteY90" fmla="*/ 70509 h 331787"/>
                  <a:gd name="connsiteX91" fmla="*/ 286068 w 331788"/>
                  <a:gd name="connsiteY91" fmla="*/ 52387 h 331787"/>
                  <a:gd name="connsiteX92" fmla="*/ 73025 w 331788"/>
                  <a:gd name="connsiteY92" fmla="*/ 28575 h 331787"/>
                  <a:gd name="connsiteX93" fmla="*/ 107950 w 331788"/>
                  <a:gd name="connsiteY93" fmla="*/ 126377 h 331787"/>
                  <a:gd name="connsiteX94" fmla="*/ 3175 w 331788"/>
                  <a:gd name="connsiteY94" fmla="*/ 138113 h 331787"/>
                  <a:gd name="connsiteX95" fmla="*/ 73025 w 331788"/>
                  <a:gd name="connsiteY95" fmla="*/ 28575 h 331787"/>
                  <a:gd name="connsiteX96" fmla="*/ 203200 w 331788"/>
                  <a:gd name="connsiteY96" fmla="*/ 4762 h 331787"/>
                  <a:gd name="connsiteX97" fmla="*/ 274638 w 331788"/>
                  <a:gd name="connsiteY97" fmla="*/ 41817 h 331787"/>
                  <a:gd name="connsiteX98" fmla="*/ 251258 w 331788"/>
                  <a:gd name="connsiteY98" fmla="*/ 57150 h 331787"/>
                  <a:gd name="connsiteX99" fmla="*/ 233074 w 331788"/>
                  <a:gd name="connsiteY99" fmla="*/ 50761 h 331787"/>
                  <a:gd name="connsiteX100" fmla="*/ 225281 w 331788"/>
                  <a:gd name="connsiteY100" fmla="*/ 52039 h 331787"/>
                  <a:gd name="connsiteX101" fmla="*/ 203200 w 331788"/>
                  <a:gd name="connsiteY101" fmla="*/ 4762 h 331787"/>
                  <a:gd name="connsiteX102" fmla="*/ 165260 w 331788"/>
                  <a:gd name="connsiteY102" fmla="*/ 0 h 331787"/>
                  <a:gd name="connsiteX103" fmla="*/ 185786 w 331788"/>
                  <a:gd name="connsiteY103" fmla="*/ 1290 h 331787"/>
                  <a:gd name="connsiteX104" fmla="*/ 212725 w 331788"/>
                  <a:gd name="connsiteY104" fmla="*/ 59333 h 331787"/>
                  <a:gd name="connsiteX105" fmla="*/ 205028 w 331788"/>
                  <a:gd name="connsiteY105" fmla="*/ 77390 h 331787"/>
                  <a:gd name="connsiteX106" fmla="*/ 208876 w 331788"/>
                  <a:gd name="connsiteY106" fmla="*/ 91579 h 331787"/>
                  <a:gd name="connsiteX107" fmla="*/ 179371 w 331788"/>
                  <a:gd name="connsiteY107" fmla="*/ 122535 h 331787"/>
                  <a:gd name="connsiteX108" fmla="*/ 176806 w 331788"/>
                  <a:gd name="connsiteY108" fmla="*/ 122535 h 331787"/>
                  <a:gd name="connsiteX109" fmla="*/ 122927 w 331788"/>
                  <a:gd name="connsiteY109" fmla="*/ 123825 h 331787"/>
                  <a:gd name="connsiteX110" fmla="*/ 85725 w 331788"/>
                  <a:gd name="connsiteY110" fmla="*/ 20637 h 331787"/>
                  <a:gd name="connsiteX111" fmla="*/ 165260 w 331788"/>
                  <a:gd name="connsiteY111" fmla="*/ 0 h 331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</a:cxnLst>
                <a:rect l="l" t="t" r="r" b="b"/>
                <a:pathLst>
                  <a:path w="331788" h="331787">
                    <a:moveTo>
                      <a:pt x="199497" y="265112"/>
                    </a:moveTo>
                    <a:cubicBezTo>
                      <a:pt x="203360" y="270241"/>
                      <a:pt x="205935" y="274088"/>
                      <a:pt x="209798" y="279217"/>
                    </a:cubicBezTo>
                    <a:cubicBezTo>
                      <a:pt x="222674" y="295885"/>
                      <a:pt x="231688" y="307425"/>
                      <a:pt x="238126" y="315118"/>
                    </a:cubicBezTo>
                    <a:cubicBezTo>
                      <a:pt x="216236" y="325376"/>
                      <a:pt x="191771" y="331787"/>
                      <a:pt x="166018" y="331787"/>
                    </a:cubicBezTo>
                    <a:cubicBezTo>
                      <a:pt x="150566" y="331787"/>
                      <a:pt x="136402" y="329223"/>
                      <a:pt x="122238" y="325376"/>
                    </a:cubicBezTo>
                    <a:cubicBezTo>
                      <a:pt x="141553" y="312554"/>
                      <a:pt x="169881" y="293321"/>
                      <a:pt x="199497" y="265112"/>
                    </a:cubicBezTo>
                    <a:close/>
                    <a:moveTo>
                      <a:pt x="190500" y="228600"/>
                    </a:moveTo>
                    <a:cubicBezTo>
                      <a:pt x="194163" y="228600"/>
                      <a:pt x="197827" y="228600"/>
                      <a:pt x="201490" y="228600"/>
                    </a:cubicBezTo>
                    <a:cubicBezTo>
                      <a:pt x="202712" y="231198"/>
                      <a:pt x="203933" y="233796"/>
                      <a:pt x="206375" y="236394"/>
                    </a:cubicBezTo>
                    <a:cubicBezTo>
                      <a:pt x="203933" y="237693"/>
                      <a:pt x="201490" y="240290"/>
                      <a:pt x="200269" y="242888"/>
                    </a:cubicBezTo>
                    <a:cubicBezTo>
                      <a:pt x="196606" y="237693"/>
                      <a:pt x="194163" y="233796"/>
                      <a:pt x="190500" y="228600"/>
                    </a:cubicBezTo>
                    <a:close/>
                    <a:moveTo>
                      <a:pt x="146452" y="228600"/>
                    </a:moveTo>
                    <a:cubicBezTo>
                      <a:pt x="152930" y="228600"/>
                      <a:pt x="159408" y="229897"/>
                      <a:pt x="164590" y="229897"/>
                    </a:cubicBezTo>
                    <a:cubicBezTo>
                      <a:pt x="164590" y="229897"/>
                      <a:pt x="164590" y="229897"/>
                      <a:pt x="165885" y="229897"/>
                    </a:cubicBezTo>
                    <a:cubicBezTo>
                      <a:pt x="168477" y="229897"/>
                      <a:pt x="171068" y="229897"/>
                      <a:pt x="173659" y="229897"/>
                    </a:cubicBezTo>
                    <a:cubicBezTo>
                      <a:pt x="178841" y="237678"/>
                      <a:pt x="185319" y="245459"/>
                      <a:pt x="190501" y="253240"/>
                    </a:cubicBezTo>
                    <a:cubicBezTo>
                      <a:pt x="156817" y="286958"/>
                      <a:pt x="123132" y="309004"/>
                      <a:pt x="103699" y="320675"/>
                    </a:cubicBezTo>
                    <a:cubicBezTo>
                      <a:pt x="94630" y="316785"/>
                      <a:pt x="85561" y="311597"/>
                      <a:pt x="77788" y="306410"/>
                    </a:cubicBezTo>
                    <a:cubicBezTo>
                      <a:pt x="84266" y="293442"/>
                      <a:pt x="97221" y="271396"/>
                      <a:pt x="112768" y="244162"/>
                    </a:cubicBezTo>
                    <a:cubicBezTo>
                      <a:pt x="115359" y="245459"/>
                      <a:pt x="117950" y="245459"/>
                      <a:pt x="121837" y="245459"/>
                    </a:cubicBezTo>
                    <a:cubicBezTo>
                      <a:pt x="132201" y="245459"/>
                      <a:pt x="142566" y="238975"/>
                      <a:pt x="146452" y="228600"/>
                    </a:cubicBezTo>
                    <a:close/>
                    <a:moveTo>
                      <a:pt x="323851" y="217487"/>
                    </a:moveTo>
                    <a:cubicBezTo>
                      <a:pt x="310830" y="256268"/>
                      <a:pt x="284788" y="287292"/>
                      <a:pt x="249631" y="307975"/>
                    </a:cubicBezTo>
                    <a:cubicBezTo>
                      <a:pt x="240516" y="295048"/>
                      <a:pt x="224890" y="275658"/>
                      <a:pt x="207963" y="253682"/>
                    </a:cubicBezTo>
                    <a:cubicBezTo>
                      <a:pt x="211869" y="249804"/>
                      <a:pt x="214474" y="247219"/>
                      <a:pt x="218380" y="243341"/>
                    </a:cubicBezTo>
                    <a:cubicBezTo>
                      <a:pt x="220984" y="244634"/>
                      <a:pt x="223588" y="244634"/>
                      <a:pt x="227495" y="244634"/>
                    </a:cubicBezTo>
                    <a:cubicBezTo>
                      <a:pt x="239214" y="244634"/>
                      <a:pt x="250933" y="236878"/>
                      <a:pt x="253537" y="225243"/>
                    </a:cubicBezTo>
                    <a:cubicBezTo>
                      <a:pt x="280881" y="222658"/>
                      <a:pt x="304319" y="220073"/>
                      <a:pt x="323851" y="217487"/>
                    </a:cubicBezTo>
                    <a:close/>
                    <a:moveTo>
                      <a:pt x="3175" y="196850"/>
                    </a:moveTo>
                    <a:cubicBezTo>
                      <a:pt x="23562" y="204666"/>
                      <a:pt x="55417" y="215086"/>
                      <a:pt x="93642" y="222902"/>
                    </a:cubicBezTo>
                    <a:cubicBezTo>
                      <a:pt x="94916" y="228112"/>
                      <a:pt x="96190" y="232019"/>
                      <a:pt x="100013" y="235927"/>
                    </a:cubicBezTo>
                    <a:cubicBezTo>
                      <a:pt x="84723" y="261978"/>
                      <a:pt x="71981" y="284122"/>
                      <a:pt x="65610" y="298450"/>
                    </a:cubicBezTo>
                    <a:cubicBezTo>
                      <a:pt x="33755" y="273702"/>
                      <a:pt x="10820" y="237230"/>
                      <a:pt x="3175" y="196850"/>
                    </a:cubicBezTo>
                    <a:close/>
                    <a:moveTo>
                      <a:pt x="146517" y="192087"/>
                    </a:moveTo>
                    <a:cubicBezTo>
                      <a:pt x="151747" y="200025"/>
                      <a:pt x="156976" y="207963"/>
                      <a:pt x="163513" y="215900"/>
                    </a:cubicBezTo>
                    <a:cubicBezTo>
                      <a:pt x="158284" y="215900"/>
                      <a:pt x="153054" y="214577"/>
                      <a:pt x="147825" y="214577"/>
                    </a:cubicBezTo>
                    <a:cubicBezTo>
                      <a:pt x="147825" y="209286"/>
                      <a:pt x="145210" y="203994"/>
                      <a:pt x="141288" y="200025"/>
                    </a:cubicBezTo>
                    <a:cubicBezTo>
                      <a:pt x="142595" y="197379"/>
                      <a:pt x="145210" y="194733"/>
                      <a:pt x="146517" y="192087"/>
                    </a:cubicBezTo>
                    <a:close/>
                    <a:moveTo>
                      <a:pt x="277877" y="160337"/>
                    </a:moveTo>
                    <a:cubicBezTo>
                      <a:pt x="290894" y="175968"/>
                      <a:pt x="302610" y="190296"/>
                      <a:pt x="314326" y="204624"/>
                    </a:cubicBezTo>
                    <a:cubicBezTo>
                      <a:pt x="297403" y="205927"/>
                      <a:pt x="276575" y="208532"/>
                      <a:pt x="253143" y="211137"/>
                    </a:cubicBezTo>
                    <a:cubicBezTo>
                      <a:pt x="251842" y="207230"/>
                      <a:pt x="251842" y="204624"/>
                      <a:pt x="249238" y="203322"/>
                    </a:cubicBezTo>
                    <a:cubicBezTo>
                      <a:pt x="259652" y="188994"/>
                      <a:pt x="270066" y="174665"/>
                      <a:pt x="277877" y="160337"/>
                    </a:cubicBezTo>
                    <a:close/>
                    <a:moveTo>
                      <a:pt x="290513" y="153987"/>
                    </a:moveTo>
                    <a:cubicBezTo>
                      <a:pt x="306490" y="159216"/>
                      <a:pt x="321136" y="163139"/>
                      <a:pt x="331788" y="167061"/>
                    </a:cubicBezTo>
                    <a:cubicBezTo>
                      <a:pt x="331788" y="178827"/>
                      <a:pt x="330457" y="187978"/>
                      <a:pt x="329125" y="198437"/>
                    </a:cubicBezTo>
                    <a:cubicBezTo>
                      <a:pt x="317142" y="185364"/>
                      <a:pt x="303828" y="170983"/>
                      <a:pt x="290513" y="153987"/>
                    </a:cubicBezTo>
                    <a:close/>
                    <a:moveTo>
                      <a:pt x="113341" y="139700"/>
                    </a:moveTo>
                    <a:cubicBezTo>
                      <a:pt x="118493" y="150004"/>
                      <a:pt x="124933" y="160307"/>
                      <a:pt x="130085" y="169324"/>
                    </a:cubicBezTo>
                    <a:cubicBezTo>
                      <a:pt x="132661" y="171900"/>
                      <a:pt x="135237" y="175764"/>
                      <a:pt x="136525" y="178340"/>
                    </a:cubicBezTo>
                    <a:cubicBezTo>
                      <a:pt x="133949" y="183492"/>
                      <a:pt x="131373" y="187356"/>
                      <a:pt x="128797" y="191219"/>
                    </a:cubicBezTo>
                    <a:cubicBezTo>
                      <a:pt x="126221" y="189932"/>
                      <a:pt x="123645" y="189932"/>
                      <a:pt x="121069" y="189932"/>
                    </a:cubicBezTo>
                    <a:cubicBezTo>
                      <a:pt x="109478" y="189932"/>
                      <a:pt x="99174" y="197659"/>
                      <a:pt x="95310" y="207963"/>
                    </a:cubicBezTo>
                    <a:cubicBezTo>
                      <a:pt x="52807" y="200235"/>
                      <a:pt x="19320" y="187356"/>
                      <a:pt x="1288" y="179628"/>
                    </a:cubicBezTo>
                    <a:cubicBezTo>
                      <a:pt x="0" y="174476"/>
                      <a:pt x="0" y="170612"/>
                      <a:pt x="0" y="165460"/>
                    </a:cubicBezTo>
                    <a:cubicBezTo>
                      <a:pt x="0" y="160307"/>
                      <a:pt x="0" y="156444"/>
                      <a:pt x="1288" y="151292"/>
                    </a:cubicBezTo>
                    <a:cubicBezTo>
                      <a:pt x="23183" y="147428"/>
                      <a:pt x="64399" y="142276"/>
                      <a:pt x="113341" y="139700"/>
                    </a:cubicBezTo>
                    <a:close/>
                    <a:moveTo>
                      <a:pt x="186315" y="138112"/>
                    </a:moveTo>
                    <a:cubicBezTo>
                      <a:pt x="215774" y="139408"/>
                      <a:pt x="243952" y="143298"/>
                      <a:pt x="268288" y="149780"/>
                    </a:cubicBezTo>
                    <a:cubicBezTo>
                      <a:pt x="259322" y="164042"/>
                      <a:pt x="249076" y="179599"/>
                      <a:pt x="238829" y="193860"/>
                    </a:cubicBezTo>
                    <a:cubicBezTo>
                      <a:pt x="234986" y="192564"/>
                      <a:pt x="231144" y="191267"/>
                      <a:pt x="227301" y="191267"/>
                    </a:cubicBezTo>
                    <a:cubicBezTo>
                      <a:pt x="213212" y="191267"/>
                      <a:pt x="201685" y="201639"/>
                      <a:pt x="200404" y="214604"/>
                    </a:cubicBezTo>
                    <a:cubicBezTo>
                      <a:pt x="194000" y="214604"/>
                      <a:pt x="186315" y="214604"/>
                      <a:pt x="179911" y="215900"/>
                    </a:cubicBezTo>
                    <a:cubicBezTo>
                      <a:pt x="170945" y="202936"/>
                      <a:pt x="163260" y="191267"/>
                      <a:pt x="155575" y="179599"/>
                    </a:cubicBezTo>
                    <a:cubicBezTo>
                      <a:pt x="160698" y="171820"/>
                      <a:pt x="167102" y="162745"/>
                      <a:pt x="173507" y="154966"/>
                    </a:cubicBezTo>
                    <a:cubicBezTo>
                      <a:pt x="177349" y="148483"/>
                      <a:pt x="182472" y="143298"/>
                      <a:pt x="186315" y="138112"/>
                    </a:cubicBezTo>
                    <a:close/>
                    <a:moveTo>
                      <a:pt x="168276" y="138112"/>
                    </a:moveTo>
                    <a:cubicBezTo>
                      <a:pt x="165630" y="140597"/>
                      <a:pt x="164307" y="143081"/>
                      <a:pt x="161661" y="145566"/>
                    </a:cubicBezTo>
                    <a:cubicBezTo>
                      <a:pt x="156370" y="153020"/>
                      <a:pt x="151078" y="159232"/>
                      <a:pt x="145786" y="166687"/>
                    </a:cubicBezTo>
                    <a:cubicBezTo>
                      <a:pt x="144463" y="165445"/>
                      <a:pt x="143140" y="162960"/>
                      <a:pt x="141817" y="161718"/>
                    </a:cubicBezTo>
                    <a:cubicBezTo>
                      <a:pt x="137849" y="154263"/>
                      <a:pt x="132557" y="146808"/>
                      <a:pt x="128588" y="139354"/>
                    </a:cubicBezTo>
                    <a:cubicBezTo>
                      <a:pt x="141817" y="139354"/>
                      <a:pt x="155047" y="138112"/>
                      <a:pt x="168276" y="138112"/>
                    </a:cubicBezTo>
                    <a:close/>
                    <a:moveTo>
                      <a:pt x="220028" y="103187"/>
                    </a:moveTo>
                    <a:cubicBezTo>
                      <a:pt x="223838" y="104486"/>
                      <a:pt x="227648" y="105784"/>
                      <a:pt x="232728" y="105784"/>
                    </a:cubicBezTo>
                    <a:cubicBezTo>
                      <a:pt x="233998" y="105784"/>
                      <a:pt x="236538" y="105784"/>
                      <a:pt x="237808" y="105784"/>
                    </a:cubicBezTo>
                    <a:cubicBezTo>
                      <a:pt x="241618" y="109681"/>
                      <a:pt x="244158" y="114877"/>
                      <a:pt x="246698" y="118773"/>
                    </a:cubicBezTo>
                    <a:cubicBezTo>
                      <a:pt x="249238" y="122670"/>
                      <a:pt x="253048" y="127865"/>
                      <a:pt x="255588" y="131762"/>
                    </a:cubicBezTo>
                    <a:cubicBezTo>
                      <a:pt x="237808" y="129164"/>
                      <a:pt x="218758" y="126566"/>
                      <a:pt x="198438" y="125267"/>
                    </a:cubicBezTo>
                    <a:cubicBezTo>
                      <a:pt x="206058" y="117474"/>
                      <a:pt x="213678" y="109681"/>
                      <a:pt x="220028" y="103187"/>
                    </a:cubicBezTo>
                    <a:close/>
                    <a:moveTo>
                      <a:pt x="317236" y="98425"/>
                    </a:moveTo>
                    <a:cubicBezTo>
                      <a:pt x="325173" y="115539"/>
                      <a:pt x="329142" y="133969"/>
                      <a:pt x="331788" y="152400"/>
                    </a:cubicBezTo>
                    <a:cubicBezTo>
                      <a:pt x="319882" y="148450"/>
                      <a:pt x="306652" y="144501"/>
                      <a:pt x="292100" y="140552"/>
                    </a:cubicBezTo>
                    <a:cubicBezTo>
                      <a:pt x="301361" y="124754"/>
                      <a:pt x="310621" y="111589"/>
                      <a:pt x="317236" y="98425"/>
                    </a:cubicBezTo>
                    <a:close/>
                    <a:moveTo>
                      <a:pt x="286068" y="52387"/>
                    </a:moveTo>
                    <a:cubicBezTo>
                      <a:pt x="295205" y="61448"/>
                      <a:pt x="303037" y="71803"/>
                      <a:pt x="309563" y="84748"/>
                    </a:cubicBezTo>
                    <a:cubicBezTo>
                      <a:pt x="301731" y="98986"/>
                      <a:pt x="289984" y="117108"/>
                      <a:pt x="278236" y="136525"/>
                    </a:cubicBezTo>
                    <a:cubicBezTo>
                      <a:pt x="278236" y="136525"/>
                      <a:pt x="276931" y="136525"/>
                      <a:pt x="276931" y="136525"/>
                    </a:cubicBezTo>
                    <a:cubicBezTo>
                      <a:pt x="270404" y="127464"/>
                      <a:pt x="265183" y="119697"/>
                      <a:pt x="258657" y="110636"/>
                    </a:cubicBezTo>
                    <a:cubicBezTo>
                      <a:pt x="256046" y="106753"/>
                      <a:pt x="253436" y="102870"/>
                      <a:pt x="250825" y="98986"/>
                    </a:cubicBezTo>
                    <a:cubicBezTo>
                      <a:pt x="256046" y="93809"/>
                      <a:pt x="259962" y="86042"/>
                      <a:pt x="259962" y="78275"/>
                    </a:cubicBezTo>
                    <a:cubicBezTo>
                      <a:pt x="259962" y="75687"/>
                      <a:pt x="259962" y="73098"/>
                      <a:pt x="258657" y="70509"/>
                    </a:cubicBezTo>
                    <a:cubicBezTo>
                      <a:pt x="269099" y="62742"/>
                      <a:pt x="278236" y="57564"/>
                      <a:pt x="286068" y="52387"/>
                    </a:cubicBezTo>
                    <a:close/>
                    <a:moveTo>
                      <a:pt x="73025" y="28575"/>
                    </a:moveTo>
                    <a:cubicBezTo>
                      <a:pt x="79493" y="54655"/>
                      <a:pt x="92428" y="92472"/>
                      <a:pt x="107950" y="126377"/>
                    </a:cubicBezTo>
                    <a:cubicBezTo>
                      <a:pt x="63970" y="128985"/>
                      <a:pt x="25165" y="134201"/>
                      <a:pt x="3175" y="138113"/>
                    </a:cubicBezTo>
                    <a:cubicBezTo>
                      <a:pt x="10936" y="92472"/>
                      <a:pt x="36806" y="53351"/>
                      <a:pt x="73025" y="28575"/>
                    </a:cubicBezTo>
                    <a:close/>
                    <a:moveTo>
                      <a:pt x="203200" y="4762"/>
                    </a:moveTo>
                    <a:cubicBezTo>
                      <a:pt x="230476" y="11151"/>
                      <a:pt x="255155" y="23928"/>
                      <a:pt x="274638" y="41817"/>
                    </a:cubicBezTo>
                    <a:cubicBezTo>
                      <a:pt x="268144" y="45650"/>
                      <a:pt x="260350" y="52039"/>
                      <a:pt x="251258" y="57150"/>
                    </a:cubicBezTo>
                    <a:cubicBezTo>
                      <a:pt x="246063" y="53316"/>
                      <a:pt x="239568" y="50761"/>
                      <a:pt x="233074" y="50761"/>
                    </a:cubicBezTo>
                    <a:cubicBezTo>
                      <a:pt x="230476" y="50761"/>
                      <a:pt x="227879" y="50761"/>
                      <a:pt x="225281" y="52039"/>
                    </a:cubicBezTo>
                    <a:cubicBezTo>
                      <a:pt x="216189" y="34150"/>
                      <a:pt x="208395" y="17539"/>
                      <a:pt x="203200" y="4762"/>
                    </a:cubicBezTo>
                    <a:close/>
                    <a:moveTo>
                      <a:pt x="165260" y="0"/>
                    </a:moveTo>
                    <a:cubicBezTo>
                      <a:pt x="172957" y="0"/>
                      <a:pt x="179371" y="0"/>
                      <a:pt x="185786" y="1290"/>
                    </a:cubicBezTo>
                    <a:cubicBezTo>
                      <a:pt x="192200" y="15478"/>
                      <a:pt x="199897" y="36115"/>
                      <a:pt x="212725" y="59333"/>
                    </a:cubicBezTo>
                    <a:cubicBezTo>
                      <a:pt x="207594" y="63202"/>
                      <a:pt x="205028" y="69651"/>
                      <a:pt x="205028" y="77390"/>
                    </a:cubicBezTo>
                    <a:cubicBezTo>
                      <a:pt x="205028" y="82550"/>
                      <a:pt x="206311" y="87709"/>
                      <a:pt x="208876" y="91579"/>
                    </a:cubicBezTo>
                    <a:cubicBezTo>
                      <a:pt x="198614" y="100608"/>
                      <a:pt x="188351" y="110926"/>
                      <a:pt x="179371" y="122535"/>
                    </a:cubicBezTo>
                    <a:cubicBezTo>
                      <a:pt x="178089" y="122535"/>
                      <a:pt x="178089" y="122535"/>
                      <a:pt x="176806" y="122535"/>
                    </a:cubicBezTo>
                    <a:cubicBezTo>
                      <a:pt x="158846" y="122535"/>
                      <a:pt x="139604" y="123825"/>
                      <a:pt x="122927" y="123825"/>
                    </a:cubicBezTo>
                    <a:cubicBezTo>
                      <a:pt x="104967" y="87709"/>
                      <a:pt x="92139" y="45144"/>
                      <a:pt x="85725" y="20637"/>
                    </a:cubicBezTo>
                    <a:cubicBezTo>
                      <a:pt x="108816" y="7739"/>
                      <a:pt x="135755" y="0"/>
                      <a:pt x="1652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925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17" name="iṡḷidê">
              <a:extLst>
                <a:ext uri="{FF2B5EF4-FFF2-40B4-BE49-F238E27FC236}">
                  <a16:creationId xmlns:a16="http://schemas.microsoft.com/office/drawing/2014/main" id="{BF062CB2-A09C-43C4-AC80-709436237EF9}"/>
                </a:ext>
              </a:extLst>
            </p:cNvPr>
            <p:cNvSpPr/>
            <p:nvPr/>
          </p:nvSpPr>
          <p:spPr bwMode="auto">
            <a:xfrm>
              <a:off x="6096000" y="5308704"/>
              <a:ext cx="2707654" cy="8349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… …</a:t>
              </a:r>
            </a:p>
          </p:txBody>
        </p:sp>
        <p:grpSp>
          <p:nvGrpSpPr>
            <p:cNvPr id="18" name="íŝḻiḑé">
              <a:extLst>
                <a:ext uri="{FF2B5EF4-FFF2-40B4-BE49-F238E27FC236}">
                  <a16:creationId xmlns:a16="http://schemas.microsoft.com/office/drawing/2014/main" id="{437D6265-AC57-43A8-839A-4E7796A96A58}"/>
                </a:ext>
              </a:extLst>
            </p:cNvPr>
            <p:cNvGrpSpPr/>
            <p:nvPr/>
          </p:nvGrpSpPr>
          <p:grpSpPr>
            <a:xfrm>
              <a:off x="4427142" y="2442030"/>
              <a:ext cx="676672" cy="676358"/>
              <a:chOff x="6800652" y="1600503"/>
              <a:chExt cx="676672" cy="676358"/>
            </a:xfrm>
          </p:grpSpPr>
          <p:sp>
            <p:nvSpPr>
              <p:cNvPr id="24" name="íṡḻiḋè">
                <a:extLst>
                  <a:ext uri="{FF2B5EF4-FFF2-40B4-BE49-F238E27FC236}">
                    <a16:creationId xmlns:a16="http://schemas.microsoft.com/office/drawing/2014/main" id="{36D478A3-0FE9-49CC-BDA5-1B8B496320B9}"/>
                  </a:ext>
                </a:extLst>
              </p:cNvPr>
              <p:cNvSpPr/>
              <p:nvPr/>
            </p:nvSpPr>
            <p:spPr>
              <a:xfrm>
                <a:off x="6800652" y="1600503"/>
                <a:ext cx="676672" cy="676358"/>
              </a:xfrm>
              <a:custGeom>
                <a:avLst/>
                <a:gdLst>
                  <a:gd name="connsiteX0" fmla="*/ 0 w 1260455"/>
                  <a:gd name="connsiteY0" fmla="*/ 630228 h 1260455"/>
                  <a:gd name="connsiteX1" fmla="*/ 630228 w 1260455"/>
                  <a:gd name="connsiteY1" fmla="*/ 0 h 1260455"/>
                  <a:gd name="connsiteX2" fmla="*/ 1260456 w 1260455"/>
                  <a:gd name="connsiteY2" fmla="*/ 630228 h 1260455"/>
                  <a:gd name="connsiteX3" fmla="*/ 630228 w 1260455"/>
                  <a:gd name="connsiteY3" fmla="*/ 1260456 h 1260455"/>
                  <a:gd name="connsiteX4" fmla="*/ 0 w 1260455"/>
                  <a:gd name="connsiteY4" fmla="*/ 630228 h 1260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0455" h="1260455">
                    <a:moveTo>
                      <a:pt x="0" y="630228"/>
                    </a:moveTo>
                    <a:cubicBezTo>
                      <a:pt x="0" y="282163"/>
                      <a:pt x="282163" y="0"/>
                      <a:pt x="630228" y="0"/>
                    </a:cubicBezTo>
                    <a:cubicBezTo>
                      <a:pt x="978293" y="0"/>
                      <a:pt x="1260456" y="282163"/>
                      <a:pt x="1260456" y="630228"/>
                    </a:cubicBezTo>
                    <a:cubicBezTo>
                      <a:pt x="1260456" y="978293"/>
                      <a:pt x="978293" y="1260456"/>
                      <a:pt x="630228" y="1260456"/>
                    </a:cubicBezTo>
                    <a:cubicBezTo>
                      <a:pt x="282163" y="1260456"/>
                      <a:pt x="0" y="978293"/>
                      <a:pt x="0" y="630228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5" name="íšľíḓé">
                <a:extLst>
                  <a:ext uri="{FF2B5EF4-FFF2-40B4-BE49-F238E27FC236}">
                    <a16:creationId xmlns:a16="http://schemas.microsoft.com/office/drawing/2014/main" id="{0C23D093-F076-463C-AF39-533E1360D0AB}"/>
                  </a:ext>
                </a:extLst>
              </p:cNvPr>
              <p:cNvSpPr/>
              <p:nvPr/>
            </p:nvSpPr>
            <p:spPr>
              <a:xfrm>
                <a:off x="6974965" y="1774660"/>
                <a:ext cx="328046" cy="328044"/>
              </a:xfrm>
              <a:custGeom>
                <a:avLst/>
                <a:gdLst>
                  <a:gd name="connsiteX0" fmla="*/ 199497 w 331788"/>
                  <a:gd name="connsiteY0" fmla="*/ 265112 h 331787"/>
                  <a:gd name="connsiteX1" fmla="*/ 209798 w 331788"/>
                  <a:gd name="connsiteY1" fmla="*/ 279217 h 331787"/>
                  <a:gd name="connsiteX2" fmla="*/ 238126 w 331788"/>
                  <a:gd name="connsiteY2" fmla="*/ 315118 h 331787"/>
                  <a:gd name="connsiteX3" fmla="*/ 166018 w 331788"/>
                  <a:gd name="connsiteY3" fmla="*/ 331787 h 331787"/>
                  <a:gd name="connsiteX4" fmla="*/ 122238 w 331788"/>
                  <a:gd name="connsiteY4" fmla="*/ 325376 h 331787"/>
                  <a:gd name="connsiteX5" fmla="*/ 199497 w 331788"/>
                  <a:gd name="connsiteY5" fmla="*/ 265112 h 331787"/>
                  <a:gd name="connsiteX6" fmla="*/ 190500 w 331788"/>
                  <a:gd name="connsiteY6" fmla="*/ 228600 h 331787"/>
                  <a:gd name="connsiteX7" fmla="*/ 201490 w 331788"/>
                  <a:gd name="connsiteY7" fmla="*/ 228600 h 331787"/>
                  <a:gd name="connsiteX8" fmla="*/ 206375 w 331788"/>
                  <a:gd name="connsiteY8" fmla="*/ 236394 h 331787"/>
                  <a:gd name="connsiteX9" fmla="*/ 200269 w 331788"/>
                  <a:gd name="connsiteY9" fmla="*/ 242888 h 331787"/>
                  <a:gd name="connsiteX10" fmla="*/ 190500 w 331788"/>
                  <a:gd name="connsiteY10" fmla="*/ 228600 h 331787"/>
                  <a:gd name="connsiteX11" fmla="*/ 146452 w 331788"/>
                  <a:gd name="connsiteY11" fmla="*/ 228600 h 331787"/>
                  <a:gd name="connsiteX12" fmla="*/ 164590 w 331788"/>
                  <a:gd name="connsiteY12" fmla="*/ 229897 h 331787"/>
                  <a:gd name="connsiteX13" fmla="*/ 165885 w 331788"/>
                  <a:gd name="connsiteY13" fmla="*/ 229897 h 331787"/>
                  <a:gd name="connsiteX14" fmla="*/ 173659 w 331788"/>
                  <a:gd name="connsiteY14" fmla="*/ 229897 h 331787"/>
                  <a:gd name="connsiteX15" fmla="*/ 190501 w 331788"/>
                  <a:gd name="connsiteY15" fmla="*/ 253240 h 331787"/>
                  <a:gd name="connsiteX16" fmla="*/ 103699 w 331788"/>
                  <a:gd name="connsiteY16" fmla="*/ 320675 h 331787"/>
                  <a:gd name="connsiteX17" fmla="*/ 77788 w 331788"/>
                  <a:gd name="connsiteY17" fmla="*/ 306410 h 331787"/>
                  <a:gd name="connsiteX18" fmla="*/ 112768 w 331788"/>
                  <a:gd name="connsiteY18" fmla="*/ 244162 h 331787"/>
                  <a:gd name="connsiteX19" fmla="*/ 121837 w 331788"/>
                  <a:gd name="connsiteY19" fmla="*/ 245459 h 331787"/>
                  <a:gd name="connsiteX20" fmla="*/ 146452 w 331788"/>
                  <a:gd name="connsiteY20" fmla="*/ 228600 h 331787"/>
                  <a:gd name="connsiteX21" fmla="*/ 323851 w 331788"/>
                  <a:gd name="connsiteY21" fmla="*/ 217487 h 331787"/>
                  <a:gd name="connsiteX22" fmla="*/ 249631 w 331788"/>
                  <a:gd name="connsiteY22" fmla="*/ 307975 h 331787"/>
                  <a:gd name="connsiteX23" fmla="*/ 207963 w 331788"/>
                  <a:gd name="connsiteY23" fmla="*/ 253682 h 331787"/>
                  <a:gd name="connsiteX24" fmla="*/ 218380 w 331788"/>
                  <a:gd name="connsiteY24" fmla="*/ 243341 h 331787"/>
                  <a:gd name="connsiteX25" fmla="*/ 227495 w 331788"/>
                  <a:gd name="connsiteY25" fmla="*/ 244634 h 331787"/>
                  <a:gd name="connsiteX26" fmla="*/ 253537 w 331788"/>
                  <a:gd name="connsiteY26" fmla="*/ 225243 h 331787"/>
                  <a:gd name="connsiteX27" fmla="*/ 323851 w 331788"/>
                  <a:gd name="connsiteY27" fmla="*/ 217487 h 331787"/>
                  <a:gd name="connsiteX28" fmla="*/ 3175 w 331788"/>
                  <a:gd name="connsiteY28" fmla="*/ 196850 h 331787"/>
                  <a:gd name="connsiteX29" fmla="*/ 93642 w 331788"/>
                  <a:gd name="connsiteY29" fmla="*/ 222902 h 331787"/>
                  <a:gd name="connsiteX30" fmla="*/ 100013 w 331788"/>
                  <a:gd name="connsiteY30" fmla="*/ 235927 h 331787"/>
                  <a:gd name="connsiteX31" fmla="*/ 65610 w 331788"/>
                  <a:gd name="connsiteY31" fmla="*/ 298450 h 331787"/>
                  <a:gd name="connsiteX32" fmla="*/ 3175 w 331788"/>
                  <a:gd name="connsiteY32" fmla="*/ 196850 h 331787"/>
                  <a:gd name="connsiteX33" fmla="*/ 146517 w 331788"/>
                  <a:gd name="connsiteY33" fmla="*/ 192087 h 331787"/>
                  <a:gd name="connsiteX34" fmla="*/ 163513 w 331788"/>
                  <a:gd name="connsiteY34" fmla="*/ 215900 h 331787"/>
                  <a:gd name="connsiteX35" fmla="*/ 147825 w 331788"/>
                  <a:gd name="connsiteY35" fmla="*/ 214577 h 331787"/>
                  <a:gd name="connsiteX36" fmla="*/ 141288 w 331788"/>
                  <a:gd name="connsiteY36" fmla="*/ 200025 h 331787"/>
                  <a:gd name="connsiteX37" fmla="*/ 146517 w 331788"/>
                  <a:gd name="connsiteY37" fmla="*/ 192087 h 331787"/>
                  <a:gd name="connsiteX38" fmla="*/ 277877 w 331788"/>
                  <a:gd name="connsiteY38" fmla="*/ 160337 h 331787"/>
                  <a:gd name="connsiteX39" fmla="*/ 314326 w 331788"/>
                  <a:gd name="connsiteY39" fmla="*/ 204624 h 331787"/>
                  <a:gd name="connsiteX40" fmla="*/ 253143 w 331788"/>
                  <a:gd name="connsiteY40" fmla="*/ 211137 h 331787"/>
                  <a:gd name="connsiteX41" fmla="*/ 249238 w 331788"/>
                  <a:gd name="connsiteY41" fmla="*/ 203322 h 331787"/>
                  <a:gd name="connsiteX42" fmla="*/ 277877 w 331788"/>
                  <a:gd name="connsiteY42" fmla="*/ 160337 h 331787"/>
                  <a:gd name="connsiteX43" fmla="*/ 290513 w 331788"/>
                  <a:gd name="connsiteY43" fmla="*/ 153987 h 331787"/>
                  <a:gd name="connsiteX44" fmla="*/ 331788 w 331788"/>
                  <a:gd name="connsiteY44" fmla="*/ 167061 h 331787"/>
                  <a:gd name="connsiteX45" fmla="*/ 329125 w 331788"/>
                  <a:gd name="connsiteY45" fmla="*/ 198437 h 331787"/>
                  <a:gd name="connsiteX46" fmla="*/ 290513 w 331788"/>
                  <a:gd name="connsiteY46" fmla="*/ 153987 h 331787"/>
                  <a:gd name="connsiteX47" fmla="*/ 113341 w 331788"/>
                  <a:gd name="connsiteY47" fmla="*/ 139700 h 331787"/>
                  <a:gd name="connsiteX48" fmla="*/ 130085 w 331788"/>
                  <a:gd name="connsiteY48" fmla="*/ 169324 h 331787"/>
                  <a:gd name="connsiteX49" fmla="*/ 136525 w 331788"/>
                  <a:gd name="connsiteY49" fmla="*/ 178340 h 331787"/>
                  <a:gd name="connsiteX50" fmla="*/ 128797 w 331788"/>
                  <a:gd name="connsiteY50" fmla="*/ 191219 h 331787"/>
                  <a:gd name="connsiteX51" fmla="*/ 121069 w 331788"/>
                  <a:gd name="connsiteY51" fmla="*/ 189932 h 331787"/>
                  <a:gd name="connsiteX52" fmla="*/ 95310 w 331788"/>
                  <a:gd name="connsiteY52" fmla="*/ 207963 h 331787"/>
                  <a:gd name="connsiteX53" fmla="*/ 1288 w 331788"/>
                  <a:gd name="connsiteY53" fmla="*/ 179628 h 331787"/>
                  <a:gd name="connsiteX54" fmla="*/ 0 w 331788"/>
                  <a:gd name="connsiteY54" fmla="*/ 165460 h 331787"/>
                  <a:gd name="connsiteX55" fmla="*/ 1288 w 331788"/>
                  <a:gd name="connsiteY55" fmla="*/ 151292 h 331787"/>
                  <a:gd name="connsiteX56" fmla="*/ 113341 w 331788"/>
                  <a:gd name="connsiteY56" fmla="*/ 139700 h 331787"/>
                  <a:gd name="connsiteX57" fmla="*/ 186315 w 331788"/>
                  <a:gd name="connsiteY57" fmla="*/ 138112 h 331787"/>
                  <a:gd name="connsiteX58" fmla="*/ 268288 w 331788"/>
                  <a:gd name="connsiteY58" fmla="*/ 149780 h 331787"/>
                  <a:gd name="connsiteX59" fmla="*/ 238829 w 331788"/>
                  <a:gd name="connsiteY59" fmla="*/ 193860 h 331787"/>
                  <a:gd name="connsiteX60" fmla="*/ 227301 w 331788"/>
                  <a:gd name="connsiteY60" fmla="*/ 191267 h 331787"/>
                  <a:gd name="connsiteX61" fmla="*/ 200404 w 331788"/>
                  <a:gd name="connsiteY61" fmla="*/ 214604 h 331787"/>
                  <a:gd name="connsiteX62" fmla="*/ 179911 w 331788"/>
                  <a:gd name="connsiteY62" fmla="*/ 215900 h 331787"/>
                  <a:gd name="connsiteX63" fmla="*/ 155575 w 331788"/>
                  <a:gd name="connsiteY63" fmla="*/ 179599 h 331787"/>
                  <a:gd name="connsiteX64" fmla="*/ 173507 w 331788"/>
                  <a:gd name="connsiteY64" fmla="*/ 154966 h 331787"/>
                  <a:gd name="connsiteX65" fmla="*/ 186315 w 331788"/>
                  <a:gd name="connsiteY65" fmla="*/ 138112 h 331787"/>
                  <a:gd name="connsiteX66" fmla="*/ 168276 w 331788"/>
                  <a:gd name="connsiteY66" fmla="*/ 138112 h 331787"/>
                  <a:gd name="connsiteX67" fmla="*/ 161661 w 331788"/>
                  <a:gd name="connsiteY67" fmla="*/ 145566 h 331787"/>
                  <a:gd name="connsiteX68" fmla="*/ 145786 w 331788"/>
                  <a:gd name="connsiteY68" fmla="*/ 166687 h 331787"/>
                  <a:gd name="connsiteX69" fmla="*/ 141817 w 331788"/>
                  <a:gd name="connsiteY69" fmla="*/ 161718 h 331787"/>
                  <a:gd name="connsiteX70" fmla="*/ 128588 w 331788"/>
                  <a:gd name="connsiteY70" fmla="*/ 139354 h 331787"/>
                  <a:gd name="connsiteX71" fmla="*/ 168276 w 331788"/>
                  <a:gd name="connsiteY71" fmla="*/ 138112 h 331787"/>
                  <a:gd name="connsiteX72" fmla="*/ 220028 w 331788"/>
                  <a:gd name="connsiteY72" fmla="*/ 103187 h 331787"/>
                  <a:gd name="connsiteX73" fmla="*/ 232728 w 331788"/>
                  <a:gd name="connsiteY73" fmla="*/ 105784 h 331787"/>
                  <a:gd name="connsiteX74" fmla="*/ 237808 w 331788"/>
                  <a:gd name="connsiteY74" fmla="*/ 105784 h 331787"/>
                  <a:gd name="connsiteX75" fmla="*/ 246698 w 331788"/>
                  <a:gd name="connsiteY75" fmla="*/ 118773 h 331787"/>
                  <a:gd name="connsiteX76" fmla="*/ 255588 w 331788"/>
                  <a:gd name="connsiteY76" fmla="*/ 131762 h 331787"/>
                  <a:gd name="connsiteX77" fmla="*/ 198438 w 331788"/>
                  <a:gd name="connsiteY77" fmla="*/ 125267 h 331787"/>
                  <a:gd name="connsiteX78" fmla="*/ 220028 w 331788"/>
                  <a:gd name="connsiteY78" fmla="*/ 103187 h 331787"/>
                  <a:gd name="connsiteX79" fmla="*/ 317236 w 331788"/>
                  <a:gd name="connsiteY79" fmla="*/ 98425 h 331787"/>
                  <a:gd name="connsiteX80" fmla="*/ 331788 w 331788"/>
                  <a:gd name="connsiteY80" fmla="*/ 152400 h 331787"/>
                  <a:gd name="connsiteX81" fmla="*/ 292100 w 331788"/>
                  <a:gd name="connsiteY81" fmla="*/ 140552 h 331787"/>
                  <a:gd name="connsiteX82" fmla="*/ 317236 w 331788"/>
                  <a:gd name="connsiteY82" fmla="*/ 98425 h 331787"/>
                  <a:gd name="connsiteX83" fmla="*/ 286068 w 331788"/>
                  <a:gd name="connsiteY83" fmla="*/ 52387 h 331787"/>
                  <a:gd name="connsiteX84" fmla="*/ 309563 w 331788"/>
                  <a:gd name="connsiteY84" fmla="*/ 84748 h 331787"/>
                  <a:gd name="connsiteX85" fmla="*/ 278236 w 331788"/>
                  <a:gd name="connsiteY85" fmla="*/ 136525 h 331787"/>
                  <a:gd name="connsiteX86" fmla="*/ 276931 w 331788"/>
                  <a:gd name="connsiteY86" fmla="*/ 136525 h 331787"/>
                  <a:gd name="connsiteX87" fmla="*/ 258657 w 331788"/>
                  <a:gd name="connsiteY87" fmla="*/ 110636 h 331787"/>
                  <a:gd name="connsiteX88" fmla="*/ 250825 w 331788"/>
                  <a:gd name="connsiteY88" fmla="*/ 98986 h 331787"/>
                  <a:gd name="connsiteX89" fmla="*/ 259962 w 331788"/>
                  <a:gd name="connsiteY89" fmla="*/ 78275 h 331787"/>
                  <a:gd name="connsiteX90" fmla="*/ 258657 w 331788"/>
                  <a:gd name="connsiteY90" fmla="*/ 70509 h 331787"/>
                  <a:gd name="connsiteX91" fmla="*/ 286068 w 331788"/>
                  <a:gd name="connsiteY91" fmla="*/ 52387 h 331787"/>
                  <a:gd name="connsiteX92" fmla="*/ 73025 w 331788"/>
                  <a:gd name="connsiteY92" fmla="*/ 28575 h 331787"/>
                  <a:gd name="connsiteX93" fmla="*/ 107950 w 331788"/>
                  <a:gd name="connsiteY93" fmla="*/ 126377 h 331787"/>
                  <a:gd name="connsiteX94" fmla="*/ 3175 w 331788"/>
                  <a:gd name="connsiteY94" fmla="*/ 138113 h 331787"/>
                  <a:gd name="connsiteX95" fmla="*/ 73025 w 331788"/>
                  <a:gd name="connsiteY95" fmla="*/ 28575 h 331787"/>
                  <a:gd name="connsiteX96" fmla="*/ 203200 w 331788"/>
                  <a:gd name="connsiteY96" fmla="*/ 4762 h 331787"/>
                  <a:gd name="connsiteX97" fmla="*/ 274638 w 331788"/>
                  <a:gd name="connsiteY97" fmla="*/ 41817 h 331787"/>
                  <a:gd name="connsiteX98" fmla="*/ 251258 w 331788"/>
                  <a:gd name="connsiteY98" fmla="*/ 57150 h 331787"/>
                  <a:gd name="connsiteX99" fmla="*/ 233074 w 331788"/>
                  <a:gd name="connsiteY99" fmla="*/ 50761 h 331787"/>
                  <a:gd name="connsiteX100" fmla="*/ 225281 w 331788"/>
                  <a:gd name="connsiteY100" fmla="*/ 52039 h 331787"/>
                  <a:gd name="connsiteX101" fmla="*/ 203200 w 331788"/>
                  <a:gd name="connsiteY101" fmla="*/ 4762 h 331787"/>
                  <a:gd name="connsiteX102" fmla="*/ 165260 w 331788"/>
                  <a:gd name="connsiteY102" fmla="*/ 0 h 331787"/>
                  <a:gd name="connsiteX103" fmla="*/ 185786 w 331788"/>
                  <a:gd name="connsiteY103" fmla="*/ 1290 h 331787"/>
                  <a:gd name="connsiteX104" fmla="*/ 212725 w 331788"/>
                  <a:gd name="connsiteY104" fmla="*/ 59333 h 331787"/>
                  <a:gd name="connsiteX105" fmla="*/ 205028 w 331788"/>
                  <a:gd name="connsiteY105" fmla="*/ 77390 h 331787"/>
                  <a:gd name="connsiteX106" fmla="*/ 208876 w 331788"/>
                  <a:gd name="connsiteY106" fmla="*/ 91579 h 331787"/>
                  <a:gd name="connsiteX107" fmla="*/ 179371 w 331788"/>
                  <a:gd name="connsiteY107" fmla="*/ 122535 h 331787"/>
                  <a:gd name="connsiteX108" fmla="*/ 176806 w 331788"/>
                  <a:gd name="connsiteY108" fmla="*/ 122535 h 331787"/>
                  <a:gd name="connsiteX109" fmla="*/ 122927 w 331788"/>
                  <a:gd name="connsiteY109" fmla="*/ 123825 h 331787"/>
                  <a:gd name="connsiteX110" fmla="*/ 85725 w 331788"/>
                  <a:gd name="connsiteY110" fmla="*/ 20637 h 331787"/>
                  <a:gd name="connsiteX111" fmla="*/ 165260 w 331788"/>
                  <a:gd name="connsiteY111" fmla="*/ 0 h 331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</a:cxnLst>
                <a:rect l="l" t="t" r="r" b="b"/>
                <a:pathLst>
                  <a:path w="331788" h="331787">
                    <a:moveTo>
                      <a:pt x="199497" y="265112"/>
                    </a:moveTo>
                    <a:cubicBezTo>
                      <a:pt x="203360" y="270241"/>
                      <a:pt x="205935" y="274088"/>
                      <a:pt x="209798" y="279217"/>
                    </a:cubicBezTo>
                    <a:cubicBezTo>
                      <a:pt x="222674" y="295885"/>
                      <a:pt x="231688" y="307425"/>
                      <a:pt x="238126" y="315118"/>
                    </a:cubicBezTo>
                    <a:cubicBezTo>
                      <a:pt x="216236" y="325376"/>
                      <a:pt x="191771" y="331787"/>
                      <a:pt x="166018" y="331787"/>
                    </a:cubicBezTo>
                    <a:cubicBezTo>
                      <a:pt x="150566" y="331787"/>
                      <a:pt x="136402" y="329223"/>
                      <a:pt x="122238" y="325376"/>
                    </a:cubicBezTo>
                    <a:cubicBezTo>
                      <a:pt x="141553" y="312554"/>
                      <a:pt x="169881" y="293321"/>
                      <a:pt x="199497" y="265112"/>
                    </a:cubicBezTo>
                    <a:close/>
                    <a:moveTo>
                      <a:pt x="190500" y="228600"/>
                    </a:moveTo>
                    <a:cubicBezTo>
                      <a:pt x="194163" y="228600"/>
                      <a:pt x="197827" y="228600"/>
                      <a:pt x="201490" y="228600"/>
                    </a:cubicBezTo>
                    <a:cubicBezTo>
                      <a:pt x="202712" y="231198"/>
                      <a:pt x="203933" y="233796"/>
                      <a:pt x="206375" y="236394"/>
                    </a:cubicBezTo>
                    <a:cubicBezTo>
                      <a:pt x="203933" y="237693"/>
                      <a:pt x="201490" y="240290"/>
                      <a:pt x="200269" y="242888"/>
                    </a:cubicBezTo>
                    <a:cubicBezTo>
                      <a:pt x="196606" y="237693"/>
                      <a:pt x="194163" y="233796"/>
                      <a:pt x="190500" y="228600"/>
                    </a:cubicBezTo>
                    <a:close/>
                    <a:moveTo>
                      <a:pt x="146452" y="228600"/>
                    </a:moveTo>
                    <a:cubicBezTo>
                      <a:pt x="152930" y="228600"/>
                      <a:pt x="159408" y="229897"/>
                      <a:pt x="164590" y="229897"/>
                    </a:cubicBezTo>
                    <a:cubicBezTo>
                      <a:pt x="164590" y="229897"/>
                      <a:pt x="164590" y="229897"/>
                      <a:pt x="165885" y="229897"/>
                    </a:cubicBezTo>
                    <a:cubicBezTo>
                      <a:pt x="168477" y="229897"/>
                      <a:pt x="171068" y="229897"/>
                      <a:pt x="173659" y="229897"/>
                    </a:cubicBezTo>
                    <a:cubicBezTo>
                      <a:pt x="178841" y="237678"/>
                      <a:pt x="185319" y="245459"/>
                      <a:pt x="190501" y="253240"/>
                    </a:cubicBezTo>
                    <a:cubicBezTo>
                      <a:pt x="156817" y="286958"/>
                      <a:pt x="123132" y="309004"/>
                      <a:pt x="103699" y="320675"/>
                    </a:cubicBezTo>
                    <a:cubicBezTo>
                      <a:pt x="94630" y="316785"/>
                      <a:pt x="85561" y="311597"/>
                      <a:pt x="77788" y="306410"/>
                    </a:cubicBezTo>
                    <a:cubicBezTo>
                      <a:pt x="84266" y="293442"/>
                      <a:pt x="97221" y="271396"/>
                      <a:pt x="112768" y="244162"/>
                    </a:cubicBezTo>
                    <a:cubicBezTo>
                      <a:pt x="115359" y="245459"/>
                      <a:pt x="117950" y="245459"/>
                      <a:pt x="121837" y="245459"/>
                    </a:cubicBezTo>
                    <a:cubicBezTo>
                      <a:pt x="132201" y="245459"/>
                      <a:pt x="142566" y="238975"/>
                      <a:pt x="146452" y="228600"/>
                    </a:cubicBezTo>
                    <a:close/>
                    <a:moveTo>
                      <a:pt x="323851" y="217487"/>
                    </a:moveTo>
                    <a:cubicBezTo>
                      <a:pt x="310830" y="256268"/>
                      <a:pt x="284788" y="287292"/>
                      <a:pt x="249631" y="307975"/>
                    </a:cubicBezTo>
                    <a:cubicBezTo>
                      <a:pt x="240516" y="295048"/>
                      <a:pt x="224890" y="275658"/>
                      <a:pt x="207963" y="253682"/>
                    </a:cubicBezTo>
                    <a:cubicBezTo>
                      <a:pt x="211869" y="249804"/>
                      <a:pt x="214474" y="247219"/>
                      <a:pt x="218380" y="243341"/>
                    </a:cubicBezTo>
                    <a:cubicBezTo>
                      <a:pt x="220984" y="244634"/>
                      <a:pt x="223588" y="244634"/>
                      <a:pt x="227495" y="244634"/>
                    </a:cubicBezTo>
                    <a:cubicBezTo>
                      <a:pt x="239214" y="244634"/>
                      <a:pt x="250933" y="236878"/>
                      <a:pt x="253537" y="225243"/>
                    </a:cubicBezTo>
                    <a:cubicBezTo>
                      <a:pt x="280881" y="222658"/>
                      <a:pt x="304319" y="220073"/>
                      <a:pt x="323851" y="217487"/>
                    </a:cubicBezTo>
                    <a:close/>
                    <a:moveTo>
                      <a:pt x="3175" y="196850"/>
                    </a:moveTo>
                    <a:cubicBezTo>
                      <a:pt x="23562" y="204666"/>
                      <a:pt x="55417" y="215086"/>
                      <a:pt x="93642" y="222902"/>
                    </a:cubicBezTo>
                    <a:cubicBezTo>
                      <a:pt x="94916" y="228112"/>
                      <a:pt x="96190" y="232019"/>
                      <a:pt x="100013" y="235927"/>
                    </a:cubicBezTo>
                    <a:cubicBezTo>
                      <a:pt x="84723" y="261978"/>
                      <a:pt x="71981" y="284122"/>
                      <a:pt x="65610" y="298450"/>
                    </a:cubicBezTo>
                    <a:cubicBezTo>
                      <a:pt x="33755" y="273702"/>
                      <a:pt x="10820" y="237230"/>
                      <a:pt x="3175" y="196850"/>
                    </a:cubicBezTo>
                    <a:close/>
                    <a:moveTo>
                      <a:pt x="146517" y="192087"/>
                    </a:moveTo>
                    <a:cubicBezTo>
                      <a:pt x="151747" y="200025"/>
                      <a:pt x="156976" y="207963"/>
                      <a:pt x="163513" y="215900"/>
                    </a:cubicBezTo>
                    <a:cubicBezTo>
                      <a:pt x="158284" y="215900"/>
                      <a:pt x="153054" y="214577"/>
                      <a:pt x="147825" y="214577"/>
                    </a:cubicBezTo>
                    <a:cubicBezTo>
                      <a:pt x="147825" y="209286"/>
                      <a:pt x="145210" y="203994"/>
                      <a:pt x="141288" y="200025"/>
                    </a:cubicBezTo>
                    <a:cubicBezTo>
                      <a:pt x="142595" y="197379"/>
                      <a:pt x="145210" y="194733"/>
                      <a:pt x="146517" y="192087"/>
                    </a:cubicBezTo>
                    <a:close/>
                    <a:moveTo>
                      <a:pt x="277877" y="160337"/>
                    </a:moveTo>
                    <a:cubicBezTo>
                      <a:pt x="290894" y="175968"/>
                      <a:pt x="302610" y="190296"/>
                      <a:pt x="314326" y="204624"/>
                    </a:cubicBezTo>
                    <a:cubicBezTo>
                      <a:pt x="297403" y="205927"/>
                      <a:pt x="276575" y="208532"/>
                      <a:pt x="253143" y="211137"/>
                    </a:cubicBezTo>
                    <a:cubicBezTo>
                      <a:pt x="251842" y="207230"/>
                      <a:pt x="251842" y="204624"/>
                      <a:pt x="249238" y="203322"/>
                    </a:cubicBezTo>
                    <a:cubicBezTo>
                      <a:pt x="259652" y="188994"/>
                      <a:pt x="270066" y="174665"/>
                      <a:pt x="277877" y="160337"/>
                    </a:cubicBezTo>
                    <a:close/>
                    <a:moveTo>
                      <a:pt x="290513" y="153987"/>
                    </a:moveTo>
                    <a:cubicBezTo>
                      <a:pt x="306490" y="159216"/>
                      <a:pt x="321136" y="163139"/>
                      <a:pt x="331788" y="167061"/>
                    </a:cubicBezTo>
                    <a:cubicBezTo>
                      <a:pt x="331788" y="178827"/>
                      <a:pt x="330457" y="187978"/>
                      <a:pt x="329125" y="198437"/>
                    </a:cubicBezTo>
                    <a:cubicBezTo>
                      <a:pt x="317142" y="185364"/>
                      <a:pt x="303828" y="170983"/>
                      <a:pt x="290513" y="153987"/>
                    </a:cubicBezTo>
                    <a:close/>
                    <a:moveTo>
                      <a:pt x="113341" y="139700"/>
                    </a:moveTo>
                    <a:cubicBezTo>
                      <a:pt x="118493" y="150004"/>
                      <a:pt x="124933" y="160307"/>
                      <a:pt x="130085" y="169324"/>
                    </a:cubicBezTo>
                    <a:cubicBezTo>
                      <a:pt x="132661" y="171900"/>
                      <a:pt x="135237" y="175764"/>
                      <a:pt x="136525" y="178340"/>
                    </a:cubicBezTo>
                    <a:cubicBezTo>
                      <a:pt x="133949" y="183492"/>
                      <a:pt x="131373" y="187356"/>
                      <a:pt x="128797" y="191219"/>
                    </a:cubicBezTo>
                    <a:cubicBezTo>
                      <a:pt x="126221" y="189932"/>
                      <a:pt x="123645" y="189932"/>
                      <a:pt x="121069" y="189932"/>
                    </a:cubicBezTo>
                    <a:cubicBezTo>
                      <a:pt x="109478" y="189932"/>
                      <a:pt x="99174" y="197659"/>
                      <a:pt x="95310" y="207963"/>
                    </a:cubicBezTo>
                    <a:cubicBezTo>
                      <a:pt x="52807" y="200235"/>
                      <a:pt x="19320" y="187356"/>
                      <a:pt x="1288" y="179628"/>
                    </a:cubicBezTo>
                    <a:cubicBezTo>
                      <a:pt x="0" y="174476"/>
                      <a:pt x="0" y="170612"/>
                      <a:pt x="0" y="165460"/>
                    </a:cubicBezTo>
                    <a:cubicBezTo>
                      <a:pt x="0" y="160307"/>
                      <a:pt x="0" y="156444"/>
                      <a:pt x="1288" y="151292"/>
                    </a:cubicBezTo>
                    <a:cubicBezTo>
                      <a:pt x="23183" y="147428"/>
                      <a:pt x="64399" y="142276"/>
                      <a:pt x="113341" y="139700"/>
                    </a:cubicBezTo>
                    <a:close/>
                    <a:moveTo>
                      <a:pt x="186315" y="138112"/>
                    </a:moveTo>
                    <a:cubicBezTo>
                      <a:pt x="215774" y="139408"/>
                      <a:pt x="243952" y="143298"/>
                      <a:pt x="268288" y="149780"/>
                    </a:cubicBezTo>
                    <a:cubicBezTo>
                      <a:pt x="259322" y="164042"/>
                      <a:pt x="249076" y="179599"/>
                      <a:pt x="238829" y="193860"/>
                    </a:cubicBezTo>
                    <a:cubicBezTo>
                      <a:pt x="234986" y="192564"/>
                      <a:pt x="231144" y="191267"/>
                      <a:pt x="227301" y="191267"/>
                    </a:cubicBezTo>
                    <a:cubicBezTo>
                      <a:pt x="213212" y="191267"/>
                      <a:pt x="201685" y="201639"/>
                      <a:pt x="200404" y="214604"/>
                    </a:cubicBezTo>
                    <a:cubicBezTo>
                      <a:pt x="194000" y="214604"/>
                      <a:pt x="186315" y="214604"/>
                      <a:pt x="179911" y="215900"/>
                    </a:cubicBezTo>
                    <a:cubicBezTo>
                      <a:pt x="170945" y="202936"/>
                      <a:pt x="163260" y="191267"/>
                      <a:pt x="155575" y="179599"/>
                    </a:cubicBezTo>
                    <a:cubicBezTo>
                      <a:pt x="160698" y="171820"/>
                      <a:pt x="167102" y="162745"/>
                      <a:pt x="173507" y="154966"/>
                    </a:cubicBezTo>
                    <a:cubicBezTo>
                      <a:pt x="177349" y="148483"/>
                      <a:pt x="182472" y="143298"/>
                      <a:pt x="186315" y="138112"/>
                    </a:cubicBezTo>
                    <a:close/>
                    <a:moveTo>
                      <a:pt x="168276" y="138112"/>
                    </a:moveTo>
                    <a:cubicBezTo>
                      <a:pt x="165630" y="140597"/>
                      <a:pt x="164307" y="143081"/>
                      <a:pt x="161661" y="145566"/>
                    </a:cubicBezTo>
                    <a:cubicBezTo>
                      <a:pt x="156370" y="153020"/>
                      <a:pt x="151078" y="159232"/>
                      <a:pt x="145786" y="166687"/>
                    </a:cubicBezTo>
                    <a:cubicBezTo>
                      <a:pt x="144463" y="165445"/>
                      <a:pt x="143140" y="162960"/>
                      <a:pt x="141817" y="161718"/>
                    </a:cubicBezTo>
                    <a:cubicBezTo>
                      <a:pt x="137849" y="154263"/>
                      <a:pt x="132557" y="146808"/>
                      <a:pt x="128588" y="139354"/>
                    </a:cubicBezTo>
                    <a:cubicBezTo>
                      <a:pt x="141817" y="139354"/>
                      <a:pt x="155047" y="138112"/>
                      <a:pt x="168276" y="138112"/>
                    </a:cubicBezTo>
                    <a:close/>
                    <a:moveTo>
                      <a:pt x="220028" y="103187"/>
                    </a:moveTo>
                    <a:cubicBezTo>
                      <a:pt x="223838" y="104486"/>
                      <a:pt x="227648" y="105784"/>
                      <a:pt x="232728" y="105784"/>
                    </a:cubicBezTo>
                    <a:cubicBezTo>
                      <a:pt x="233998" y="105784"/>
                      <a:pt x="236538" y="105784"/>
                      <a:pt x="237808" y="105784"/>
                    </a:cubicBezTo>
                    <a:cubicBezTo>
                      <a:pt x="241618" y="109681"/>
                      <a:pt x="244158" y="114877"/>
                      <a:pt x="246698" y="118773"/>
                    </a:cubicBezTo>
                    <a:cubicBezTo>
                      <a:pt x="249238" y="122670"/>
                      <a:pt x="253048" y="127865"/>
                      <a:pt x="255588" y="131762"/>
                    </a:cubicBezTo>
                    <a:cubicBezTo>
                      <a:pt x="237808" y="129164"/>
                      <a:pt x="218758" y="126566"/>
                      <a:pt x="198438" y="125267"/>
                    </a:cubicBezTo>
                    <a:cubicBezTo>
                      <a:pt x="206058" y="117474"/>
                      <a:pt x="213678" y="109681"/>
                      <a:pt x="220028" y="103187"/>
                    </a:cubicBezTo>
                    <a:close/>
                    <a:moveTo>
                      <a:pt x="317236" y="98425"/>
                    </a:moveTo>
                    <a:cubicBezTo>
                      <a:pt x="325173" y="115539"/>
                      <a:pt x="329142" y="133969"/>
                      <a:pt x="331788" y="152400"/>
                    </a:cubicBezTo>
                    <a:cubicBezTo>
                      <a:pt x="319882" y="148450"/>
                      <a:pt x="306652" y="144501"/>
                      <a:pt x="292100" y="140552"/>
                    </a:cubicBezTo>
                    <a:cubicBezTo>
                      <a:pt x="301361" y="124754"/>
                      <a:pt x="310621" y="111589"/>
                      <a:pt x="317236" y="98425"/>
                    </a:cubicBezTo>
                    <a:close/>
                    <a:moveTo>
                      <a:pt x="286068" y="52387"/>
                    </a:moveTo>
                    <a:cubicBezTo>
                      <a:pt x="295205" y="61448"/>
                      <a:pt x="303037" y="71803"/>
                      <a:pt x="309563" y="84748"/>
                    </a:cubicBezTo>
                    <a:cubicBezTo>
                      <a:pt x="301731" y="98986"/>
                      <a:pt x="289984" y="117108"/>
                      <a:pt x="278236" y="136525"/>
                    </a:cubicBezTo>
                    <a:cubicBezTo>
                      <a:pt x="278236" y="136525"/>
                      <a:pt x="276931" y="136525"/>
                      <a:pt x="276931" y="136525"/>
                    </a:cubicBezTo>
                    <a:cubicBezTo>
                      <a:pt x="270404" y="127464"/>
                      <a:pt x="265183" y="119697"/>
                      <a:pt x="258657" y="110636"/>
                    </a:cubicBezTo>
                    <a:cubicBezTo>
                      <a:pt x="256046" y="106753"/>
                      <a:pt x="253436" y="102870"/>
                      <a:pt x="250825" y="98986"/>
                    </a:cubicBezTo>
                    <a:cubicBezTo>
                      <a:pt x="256046" y="93809"/>
                      <a:pt x="259962" y="86042"/>
                      <a:pt x="259962" y="78275"/>
                    </a:cubicBezTo>
                    <a:cubicBezTo>
                      <a:pt x="259962" y="75687"/>
                      <a:pt x="259962" y="73098"/>
                      <a:pt x="258657" y="70509"/>
                    </a:cubicBezTo>
                    <a:cubicBezTo>
                      <a:pt x="269099" y="62742"/>
                      <a:pt x="278236" y="57564"/>
                      <a:pt x="286068" y="52387"/>
                    </a:cubicBezTo>
                    <a:close/>
                    <a:moveTo>
                      <a:pt x="73025" y="28575"/>
                    </a:moveTo>
                    <a:cubicBezTo>
                      <a:pt x="79493" y="54655"/>
                      <a:pt x="92428" y="92472"/>
                      <a:pt x="107950" y="126377"/>
                    </a:cubicBezTo>
                    <a:cubicBezTo>
                      <a:pt x="63970" y="128985"/>
                      <a:pt x="25165" y="134201"/>
                      <a:pt x="3175" y="138113"/>
                    </a:cubicBezTo>
                    <a:cubicBezTo>
                      <a:pt x="10936" y="92472"/>
                      <a:pt x="36806" y="53351"/>
                      <a:pt x="73025" y="28575"/>
                    </a:cubicBezTo>
                    <a:close/>
                    <a:moveTo>
                      <a:pt x="203200" y="4762"/>
                    </a:moveTo>
                    <a:cubicBezTo>
                      <a:pt x="230476" y="11151"/>
                      <a:pt x="255155" y="23928"/>
                      <a:pt x="274638" y="41817"/>
                    </a:cubicBezTo>
                    <a:cubicBezTo>
                      <a:pt x="268144" y="45650"/>
                      <a:pt x="260350" y="52039"/>
                      <a:pt x="251258" y="57150"/>
                    </a:cubicBezTo>
                    <a:cubicBezTo>
                      <a:pt x="246063" y="53316"/>
                      <a:pt x="239568" y="50761"/>
                      <a:pt x="233074" y="50761"/>
                    </a:cubicBezTo>
                    <a:cubicBezTo>
                      <a:pt x="230476" y="50761"/>
                      <a:pt x="227879" y="50761"/>
                      <a:pt x="225281" y="52039"/>
                    </a:cubicBezTo>
                    <a:cubicBezTo>
                      <a:pt x="216189" y="34150"/>
                      <a:pt x="208395" y="17539"/>
                      <a:pt x="203200" y="4762"/>
                    </a:cubicBezTo>
                    <a:close/>
                    <a:moveTo>
                      <a:pt x="165260" y="0"/>
                    </a:moveTo>
                    <a:cubicBezTo>
                      <a:pt x="172957" y="0"/>
                      <a:pt x="179371" y="0"/>
                      <a:pt x="185786" y="1290"/>
                    </a:cubicBezTo>
                    <a:cubicBezTo>
                      <a:pt x="192200" y="15478"/>
                      <a:pt x="199897" y="36115"/>
                      <a:pt x="212725" y="59333"/>
                    </a:cubicBezTo>
                    <a:cubicBezTo>
                      <a:pt x="207594" y="63202"/>
                      <a:pt x="205028" y="69651"/>
                      <a:pt x="205028" y="77390"/>
                    </a:cubicBezTo>
                    <a:cubicBezTo>
                      <a:pt x="205028" y="82550"/>
                      <a:pt x="206311" y="87709"/>
                      <a:pt x="208876" y="91579"/>
                    </a:cubicBezTo>
                    <a:cubicBezTo>
                      <a:pt x="198614" y="100608"/>
                      <a:pt x="188351" y="110926"/>
                      <a:pt x="179371" y="122535"/>
                    </a:cubicBezTo>
                    <a:cubicBezTo>
                      <a:pt x="178089" y="122535"/>
                      <a:pt x="178089" y="122535"/>
                      <a:pt x="176806" y="122535"/>
                    </a:cubicBezTo>
                    <a:cubicBezTo>
                      <a:pt x="158846" y="122535"/>
                      <a:pt x="139604" y="123825"/>
                      <a:pt x="122927" y="123825"/>
                    </a:cubicBezTo>
                    <a:cubicBezTo>
                      <a:pt x="104967" y="87709"/>
                      <a:pt x="92139" y="45144"/>
                      <a:pt x="85725" y="20637"/>
                    </a:cubicBezTo>
                    <a:cubicBezTo>
                      <a:pt x="108816" y="7739"/>
                      <a:pt x="135755" y="0"/>
                      <a:pt x="1652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925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19" name="îšḷíḍé">
              <a:extLst>
                <a:ext uri="{FF2B5EF4-FFF2-40B4-BE49-F238E27FC236}">
                  <a16:creationId xmlns:a16="http://schemas.microsoft.com/office/drawing/2014/main" id="{061B78D2-4B8A-43F2-871B-A8B905A8B02A}"/>
                </a:ext>
              </a:extLst>
            </p:cNvPr>
            <p:cNvSpPr/>
            <p:nvPr/>
          </p:nvSpPr>
          <p:spPr bwMode="auto">
            <a:xfrm>
              <a:off x="3411651" y="1126335"/>
              <a:ext cx="2707654" cy="946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… …</a:t>
              </a:r>
            </a:p>
          </p:txBody>
        </p:sp>
        <p:grpSp>
          <p:nvGrpSpPr>
            <p:cNvPr id="20" name="ïşḷîḍé">
              <a:extLst>
                <a:ext uri="{FF2B5EF4-FFF2-40B4-BE49-F238E27FC236}">
                  <a16:creationId xmlns:a16="http://schemas.microsoft.com/office/drawing/2014/main" id="{B398B64C-9D6F-4CE4-B20B-3AC7B770652A}"/>
                </a:ext>
              </a:extLst>
            </p:cNvPr>
            <p:cNvGrpSpPr/>
            <p:nvPr/>
          </p:nvGrpSpPr>
          <p:grpSpPr>
            <a:xfrm>
              <a:off x="9826737" y="2844192"/>
              <a:ext cx="676672" cy="676358"/>
              <a:chOff x="6800652" y="1600503"/>
              <a:chExt cx="676672" cy="676358"/>
            </a:xfrm>
          </p:grpSpPr>
          <p:sp>
            <p:nvSpPr>
              <p:cNvPr id="22" name="îṥḻíḑe">
                <a:extLst>
                  <a:ext uri="{FF2B5EF4-FFF2-40B4-BE49-F238E27FC236}">
                    <a16:creationId xmlns:a16="http://schemas.microsoft.com/office/drawing/2014/main" id="{4BA01DEB-4714-4E5C-A07F-1992EC366123}"/>
                  </a:ext>
                </a:extLst>
              </p:cNvPr>
              <p:cNvSpPr/>
              <p:nvPr/>
            </p:nvSpPr>
            <p:spPr>
              <a:xfrm>
                <a:off x="6800652" y="1600503"/>
                <a:ext cx="676672" cy="676358"/>
              </a:xfrm>
              <a:custGeom>
                <a:avLst/>
                <a:gdLst>
                  <a:gd name="connsiteX0" fmla="*/ 0 w 1260455"/>
                  <a:gd name="connsiteY0" fmla="*/ 630228 h 1260455"/>
                  <a:gd name="connsiteX1" fmla="*/ 630228 w 1260455"/>
                  <a:gd name="connsiteY1" fmla="*/ 0 h 1260455"/>
                  <a:gd name="connsiteX2" fmla="*/ 1260456 w 1260455"/>
                  <a:gd name="connsiteY2" fmla="*/ 630228 h 1260455"/>
                  <a:gd name="connsiteX3" fmla="*/ 630228 w 1260455"/>
                  <a:gd name="connsiteY3" fmla="*/ 1260456 h 1260455"/>
                  <a:gd name="connsiteX4" fmla="*/ 0 w 1260455"/>
                  <a:gd name="connsiteY4" fmla="*/ 630228 h 1260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0455" h="1260455">
                    <a:moveTo>
                      <a:pt x="0" y="630228"/>
                    </a:moveTo>
                    <a:cubicBezTo>
                      <a:pt x="0" y="282163"/>
                      <a:pt x="282163" y="0"/>
                      <a:pt x="630228" y="0"/>
                    </a:cubicBezTo>
                    <a:cubicBezTo>
                      <a:pt x="978293" y="0"/>
                      <a:pt x="1260456" y="282163"/>
                      <a:pt x="1260456" y="630228"/>
                    </a:cubicBezTo>
                    <a:cubicBezTo>
                      <a:pt x="1260456" y="978293"/>
                      <a:pt x="978293" y="1260456"/>
                      <a:pt x="630228" y="1260456"/>
                    </a:cubicBezTo>
                    <a:cubicBezTo>
                      <a:pt x="282163" y="1260456"/>
                      <a:pt x="0" y="978293"/>
                      <a:pt x="0" y="630228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3" name="îṧḷídê">
                <a:extLst>
                  <a:ext uri="{FF2B5EF4-FFF2-40B4-BE49-F238E27FC236}">
                    <a16:creationId xmlns:a16="http://schemas.microsoft.com/office/drawing/2014/main" id="{EE4A5395-0FF6-468D-A852-FF513F1E8AAB}"/>
                  </a:ext>
                </a:extLst>
              </p:cNvPr>
              <p:cNvSpPr/>
              <p:nvPr/>
            </p:nvSpPr>
            <p:spPr>
              <a:xfrm>
                <a:off x="6974965" y="1774660"/>
                <a:ext cx="328046" cy="328044"/>
              </a:xfrm>
              <a:custGeom>
                <a:avLst/>
                <a:gdLst>
                  <a:gd name="connsiteX0" fmla="*/ 199497 w 331788"/>
                  <a:gd name="connsiteY0" fmla="*/ 265112 h 331787"/>
                  <a:gd name="connsiteX1" fmla="*/ 209798 w 331788"/>
                  <a:gd name="connsiteY1" fmla="*/ 279217 h 331787"/>
                  <a:gd name="connsiteX2" fmla="*/ 238126 w 331788"/>
                  <a:gd name="connsiteY2" fmla="*/ 315118 h 331787"/>
                  <a:gd name="connsiteX3" fmla="*/ 166018 w 331788"/>
                  <a:gd name="connsiteY3" fmla="*/ 331787 h 331787"/>
                  <a:gd name="connsiteX4" fmla="*/ 122238 w 331788"/>
                  <a:gd name="connsiteY4" fmla="*/ 325376 h 331787"/>
                  <a:gd name="connsiteX5" fmla="*/ 199497 w 331788"/>
                  <a:gd name="connsiteY5" fmla="*/ 265112 h 331787"/>
                  <a:gd name="connsiteX6" fmla="*/ 190500 w 331788"/>
                  <a:gd name="connsiteY6" fmla="*/ 228600 h 331787"/>
                  <a:gd name="connsiteX7" fmla="*/ 201490 w 331788"/>
                  <a:gd name="connsiteY7" fmla="*/ 228600 h 331787"/>
                  <a:gd name="connsiteX8" fmla="*/ 206375 w 331788"/>
                  <a:gd name="connsiteY8" fmla="*/ 236394 h 331787"/>
                  <a:gd name="connsiteX9" fmla="*/ 200269 w 331788"/>
                  <a:gd name="connsiteY9" fmla="*/ 242888 h 331787"/>
                  <a:gd name="connsiteX10" fmla="*/ 190500 w 331788"/>
                  <a:gd name="connsiteY10" fmla="*/ 228600 h 331787"/>
                  <a:gd name="connsiteX11" fmla="*/ 146452 w 331788"/>
                  <a:gd name="connsiteY11" fmla="*/ 228600 h 331787"/>
                  <a:gd name="connsiteX12" fmla="*/ 164590 w 331788"/>
                  <a:gd name="connsiteY12" fmla="*/ 229897 h 331787"/>
                  <a:gd name="connsiteX13" fmla="*/ 165885 w 331788"/>
                  <a:gd name="connsiteY13" fmla="*/ 229897 h 331787"/>
                  <a:gd name="connsiteX14" fmla="*/ 173659 w 331788"/>
                  <a:gd name="connsiteY14" fmla="*/ 229897 h 331787"/>
                  <a:gd name="connsiteX15" fmla="*/ 190501 w 331788"/>
                  <a:gd name="connsiteY15" fmla="*/ 253240 h 331787"/>
                  <a:gd name="connsiteX16" fmla="*/ 103699 w 331788"/>
                  <a:gd name="connsiteY16" fmla="*/ 320675 h 331787"/>
                  <a:gd name="connsiteX17" fmla="*/ 77788 w 331788"/>
                  <a:gd name="connsiteY17" fmla="*/ 306410 h 331787"/>
                  <a:gd name="connsiteX18" fmla="*/ 112768 w 331788"/>
                  <a:gd name="connsiteY18" fmla="*/ 244162 h 331787"/>
                  <a:gd name="connsiteX19" fmla="*/ 121837 w 331788"/>
                  <a:gd name="connsiteY19" fmla="*/ 245459 h 331787"/>
                  <a:gd name="connsiteX20" fmla="*/ 146452 w 331788"/>
                  <a:gd name="connsiteY20" fmla="*/ 228600 h 331787"/>
                  <a:gd name="connsiteX21" fmla="*/ 323851 w 331788"/>
                  <a:gd name="connsiteY21" fmla="*/ 217487 h 331787"/>
                  <a:gd name="connsiteX22" fmla="*/ 249631 w 331788"/>
                  <a:gd name="connsiteY22" fmla="*/ 307975 h 331787"/>
                  <a:gd name="connsiteX23" fmla="*/ 207963 w 331788"/>
                  <a:gd name="connsiteY23" fmla="*/ 253682 h 331787"/>
                  <a:gd name="connsiteX24" fmla="*/ 218380 w 331788"/>
                  <a:gd name="connsiteY24" fmla="*/ 243341 h 331787"/>
                  <a:gd name="connsiteX25" fmla="*/ 227495 w 331788"/>
                  <a:gd name="connsiteY25" fmla="*/ 244634 h 331787"/>
                  <a:gd name="connsiteX26" fmla="*/ 253537 w 331788"/>
                  <a:gd name="connsiteY26" fmla="*/ 225243 h 331787"/>
                  <a:gd name="connsiteX27" fmla="*/ 323851 w 331788"/>
                  <a:gd name="connsiteY27" fmla="*/ 217487 h 331787"/>
                  <a:gd name="connsiteX28" fmla="*/ 3175 w 331788"/>
                  <a:gd name="connsiteY28" fmla="*/ 196850 h 331787"/>
                  <a:gd name="connsiteX29" fmla="*/ 93642 w 331788"/>
                  <a:gd name="connsiteY29" fmla="*/ 222902 h 331787"/>
                  <a:gd name="connsiteX30" fmla="*/ 100013 w 331788"/>
                  <a:gd name="connsiteY30" fmla="*/ 235927 h 331787"/>
                  <a:gd name="connsiteX31" fmla="*/ 65610 w 331788"/>
                  <a:gd name="connsiteY31" fmla="*/ 298450 h 331787"/>
                  <a:gd name="connsiteX32" fmla="*/ 3175 w 331788"/>
                  <a:gd name="connsiteY32" fmla="*/ 196850 h 331787"/>
                  <a:gd name="connsiteX33" fmla="*/ 146517 w 331788"/>
                  <a:gd name="connsiteY33" fmla="*/ 192087 h 331787"/>
                  <a:gd name="connsiteX34" fmla="*/ 163513 w 331788"/>
                  <a:gd name="connsiteY34" fmla="*/ 215900 h 331787"/>
                  <a:gd name="connsiteX35" fmla="*/ 147825 w 331788"/>
                  <a:gd name="connsiteY35" fmla="*/ 214577 h 331787"/>
                  <a:gd name="connsiteX36" fmla="*/ 141288 w 331788"/>
                  <a:gd name="connsiteY36" fmla="*/ 200025 h 331787"/>
                  <a:gd name="connsiteX37" fmla="*/ 146517 w 331788"/>
                  <a:gd name="connsiteY37" fmla="*/ 192087 h 331787"/>
                  <a:gd name="connsiteX38" fmla="*/ 277877 w 331788"/>
                  <a:gd name="connsiteY38" fmla="*/ 160337 h 331787"/>
                  <a:gd name="connsiteX39" fmla="*/ 314326 w 331788"/>
                  <a:gd name="connsiteY39" fmla="*/ 204624 h 331787"/>
                  <a:gd name="connsiteX40" fmla="*/ 253143 w 331788"/>
                  <a:gd name="connsiteY40" fmla="*/ 211137 h 331787"/>
                  <a:gd name="connsiteX41" fmla="*/ 249238 w 331788"/>
                  <a:gd name="connsiteY41" fmla="*/ 203322 h 331787"/>
                  <a:gd name="connsiteX42" fmla="*/ 277877 w 331788"/>
                  <a:gd name="connsiteY42" fmla="*/ 160337 h 331787"/>
                  <a:gd name="connsiteX43" fmla="*/ 290513 w 331788"/>
                  <a:gd name="connsiteY43" fmla="*/ 153987 h 331787"/>
                  <a:gd name="connsiteX44" fmla="*/ 331788 w 331788"/>
                  <a:gd name="connsiteY44" fmla="*/ 167061 h 331787"/>
                  <a:gd name="connsiteX45" fmla="*/ 329125 w 331788"/>
                  <a:gd name="connsiteY45" fmla="*/ 198437 h 331787"/>
                  <a:gd name="connsiteX46" fmla="*/ 290513 w 331788"/>
                  <a:gd name="connsiteY46" fmla="*/ 153987 h 331787"/>
                  <a:gd name="connsiteX47" fmla="*/ 113341 w 331788"/>
                  <a:gd name="connsiteY47" fmla="*/ 139700 h 331787"/>
                  <a:gd name="connsiteX48" fmla="*/ 130085 w 331788"/>
                  <a:gd name="connsiteY48" fmla="*/ 169324 h 331787"/>
                  <a:gd name="connsiteX49" fmla="*/ 136525 w 331788"/>
                  <a:gd name="connsiteY49" fmla="*/ 178340 h 331787"/>
                  <a:gd name="connsiteX50" fmla="*/ 128797 w 331788"/>
                  <a:gd name="connsiteY50" fmla="*/ 191219 h 331787"/>
                  <a:gd name="connsiteX51" fmla="*/ 121069 w 331788"/>
                  <a:gd name="connsiteY51" fmla="*/ 189932 h 331787"/>
                  <a:gd name="connsiteX52" fmla="*/ 95310 w 331788"/>
                  <a:gd name="connsiteY52" fmla="*/ 207963 h 331787"/>
                  <a:gd name="connsiteX53" fmla="*/ 1288 w 331788"/>
                  <a:gd name="connsiteY53" fmla="*/ 179628 h 331787"/>
                  <a:gd name="connsiteX54" fmla="*/ 0 w 331788"/>
                  <a:gd name="connsiteY54" fmla="*/ 165460 h 331787"/>
                  <a:gd name="connsiteX55" fmla="*/ 1288 w 331788"/>
                  <a:gd name="connsiteY55" fmla="*/ 151292 h 331787"/>
                  <a:gd name="connsiteX56" fmla="*/ 113341 w 331788"/>
                  <a:gd name="connsiteY56" fmla="*/ 139700 h 331787"/>
                  <a:gd name="connsiteX57" fmla="*/ 186315 w 331788"/>
                  <a:gd name="connsiteY57" fmla="*/ 138112 h 331787"/>
                  <a:gd name="connsiteX58" fmla="*/ 268288 w 331788"/>
                  <a:gd name="connsiteY58" fmla="*/ 149780 h 331787"/>
                  <a:gd name="connsiteX59" fmla="*/ 238829 w 331788"/>
                  <a:gd name="connsiteY59" fmla="*/ 193860 h 331787"/>
                  <a:gd name="connsiteX60" fmla="*/ 227301 w 331788"/>
                  <a:gd name="connsiteY60" fmla="*/ 191267 h 331787"/>
                  <a:gd name="connsiteX61" fmla="*/ 200404 w 331788"/>
                  <a:gd name="connsiteY61" fmla="*/ 214604 h 331787"/>
                  <a:gd name="connsiteX62" fmla="*/ 179911 w 331788"/>
                  <a:gd name="connsiteY62" fmla="*/ 215900 h 331787"/>
                  <a:gd name="connsiteX63" fmla="*/ 155575 w 331788"/>
                  <a:gd name="connsiteY63" fmla="*/ 179599 h 331787"/>
                  <a:gd name="connsiteX64" fmla="*/ 173507 w 331788"/>
                  <a:gd name="connsiteY64" fmla="*/ 154966 h 331787"/>
                  <a:gd name="connsiteX65" fmla="*/ 186315 w 331788"/>
                  <a:gd name="connsiteY65" fmla="*/ 138112 h 331787"/>
                  <a:gd name="connsiteX66" fmla="*/ 168276 w 331788"/>
                  <a:gd name="connsiteY66" fmla="*/ 138112 h 331787"/>
                  <a:gd name="connsiteX67" fmla="*/ 161661 w 331788"/>
                  <a:gd name="connsiteY67" fmla="*/ 145566 h 331787"/>
                  <a:gd name="connsiteX68" fmla="*/ 145786 w 331788"/>
                  <a:gd name="connsiteY68" fmla="*/ 166687 h 331787"/>
                  <a:gd name="connsiteX69" fmla="*/ 141817 w 331788"/>
                  <a:gd name="connsiteY69" fmla="*/ 161718 h 331787"/>
                  <a:gd name="connsiteX70" fmla="*/ 128588 w 331788"/>
                  <a:gd name="connsiteY70" fmla="*/ 139354 h 331787"/>
                  <a:gd name="connsiteX71" fmla="*/ 168276 w 331788"/>
                  <a:gd name="connsiteY71" fmla="*/ 138112 h 331787"/>
                  <a:gd name="connsiteX72" fmla="*/ 220028 w 331788"/>
                  <a:gd name="connsiteY72" fmla="*/ 103187 h 331787"/>
                  <a:gd name="connsiteX73" fmla="*/ 232728 w 331788"/>
                  <a:gd name="connsiteY73" fmla="*/ 105784 h 331787"/>
                  <a:gd name="connsiteX74" fmla="*/ 237808 w 331788"/>
                  <a:gd name="connsiteY74" fmla="*/ 105784 h 331787"/>
                  <a:gd name="connsiteX75" fmla="*/ 246698 w 331788"/>
                  <a:gd name="connsiteY75" fmla="*/ 118773 h 331787"/>
                  <a:gd name="connsiteX76" fmla="*/ 255588 w 331788"/>
                  <a:gd name="connsiteY76" fmla="*/ 131762 h 331787"/>
                  <a:gd name="connsiteX77" fmla="*/ 198438 w 331788"/>
                  <a:gd name="connsiteY77" fmla="*/ 125267 h 331787"/>
                  <a:gd name="connsiteX78" fmla="*/ 220028 w 331788"/>
                  <a:gd name="connsiteY78" fmla="*/ 103187 h 331787"/>
                  <a:gd name="connsiteX79" fmla="*/ 317236 w 331788"/>
                  <a:gd name="connsiteY79" fmla="*/ 98425 h 331787"/>
                  <a:gd name="connsiteX80" fmla="*/ 331788 w 331788"/>
                  <a:gd name="connsiteY80" fmla="*/ 152400 h 331787"/>
                  <a:gd name="connsiteX81" fmla="*/ 292100 w 331788"/>
                  <a:gd name="connsiteY81" fmla="*/ 140552 h 331787"/>
                  <a:gd name="connsiteX82" fmla="*/ 317236 w 331788"/>
                  <a:gd name="connsiteY82" fmla="*/ 98425 h 331787"/>
                  <a:gd name="connsiteX83" fmla="*/ 286068 w 331788"/>
                  <a:gd name="connsiteY83" fmla="*/ 52387 h 331787"/>
                  <a:gd name="connsiteX84" fmla="*/ 309563 w 331788"/>
                  <a:gd name="connsiteY84" fmla="*/ 84748 h 331787"/>
                  <a:gd name="connsiteX85" fmla="*/ 278236 w 331788"/>
                  <a:gd name="connsiteY85" fmla="*/ 136525 h 331787"/>
                  <a:gd name="connsiteX86" fmla="*/ 276931 w 331788"/>
                  <a:gd name="connsiteY86" fmla="*/ 136525 h 331787"/>
                  <a:gd name="connsiteX87" fmla="*/ 258657 w 331788"/>
                  <a:gd name="connsiteY87" fmla="*/ 110636 h 331787"/>
                  <a:gd name="connsiteX88" fmla="*/ 250825 w 331788"/>
                  <a:gd name="connsiteY88" fmla="*/ 98986 h 331787"/>
                  <a:gd name="connsiteX89" fmla="*/ 259962 w 331788"/>
                  <a:gd name="connsiteY89" fmla="*/ 78275 h 331787"/>
                  <a:gd name="connsiteX90" fmla="*/ 258657 w 331788"/>
                  <a:gd name="connsiteY90" fmla="*/ 70509 h 331787"/>
                  <a:gd name="connsiteX91" fmla="*/ 286068 w 331788"/>
                  <a:gd name="connsiteY91" fmla="*/ 52387 h 331787"/>
                  <a:gd name="connsiteX92" fmla="*/ 73025 w 331788"/>
                  <a:gd name="connsiteY92" fmla="*/ 28575 h 331787"/>
                  <a:gd name="connsiteX93" fmla="*/ 107950 w 331788"/>
                  <a:gd name="connsiteY93" fmla="*/ 126377 h 331787"/>
                  <a:gd name="connsiteX94" fmla="*/ 3175 w 331788"/>
                  <a:gd name="connsiteY94" fmla="*/ 138113 h 331787"/>
                  <a:gd name="connsiteX95" fmla="*/ 73025 w 331788"/>
                  <a:gd name="connsiteY95" fmla="*/ 28575 h 331787"/>
                  <a:gd name="connsiteX96" fmla="*/ 203200 w 331788"/>
                  <a:gd name="connsiteY96" fmla="*/ 4762 h 331787"/>
                  <a:gd name="connsiteX97" fmla="*/ 274638 w 331788"/>
                  <a:gd name="connsiteY97" fmla="*/ 41817 h 331787"/>
                  <a:gd name="connsiteX98" fmla="*/ 251258 w 331788"/>
                  <a:gd name="connsiteY98" fmla="*/ 57150 h 331787"/>
                  <a:gd name="connsiteX99" fmla="*/ 233074 w 331788"/>
                  <a:gd name="connsiteY99" fmla="*/ 50761 h 331787"/>
                  <a:gd name="connsiteX100" fmla="*/ 225281 w 331788"/>
                  <a:gd name="connsiteY100" fmla="*/ 52039 h 331787"/>
                  <a:gd name="connsiteX101" fmla="*/ 203200 w 331788"/>
                  <a:gd name="connsiteY101" fmla="*/ 4762 h 331787"/>
                  <a:gd name="connsiteX102" fmla="*/ 165260 w 331788"/>
                  <a:gd name="connsiteY102" fmla="*/ 0 h 331787"/>
                  <a:gd name="connsiteX103" fmla="*/ 185786 w 331788"/>
                  <a:gd name="connsiteY103" fmla="*/ 1290 h 331787"/>
                  <a:gd name="connsiteX104" fmla="*/ 212725 w 331788"/>
                  <a:gd name="connsiteY104" fmla="*/ 59333 h 331787"/>
                  <a:gd name="connsiteX105" fmla="*/ 205028 w 331788"/>
                  <a:gd name="connsiteY105" fmla="*/ 77390 h 331787"/>
                  <a:gd name="connsiteX106" fmla="*/ 208876 w 331788"/>
                  <a:gd name="connsiteY106" fmla="*/ 91579 h 331787"/>
                  <a:gd name="connsiteX107" fmla="*/ 179371 w 331788"/>
                  <a:gd name="connsiteY107" fmla="*/ 122535 h 331787"/>
                  <a:gd name="connsiteX108" fmla="*/ 176806 w 331788"/>
                  <a:gd name="connsiteY108" fmla="*/ 122535 h 331787"/>
                  <a:gd name="connsiteX109" fmla="*/ 122927 w 331788"/>
                  <a:gd name="connsiteY109" fmla="*/ 123825 h 331787"/>
                  <a:gd name="connsiteX110" fmla="*/ 85725 w 331788"/>
                  <a:gd name="connsiteY110" fmla="*/ 20637 h 331787"/>
                  <a:gd name="connsiteX111" fmla="*/ 165260 w 331788"/>
                  <a:gd name="connsiteY111" fmla="*/ 0 h 331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</a:cxnLst>
                <a:rect l="l" t="t" r="r" b="b"/>
                <a:pathLst>
                  <a:path w="331788" h="331787">
                    <a:moveTo>
                      <a:pt x="199497" y="265112"/>
                    </a:moveTo>
                    <a:cubicBezTo>
                      <a:pt x="203360" y="270241"/>
                      <a:pt x="205935" y="274088"/>
                      <a:pt x="209798" y="279217"/>
                    </a:cubicBezTo>
                    <a:cubicBezTo>
                      <a:pt x="222674" y="295885"/>
                      <a:pt x="231688" y="307425"/>
                      <a:pt x="238126" y="315118"/>
                    </a:cubicBezTo>
                    <a:cubicBezTo>
                      <a:pt x="216236" y="325376"/>
                      <a:pt x="191771" y="331787"/>
                      <a:pt x="166018" y="331787"/>
                    </a:cubicBezTo>
                    <a:cubicBezTo>
                      <a:pt x="150566" y="331787"/>
                      <a:pt x="136402" y="329223"/>
                      <a:pt x="122238" y="325376"/>
                    </a:cubicBezTo>
                    <a:cubicBezTo>
                      <a:pt x="141553" y="312554"/>
                      <a:pt x="169881" y="293321"/>
                      <a:pt x="199497" y="265112"/>
                    </a:cubicBezTo>
                    <a:close/>
                    <a:moveTo>
                      <a:pt x="190500" y="228600"/>
                    </a:moveTo>
                    <a:cubicBezTo>
                      <a:pt x="194163" y="228600"/>
                      <a:pt x="197827" y="228600"/>
                      <a:pt x="201490" y="228600"/>
                    </a:cubicBezTo>
                    <a:cubicBezTo>
                      <a:pt x="202712" y="231198"/>
                      <a:pt x="203933" y="233796"/>
                      <a:pt x="206375" y="236394"/>
                    </a:cubicBezTo>
                    <a:cubicBezTo>
                      <a:pt x="203933" y="237693"/>
                      <a:pt x="201490" y="240290"/>
                      <a:pt x="200269" y="242888"/>
                    </a:cubicBezTo>
                    <a:cubicBezTo>
                      <a:pt x="196606" y="237693"/>
                      <a:pt x="194163" y="233796"/>
                      <a:pt x="190500" y="228600"/>
                    </a:cubicBezTo>
                    <a:close/>
                    <a:moveTo>
                      <a:pt x="146452" y="228600"/>
                    </a:moveTo>
                    <a:cubicBezTo>
                      <a:pt x="152930" y="228600"/>
                      <a:pt x="159408" y="229897"/>
                      <a:pt x="164590" y="229897"/>
                    </a:cubicBezTo>
                    <a:cubicBezTo>
                      <a:pt x="164590" y="229897"/>
                      <a:pt x="164590" y="229897"/>
                      <a:pt x="165885" y="229897"/>
                    </a:cubicBezTo>
                    <a:cubicBezTo>
                      <a:pt x="168477" y="229897"/>
                      <a:pt x="171068" y="229897"/>
                      <a:pt x="173659" y="229897"/>
                    </a:cubicBezTo>
                    <a:cubicBezTo>
                      <a:pt x="178841" y="237678"/>
                      <a:pt x="185319" y="245459"/>
                      <a:pt x="190501" y="253240"/>
                    </a:cubicBezTo>
                    <a:cubicBezTo>
                      <a:pt x="156817" y="286958"/>
                      <a:pt x="123132" y="309004"/>
                      <a:pt x="103699" y="320675"/>
                    </a:cubicBezTo>
                    <a:cubicBezTo>
                      <a:pt x="94630" y="316785"/>
                      <a:pt x="85561" y="311597"/>
                      <a:pt x="77788" y="306410"/>
                    </a:cubicBezTo>
                    <a:cubicBezTo>
                      <a:pt x="84266" y="293442"/>
                      <a:pt x="97221" y="271396"/>
                      <a:pt x="112768" y="244162"/>
                    </a:cubicBezTo>
                    <a:cubicBezTo>
                      <a:pt x="115359" y="245459"/>
                      <a:pt x="117950" y="245459"/>
                      <a:pt x="121837" y="245459"/>
                    </a:cubicBezTo>
                    <a:cubicBezTo>
                      <a:pt x="132201" y="245459"/>
                      <a:pt x="142566" y="238975"/>
                      <a:pt x="146452" y="228600"/>
                    </a:cubicBezTo>
                    <a:close/>
                    <a:moveTo>
                      <a:pt x="323851" y="217487"/>
                    </a:moveTo>
                    <a:cubicBezTo>
                      <a:pt x="310830" y="256268"/>
                      <a:pt x="284788" y="287292"/>
                      <a:pt x="249631" y="307975"/>
                    </a:cubicBezTo>
                    <a:cubicBezTo>
                      <a:pt x="240516" y="295048"/>
                      <a:pt x="224890" y="275658"/>
                      <a:pt x="207963" y="253682"/>
                    </a:cubicBezTo>
                    <a:cubicBezTo>
                      <a:pt x="211869" y="249804"/>
                      <a:pt x="214474" y="247219"/>
                      <a:pt x="218380" y="243341"/>
                    </a:cubicBezTo>
                    <a:cubicBezTo>
                      <a:pt x="220984" y="244634"/>
                      <a:pt x="223588" y="244634"/>
                      <a:pt x="227495" y="244634"/>
                    </a:cubicBezTo>
                    <a:cubicBezTo>
                      <a:pt x="239214" y="244634"/>
                      <a:pt x="250933" y="236878"/>
                      <a:pt x="253537" y="225243"/>
                    </a:cubicBezTo>
                    <a:cubicBezTo>
                      <a:pt x="280881" y="222658"/>
                      <a:pt x="304319" y="220073"/>
                      <a:pt x="323851" y="217487"/>
                    </a:cubicBezTo>
                    <a:close/>
                    <a:moveTo>
                      <a:pt x="3175" y="196850"/>
                    </a:moveTo>
                    <a:cubicBezTo>
                      <a:pt x="23562" y="204666"/>
                      <a:pt x="55417" y="215086"/>
                      <a:pt x="93642" y="222902"/>
                    </a:cubicBezTo>
                    <a:cubicBezTo>
                      <a:pt x="94916" y="228112"/>
                      <a:pt x="96190" y="232019"/>
                      <a:pt x="100013" y="235927"/>
                    </a:cubicBezTo>
                    <a:cubicBezTo>
                      <a:pt x="84723" y="261978"/>
                      <a:pt x="71981" y="284122"/>
                      <a:pt x="65610" y="298450"/>
                    </a:cubicBezTo>
                    <a:cubicBezTo>
                      <a:pt x="33755" y="273702"/>
                      <a:pt x="10820" y="237230"/>
                      <a:pt x="3175" y="196850"/>
                    </a:cubicBezTo>
                    <a:close/>
                    <a:moveTo>
                      <a:pt x="146517" y="192087"/>
                    </a:moveTo>
                    <a:cubicBezTo>
                      <a:pt x="151747" y="200025"/>
                      <a:pt x="156976" y="207963"/>
                      <a:pt x="163513" y="215900"/>
                    </a:cubicBezTo>
                    <a:cubicBezTo>
                      <a:pt x="158284" y="215900"/>
                      <a:pt x="153054" y="214577"/>
                      <a:pt x="147825" y="214577"/>
                    </a:cubicBezTo>
                    <a:cubicBezTo>
                      <a:pt x="147825" y="209286"/>
                      <a:pt x="145210" y="203994"/>
                      <a:pt x="141288" y="200025"/>
                    </a:cubicBezTo>
                    <a:cubicBezTo>
                      <a:pt x="142595" y="197379"/>
                      <a:pt x="145210" y="194733"/>
                      <a:pt x="146517" y="192087"/>
                    </a:cubicBezTo>
                    <a:close/>
                    <a:moveTo>
                      <a:pt x="277877" y="160337"/>
                    </a:moveTo>
                    <a:cubicBezTo>
                      <a:pt x="290894" y="175968"/>
                      <a:pt x="302610" y="190296"/>
                      <a:pt x="314326" y="204624"/>
                    </a:cubicBezTo>
                    <a:cubicBezTo>
                      <a:pt x="297403" y="205927"/>
                      <a:pt x="276575" y="208532"/>
                      <a:pt x="253143" y="211137"/>
                    </a:cubicBezTo>
                    <a:cubicBezTo>
                      <a:pt x="251842" y="207230"/>
                      <a:pt x="251842" y="204624"/>
                      <a:pt x="249238" y="203322"/>
                    </a:cubicBezTo>
                    <a:cubicBezTo>
                      <a:pt x="259652" y="188994"/>
                      <a:pt x="270066" y="174665"/>
                      <a:pt x="277877" y="160337"/>
                    </a:cubicBezTo>
                    <a:close/>
                    <a:moveTo>
                      <a:pt x="290513" y="153987"/>
                    </a:moveTo>
                    <a:cubicBezTo>
                      <a:pt x="306490" y="159216"/>
                      <a:pt x="321136" y="163139"/>
                      <a:pt x="331788" y="167061"/>
                    </a:cubicBezTo>
                    <a:cubicBezTo>
                      <a:pt x="331788" y="178827"/>
                      <a:pt x="330457" y="187978"/>
                      <a:pt x="329125" y="198437"/>
                    </a:cubicBezTo>
                    <a:cubicBezTo>
                      <a:pt x="317142" y="185364"/>
                      <a:pt x="303828" y="170983"/>
                      <a:pt x="290513" y="153987"/>
                    </a:cubicBezTo>
                    <a:close/>
                    <a:moveTo>
                      <a:pt x="113341" y="139700"/>
                    </a:moveTo>
                    <a:cubicBezTo>
                      <a:pt x="118493" y="150004"/>
                      <a:pt x="124933" y="160307"/>
                      <a:pt x="130085" y="169324"/>
                    </a:cubicBezTo>
                    <a:cubicBezTo>
                      <a:pt x="132661" y="171900"/>
                      <a:pt x="135237" y="175764"/>
                      <a:pt x="136525" y="178340"/>
                    </a:cubicBezTo>
                    <a:cubicBezTo>
                      <a:pt x="133949" y="183492"/>
                      <a:pt x="131373" y="187356"/>
                      <a:pt x="128797" y="191219"/>
                    </a:cubicBezTo>
                    <a:cubicBezTo>
                      <a:pt x="126221" y="189932"/>
                      <a:pt x="123645" y="189932"/>
                      <a:pt x="121069" y="189932"/>
                    </a:cubicBezTo>
                    <a:cubicBezTo>
                      <a:pt x="109478" y="189932"/>
                      <a:pt x="99174" y="197659"/>
                      <a:pt x="95310" y="207963"/>
                    </a:cubicBezTo>
                    <a:cubicBezTo>
                      <a:pt x="52807" y="200235"/>
                      <a:pt x="19320" y="187356"/>
                      <a:pt x="1288" y="179628"/>
                    </a:cubicBezTo>
                    <a:cubicBezTo>
                      <a:pt x="0" y="174476"/>
                      <a:pt x="0" y="170612"/>
                      <a:pt x="0" y="165460"/>
                    </a:cubicBezTo>
                    <a:cubicBezTo>
                      <a:pt x="0" y="160307"/>
                      <a:pt x="0" y="156444"/>
                      <a:pt x="1288" y="151292"/>
                    </a:cubicBezTo>
                    <a:cubicBezTo>
                      <a:pt x="23183" y="147428"/>
                      <a:pt x="64399" y="142276"/>
                      <a:pt x="113341" y="139700"/>
                    </a:cubicBezTo>
                    <a:close/>
                    <a:moveTo>
                      <a:pt x="186315" y="138112"/>
                    </a:moveTo>
                    <a:cubicBezTo>
                      <a:pt x="215774" y="139408"/>
                      <a:pt x="243952" y="143298"/>
                      <a:pt x="268288" y="149780"/>
                    </a:cubicBezTo>
                    <a:cubicBezTo>
                      <a:pt x="259322" y="164042"/>
                      <a:pt x="249076" y="179599"/>
                      <a:pt x="238829" y="193860"/>
                    </a:cubicBezTo>
                    <a:cubicBezTo>
                      <a:pt x="234986" y="192564"/>
                      <a:pt x="231144" y="191267"/>
                      <a:pt x="227301" y="191267"/>
                    </a:cubicBezTo>
                    <a:cubicBezTo>
                      <a:pt x="213212" y="191267"/>
                      <a:pt x="201685" y="201639"/>
                      <a:pt x="200404" y="214604"/>
                    </a:cubicBezTo>
                    <a:cubicBezTo>
                      <a:pt x="194000" y="214604"/>
                      <a:pt x="186315" y="214604"/>
                      <a:pt x="179911" y="215900"/>
                    </a:cubicBezTo>
                    <a:cubicBezTo>
                      <a:pt x="170945" y="202936"/>
                      <a:pt x="163260" y="191267"/>
                      <a:pt x="155575" y="179599"/>
                    </a:cubicBezTo>
                    <a:cubicBezTo>
                      <a:pt x="160698" y="171820"/>
                      <a:pt x="167102" y="162745"/>
                      <a:pt x="173507" y="154966"/>
                    </a:cubicBezTo>
                    <a:cubicBezTo>
                      <a:pt x="177349" y="148483"/>
                      <a:pt x="182472" y="143298"/>
                      <a:pt x="186315" y="138112"/>
                    </a:cubicBezTo>
                    <a:close/>
                    <a:moveTo>
                      <a:pt x="168276" y="138112"/>
                    </a:moveTo>
                    <a:cubicBezTo>
                      <a:pt x="165630" y="140597"/>
                      <a:pt x="164307" y="143081"/>
                      <a:pt x="161661" y="145566"/>
                    </a:cubicBezTo>
                    <a:cubicBezTo>
                      <a:pt x="156370" y="153020"/>
                      <a:pt x="151078" y="159232"/>
                      <a:pt x="145786" y="166687"/>
                    </a:cubicBezTo>
                    <a:cubicBezTo>
                      <a:pt x="144463" y="165445"/>
                      <a:pt x="143140" y="162960"/>
                      <a:pt x="141817" y="161718"/>
                    </a:cubicBezTo>
                    <a:cubicBezTo>
                      <a:pt x="137849" y="154263"/>
                      <a:pt x="132557" y="146808"/>
                      <a:pt x="128588" y="139354"/>
                    </a:cubicBezTo>
                    <a:cubicBezTo>
                      <a:pt x="141817" y="139354"/>
                      <a:pt x="155047" y="138112"/>
                      <a:pt x="168276" y="138112"/>
                    </a:cubicBezTo>
                    <a:close/>
                    <a:moveTo>
                      <a:pt x="220028" y="103187"/>
                    </a:moveTo>
                    <a:cubicBezTo>
                      <a:pt x="223838" y="104486"/>
                      <a:pt x="227648" y="105784"/>
                      <a:pt x="232728" y="105784"/>
                    </a:cubicBezTo>
                    <a:cubicBezTo>
                      <a:pt x="233998" y="105784"/>
                      <a:pt x="236538" y="105784"/>
                      <a:pt x="237808" y="105784"/>
                    </a:cubicBezTo>
                    <a:cubicBezTo>
                      <a:pt x="241618" y="109681"/>
                      <a:pt x="244158" y="114877"/>
                      <a:pt x="246698" y="118773"/>
                    </a:cubicBezTo>
                    <a:cubicBezTo>
                      <a:pt x="249238" y="122670"/>
                      <a:pt x="253048" y="127865"/>
                      <a:pt x="255588" y="131762"/>
                    </a:cubicBezTo>
                    <a:cubicBezTo>
                      <a:pt x="237808" y="129164"/>
                      <a:pt x="218758" y="126566"/>
                      <a:pt x="198438" y="125267"/>
                    </a:cubicBezTo>
                    <a:cubicBezTo>
                      <a:pt x="206058" y="117474"/>
                      <a:pt x="213678" y="109681"/>
                      <a:pt x="220028" y="103187"/>
                    </a:cubicBezTo>
                    <a:close/>
                    <a:moveTo>
                      <a:pt x="317236" y="98425"/>
                    </a:moveTo>
                    <a:cubicBezTo>
                      <a:pt x="325173" y="115539"/>
                      <a:pt x="329142" y="133969"/>
                      <a:pt x="331788" y="152400"/>
                    </a:cubicBezTo>
                    <a:cubicBezTo>
                      <a:pt x="319882" y="148450"/>
                      <a:pt x="306652" y="144501"/>
                      <a:pt x="292100" y="140552"/>
                    </a:cubicBezTo>
                    <a:cubicBezTo>
                      <a:pt x="301361" y="124754"/>
                      <a:pt x="310621" y="111589"/>
                      <a:pt x="317236" y="98425"/>
                    </a:cubicBezTo>
                    <a:close/>
                    <a:moveTo>
                      <a:pt x="286068" y="52387"/>
                    </a:moveTo>
                    <a:cubicBezTo>
                      <a:pt x="295205" y="61448"/>
                      <a:pt x="303037" y="71803"/>
                      <a:pt x="309563" y="84748"/>
                    </a:cubicBezTo>
                    <a:cubicBezTo>
                      <a:pt x="301731" y="98986"/>
                      <a:pt x="289984" y="117108"/>
                      <a:pt x="278236" y="136525"/>
                    </a:cubicBezTo>
                    <a:cubicBezTo>
                      <a:pt x="278236" y="136525"/>
                      <a:pt x="276931" y="136525"/>
                      <a:pt x="276931" y="136525"/>
                    </a:cubicBezTo>
                    <a:cubicBezTo>
                      <a:pt x="270404" y="127464"/>
                      <a:pt x="265183" y="119697"/>
                      <a:pt x="258657" y="110636"/>
                    </a:cubicBezTo>
                    <a:cubicBezTo>
                      <a:pt x="256046" y="106753"/>
                      <a:pt x="253436" y="102870"/>
                      <a:pt x="250825" y="98986"/>
                    </a:cubicBezTo>
                    <a:cubicBezTo>
                      <a:pt x="256046" y="93809"/>
                      <a:pt x="259962" y="86042"/>
                      <a:pt x="259962" y="78275"/>
                    </a:cubicBezTo>
                    <a:cubicBezTo>
                      <a:pt x="259962" y="75687"/>
                      <a:pt x="259962" y="73098"/>
                      <a:pt x="258657" y="70509"/>
                    </a:cubicBezTo>
                    <a:cubicBezTo>
                      <a:pt x="269099" y="62742"/>
                      <a:pt x="278236" y="57564"/>
                      <a:pt x="286068" y="52387"/>
                    </a:cubicBezTo>
                    <a:close/>
                    <a:moveTo>
                      <a:pt x="73025" y="28575"/>
                    </a:moveTo>
                    <a:cubicBezTo>
                      <a:pt x="79493" y="54655"/>
                      <a:pt x="92428" y="92472"/>
                      <a:pt x="107950" y="126377"/>
                    </a:cubicBezTo>
                    <a:cubicBezTo>
                      <a:pt x="63970" y="128985"/>
                      <a:pt x="25165" y="134201"/>
                      <a:pt x="3175" y="138113"/>
                    </a:cubicBezTo>
                    <a:cubicBezTo>
                      <a:pt x="10936" y="92472"/>
                      <a:pt x="36806" y="53351"/>
                      <a:pt x="73025" y="28575"/>
                    </a:cubicBezTo>
                    <a:close/>
                    <a:moveTo>
                      <a:pt x="203200" y="4762"/>
                    </a:moveTo>
                    <a:cubicBezTo>
                      <a:pt x="230476" y="11151"/>
                      <a:pt x="255155" y="23928"/>
                      <a:pt x="274638" y="41817"/>
                    </a:cubicBezTo>
                    <a:cubicBezTo>
                      <a:pt x="268144" y="45650"/>
                      <a:pt x="260350" y="52039"/>
                      <a:pt x="251258" y="57150"/>
                    </a:cubicBezTo>
                    <a:cubicBezTo>
                      <a:pt x="246063" y="53316"/>
                      <a:pt x="239568" y="50761"/>
                      <a:pt x="233074" y="50761"/>
                    </a:cubicBezTo>
                    <a:cubicBezTo>
                      <a:pt x="230476" y="50761"/>
                      <a:pt x="227879" y="50761"/>
                      <a:pt x="225281" y="52039"/>
                    </a:cubicBezTo>
                    <a:cubicBezTo>
                      <a:pt x="216189" y="34150"/>
                      <a:pt x="208395" y="17539"/>
                      <a:pt x="203200" y="4762"/>
                    </a:cubicBezTo>
                    <a:close/>
                    <a:moveTo>
                      <a:pt x="165260" y="0"/>
                    </a:moveTo>
                    <a:cubicBezTo>
                      <a:pt x="172957" y="0"/>
                      <a:pt x="179371" y="0"/>
                      <a:pt x="185786" y="1290"/>
                    </a:cubicBezTo>
                    <a:cubicBezTo>
                      <a:pt x="192200" y="15478"/>
                      <a:pt x="199897" y="36115"/>
                      <a:pt x="212725" y="59333"/>
                    </a:cubicBezTo>
                    <a:cubicBezTo>
                      <a:pt x="207594" y="63202"/>
                      <a:pt x="205028" y="69651"/>
                      <a:pt x="205028" y="77390"/>
                    </a:cubicBezTo>
                    <a:cubicBezTo>
                      <a:pt x="205028" y="82550"/>
                      <a:pt x="206311" y="87709"/>
                      <a:pt x="208876" y="91579"/>
                    </a:cubicBezTo>
                    <a:cubicBezTo>
                      <a:pt x="198614" y="100608"/>
                      <a:pt x="188351" y="110926"/>
                      <a:pt x="179371" y="122535"/>
                    </a:cubicBezTo>
                    <a:cubicBezTo>
                      <a:pt x="178089" y="122535"/>
                      <a:pt x="178089" y="122535"/>
                      <a:pt x="176806" y="122535"/>
                    </a:cubicBezTo>
                    <a:cubicBezTo>
                      <a:pt x="158846" y="122535"/>
                      <a:pt x="139604" y="123825"/>
                      <a:pt x="122927" y="123825"/>
                    </a:cubicBezTo>
                    <a:cubicBezTo>
                      <a:pt x="104967" y="87709"/>
                      <a:pt x="92139" y="45144"/>
                      <a:pt x="85725" y="20637"/>
                    </a:cubicBezTo>
                    <a:cubicBezTo>
                      <a:pt x="108816" y="7739"/>
                      <a:pt x="135755" y="0"/>
                      <a:pt x="1652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925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21" name="í$ḻíḋê">
              <a:extLst>
                <a:ext uri="{FF2B5EF4-FFF2-40B4-BE49-F238E27FC236}">
                  <a16:creationId xmlns:a16="http://schemas.microsoft.com/office/drawing/2014/main" id="{0228FB15-66CD-4933-9597-C51CD049E79D}"/>
                </a:ext>
              </a:extLst>
            </p:cNvPr>
            <p:cNvSpPr/>
            <p:nvPr/>
          </p:nvSpPr>
          <p:spPr bwMode="auto">
            <a:xfrm>
              <a:off x="8811246" y="1613159"/>
              <a:ext cx="2707654" cy="946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… 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352111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31</a:t>
            </a:fld>
            <a:endParaRPr lang="zh-CN" altLang="en-US"/>
          </a:p>
        </p:txBody>
      </p:sp>
      <p:grpSp>
        <p:nvGrpSpPr>
          <p:cNvPr id="5" name="22382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099" y="1860658"/>
            <a:ext cx="10845800" cy="3353250"/>
            <a:chOff x="673099" y="1860658"/>
            <a:chExt cx="10845800" cy="3353250"/>
          </a:xfrm>
        </p:grpSpPr>
        <p:grpSp>
          <p:nvGrpSpPr>
            <p:cNvPr id="6" name="îšľíḍé">
              <a:extLst>
                <a:ext uri="{FF2B5EF4-FFF2-40B4-BE49-F238E27FC236}">
                  <a16:creationId xmlns:a16="http://schemas.microsoft.com/office/drawing/2014/main" id="{BC64E64C-7917-4606-9913-C69A44711FB6}"/>
                </a:ext>
              </a:extLst>
            </p:cNvPr>
            <p:cNvGrpSpPr/>
            <p:nvPr/>
          </p:nvGrpSpPr>
          <p:grpSpPr>
            <a:xfrm>
              <a:off x="673099" y="1860658"/>
              <a:ext cx="10845800" cy="972000"/>
              <a:chOff x="673099" y="1860658"/>
              <a:chExt cx="10845800" cy="972000"/>
            </a:xfrm>
          </p:grpSpPr>
          <p:sp>
            <p:nvSpPr>
              <p:cNvPr id="13" name="îSḷîdè">
                <a:extLst>
                  <a:ext uri="{FF2B5EF4-FFF2-40B4-BE49-F238E27FC236}">
                    <a16:creationId xmlns:a16="http://schemas.microsoft.com/office/drawing/2014/main" id="{C97C39F4-0299-4AB7-BD98-3ABA791D9563}"/>
                  </a:ext>
                </a:extLst>
              </p:cNvPr>
              <p:cNvSpPr/>
              <p:nvPr/>
            </p:nvSpPr>
            <p:spPr>
              <a:xfrm>
                <a:off x="2948197" y="1860658"/>
                <a:ext cx="8570702" cy="972000"/>
              </a:xfrm>
              <a:custGeom>
                <a:avLst/>
                <a:gdLst>
                  <a:gd name="connsiteX0" fmla="*/ 243000 w 7899132"/>
                  <a:gd name="connsiteY0" fmla="*/ 0 h 972000"/>
                  <a:gd name="connsiteX1" fmla="*/ 2437071 w 7899132"/>
                  <a:gd name="connsiteY1" fmla="*/ 0 h 972000"/>
                  <a:gd name="connsiteX2" fmla="*/ 7771072 w 7899132"/>
                  <a:gd name="connsiteY2" fmla="*/ 0 h 972000"/>
                  <a:gd name="connsiteX3" fmla="*/ 7899132 w 7899132"/>
                  <a:gd name="connsiteY3" fmla="*/ 0 h 972000"/>
                  <a:gd name="connsiteX4" fmla="*/ 7899132 w 7899132"/>
                  <a:gd name="connsiteY4" fmla="*/ 972000 h 972000"/>
                  <a:gd name="connsiteX5" fmla="*/ 7528072 w 7899132"/>
                  <a:gd name="connsiteY5" fmla="*/ 972000 h 972000"/>
                  <a:gd name="connsiteX6" fmla="*/ 2437071 w 7899132"/>
                  <a:gd name="connsiteY6" fmla="*/ 972000 h 972000"/>
                  <a:gd name="connsiteX7" fmla="*/ 0 w 7899132"/>
                  <a:gd name="connsiteY7" fmla="*/ 972000 h 97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899132" h="972000">
                    <a:moveTo>
                      <a:pt x="243000" y="0"/>
                    </a:moveTo>
                    <a:lnTo>
                      <a:pt x="2437071" y="0"/>
                    </a:lnTo>
                    <a:lnTo>
                      <a:pt x="7771072" y="0"/>
                    </a:lnTo>
                    <a:lnTo>
                      <a:pt x="7899132" y="0"/>
                    </a:lnTo>
                    <a:lnTo>
                      <a:pt x="7899132" y="972000"/>
                    </a:lnTo>
                    <a:lnTo>
                      <a:pt x="7528072" y="972000"/>
                    </a:lnTo>
                    <a:lnTo>
                      <a:pt x="2437071" y="972000"/>
                    </a:lnTo>
                    <a:lnTo>
                      <a:pt x="0" y="972000"/>
                    </a:lnTo>
                    <a:close/>
                  </a:path>
                </a:pathLst>
              </a:cu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indent="457200">
                  <a:lnSpc>
                    <a:spcPct val="120000"/>
                  </a:lnSpc>
                </a:pPr>
                <a:r>
                  <a:rPr lang="en-US" altLang="zh-CN" sz="1200" dirty="0">
                    <a:solidFill>
                      <a:schemeClr val="tx1"/>
                    </a:solidFill>
                  </a:rPr>
                  <a:t>Copy paste fonts. Choose the only option to retain text.</a:t>
                </a:r>
              </a:p>
              <a:p>
                <a:pPr indent="457200">
                  <a:lnSpc>
                    <a:spcPct val="120000"/>
                  </a:lnSpc>
                </a:pPr>
                <a:r>
                  <a:rPr lang="en-US" altLang="zh-CN" sz="1200" dirty="0">
                    <a:solidFill>
                      <a:schemeClr val="tx1"/>
                    </a:solidFill>
                  </a:rPr>
                  <a:t>… …</a:t>
                </a:r>
              </a:p>
            </p:txBody>
          </p:sp>
          <p:sp>
            <p:nvSpPr>
              <p:cNvPr id="14" name="îṡļïḋe">
                <a:extLst>
                  <a:ext uri="{FF2B5EF4-FFF2-40B4-BE49-F238E27FC236}">
                    <a16:creationId xmlns:a16="http://schemas.microsoft.com/office/drawing/2014/main" id="{C8D075BE-F663-45DE-BD19-4A1EF8679C08}"/>
                  </a:ext>
                </a:extLst>
              </p:cNvPr>
              <p:cNvSpPr/>
              <p:nvPr/>
            </p:nvSpPr>
            <p:spPr>
              <a:xfrm>
                <a:off x="673099" y="1860658"/>
                <a:ext cx="2316439" cy="972000"/>
              </a:xfrm>
              <a:custGeom>
                <a:avLst/>
                <a:gdLst>
                  <a:gd name="connsiteX0" fmla="*/ 0 w 2316439"/>
                  <a:gd name="connsiteY0" fmla="*/ 0 h 972000"/>
                  <a:gd name="connsiteX1" fmla="*/ 635724 w 2316439"/>
                  <a:gd name="connsiteY1" fmla="*/ 0 h 972000"/>
                  <a:gd name="connsiteX2" fmla="*/ 1923715 w 2316439"/>
                  <a:gd name="connsiteY2" fmla="*/ 0 h 972000"/>
                  <a:gd name="connsiteX3" fmla="*/ 2316439 w 2316439"/>
                  <a:gd name="connsiteY3" fmla="*/ 0 h 972000"/>
                  <a:gd name="connsiteX4" fmla="*/ 2073439 w 2316439"/>
                  <a:gd name="connsiteY4" fmla="*/ 972000 h 972000"/>
                  <a:gd name="connsiteX5" fmla="*/ 1923715 w 2316439"/>
                  <a:gd name="connsiteY5" fmla="*/ 972000 h 972000"/>
                  <a:gd name="connsiteX6" fmla="*/ 392724 w 2316439"/>
                  <a:gd name="connsiteY6" fmla="*/ 972000 h 972000"/>
                  <a:gd name="connsiteX7" fmla="*/ 0 w 2316439"/>
                  <a:gd name="connsiteY7" fmla="*/ 972000 h 97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16439" h="972000">
                    <a:moveTo>
                      <a:pt x="0" y="0"/>
                    </a:moveTo>
                    <a:lnTo>
                      <a:pt x="635724" y="0"/>
                    </a:lnTo>
                    <a:lnTo>
                      <a:pt x="1923715" y="0"/>
                    </a:lnTo>
                    <a:lnTo>
                      <a:pt x="2316439" y="0"/>
                    </a:lnTo>
                    <a:lnTo>
                      <a:pt x="2073439" y="972000"/>
                    </a:lnTo>
                    <a:lnTo>
                      <a:pt x="1923715" y="972000"/>
                    </a:lnTo>
                    <a:lnTo>
                      <a:pt x="392724" y="972000"/>
                    </a:lnTo>
                    <a:lnTo>
                      <a:pt x="0" y="97200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r>
                  <a:rPr lang="en-US" altLang="zh-CN" b="1" dirty="0">
                    <a:solidFill>
                      <a:schemeClr val="tx1"/>
                    </a:solidFill>
                  </a:rPr>
                  <a:t>Text here</a:t>
                </a:r>
                <a:endParaRPr lang="zh-CN" altLang="en-US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" name="ïṥľïdé">
              <a:extLst>
                <a:ext uri="{FF2B5EF4-FFF2-40B4-BE49-F238E27FC236}">
                  <a16:creationId xmlns:a16="http://schemas.microsoft.com/office/drawing/2014/main" id="{6893491D-344A-410A-8E24-C4B0EE78A3E0}"/>
                </a:ext>
              </a:extLst>
            </p:cNvPr>
            <p:cNvGrpSpPr/>
            <p:nvPr/>
          </p:nvGrpSpPr>
          <p:grpSpPr>
            <a:xfrm>
              <a:off x="673099" y="3051283"/>
              <a:ext cx="10845800" cy="972000"/>
              <a:chOff x="673099" y="1860658"/>
              <a:chExt cx="10845800" cy="972000"/>
            </a:xfrm>
          </p:grpSpPr>
          <p:sp>
            <p:nvSpPr>
              <p:cNvPr id="11" name="iṧlîde">
                <a:extLst>
                  <a:ext uri="{FF2B5EF4-FFF2-40B4-BE49-F238E27FC236}">
                    <a16:creationId xmlns:a16="http://schemas.microsoft.com/office/drawing/2014/main" id="{74B39B7D-8195-4D8A-97D4-6E4FC244F258}"/>
                  </a:ext>
                </a:extLst>
              </p:cNvPr>
              <p:cNvSpPr/>
              <p:nvPr/>
            </p:nvSpPr>
            <p:spPr>
              <a:xfrm>
                <a:off x="2657475" y="1860658"/>
                <a:ext cx="8861424" cy="972000"/>
              </a:xfrm>
              <a:custGeom>
                <a:avLst/>
                <a:gdLst>
                  <a:gd name="connsiteX0" fmla="*/ 243000 w 7899132"/>
                  <a:gd name="connsiteY0" fmla="*/ 0 h 972000"/>
                  <a:gd name="connsiteX1" fmla="*/ 2437071 w 7899132"/>
                  <a:gd name="connsiteY1" fmla="*/ 0 h 972000"/>
                  <a:gd name="connsiteX2" fmla="*/ 7771072 w 7899132"/>
                  <a:gd name="connsiteY2" fmla="*/ 0 h 972000"/>
                  <a:gd name="connsiteX3" fmla="*/ 7899132 w 7899132"/>
                  <a:gd name="connsiteY3" fmla="*/ 0 h 972000"/>
                  <a:gd name="connsiteX4" fmla="*/ 7899132 w 7899132"/>
                  <a:gd name="connsiteY4" fmla="*/ 972000 h 972000"/>
                  <a:gd name="connsiteX5" fmla="*/ 7528072 w 7899132"/>
                  <a:gd name="connsiteY5" fmla="*/ 972000 h 972000"/>
                  <a:gd name="connsiteX6" fmla="*/ 2437071 w 7899132"/>
                  <a:gd name="connsiteY6" fmla="*/ 972000 h 972000"/>
                  <a:gd name="connsiteX7" fmla="*/ 0 w 7899132"/>
                  <a:gd name="connsiteY7" fmla="*/ 972000 h 97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899132" h="972000">
                    <a:moveTo>
                      <a:pt x="243000" y="0"/>
                    </a:moveTo>
                    <a:lnTo>
                      <a:pt x="2437071" y="0"/>
                    </a:lnTo>
                    <a:lnTo>
                      <a:pt x="7771072" y="0"/>
                    </a:lnTo>
                    <a:lnTo>
                      <a:pt x="7899132" y="0"/>
                    </a:lnTo>
                    <a:lnTo>
                      <a:pt x="7899132" y="972000"/>
                    </a:lnTo>
                    <a:lnTo>
                      <a:pt x="7528072" y="972000"/>
                    </a:lnTo>
                    <a:lnTo>
                      <a:pt x="2437071" y="972000"/>
                    </a:lnTo>
                    <a:lnTo>
                      <a:pt x="0" y="972000"/>
                    </a:lnTo>
                    <a:close/>
                  </a:path>
                </a:pathLst>
              </a:cu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indent="457200">
                  <a:lnSpc>
                    <a:spcPct val="120000"/>
                  </a:lnSpc>
                </a:pPr>
                <a:r>
                  <a:rPr lang="en-US" altLang="zh-CN" sz="1200" dirty="0">
                    <a:solidFill>
                      <a:schemeClr val="tx1"/>
                    </a:solidFill>
                  </a:rPr>
                  <a:t>Copy paste fonts. Choose the only option to retain text.</a:t>
                </a:r>
              </a:p>
              <a:p>
                <a:pPr indent="457200">
                  <a:lnSpc>
                    <a:spcPct val="120000"/>
                  </a:lnSpc>
                </a:pPr>
                <a:r>
                  <a:rPr lang="en-US" altLang="zh-CN" sz="1200" dirty="0">
                    <a:solidFill>
                      <a:schemeClr val="tx1"/>
                    </a:solidFill>
                  </a:rPr>
                  <a:t>… …</a:t>
                </a:r>
              </a:p>
            </p:txBody>
          </p:sp>
          <p:sp>
            <p:nvSpPr>
              <p:cNvPr id="12" name="íṥḻíďè">
                <a:extLst>
                  <a:ext uri="{FF2B5EF4-FFF2-40B4-BE49-F238E27FC236}">
                    <a16:creationId xmlns:a16="http://schemas.microsoft.com/office/drawing/2014/main" id="{42F604A2-26A8-42D9-8631-C748CF2D48A5}"/>
                  </a:ext>
                </a:extLst>
              </p:cNvPr>
              <p:cNvSpPr/>
              <p:nvPr/>
            </p:nvSpPr>
            <p:spPr>
              <a:xfrm>
                <a:off x="673099" y="1860658"/>
                <a:ext cx="2012951" cy="972000"/>
              </a:xfrm>
              <a:custGeom>
                <a:avLst/>
                <a:gdLst>
                  <a:gd name="connsiteX0" fmla="*/ 0 w 2316439"/>
                  <a:gd name="connsiteY0" fmla="*/ 0 h 972000"/>
                  <a:gd name="connsiteX1" fmla="*/ 635724 w 2316439"/>
                  <a:gd name="connsiteY1" fmla="*/ 0 h 972000"/>
                  <a:gd name="connsiteX2" fmla="*/ 1923715 w 2316439"/>
                  <a:gd name="connsiteY2" fmla="*/ 0 h 972000"/>
                  <a:gd name="connsiteX3" fmla="*/ 2316439 w 2316439"/>
                  <a:gd name="connsiteY3" fmla="*/ 0 h 972000"/>
                  <a:gd name="connsiteX4" fmla="*/ 2073439 w 2316439"/>
                  <a:gd name="connsiteY4" fmla="*/ 972000 h 972000"/>
                  <a:gd name="connsiteX5" fmla="*/ 1923715 w 2316439"/>
                  <a:gd name="connsiteY5" fmla="*/ 972000 h 972000"/>
                  <a:gd name="connsiteX6" fmla="*/ 392724 w 2316439"/>
                  <a:gd name="connsiteY6" fmla="*/ 972000 h 972000"/>
                  <a:gd name="connsiteX7" fmla="*/ 0 w 2316439"/>
                  <a:gd name="connsiteY7" fmla="*/ 972000 h 97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16439" h="972000">
                    <a:moveTo>
                      <a:pt x="0" y="0"/>
                    </a:moveTo>
                    <a:lnTo>
                      <a:pt x="635724" y="0"/>
                    </a:lnTo>
                    <a:lnTo>
                      <a:pt x="1923715" y="0"/>
                    </a:lnTo>
                    <a:lnTo>
                      <a:pt x="2316439" y="0"/>
                    </a:lnTo>
                    <a:lnTo>
                      <a:pt x="2073439" y="972000"/>
                    </a:lnTo>
                    <a:lnTo>
                      <a:pt x="1923715" y="972000"/>
                    </a:lnTo>
                    <a:lnTo>
                      <a:pt x="392724" y="972000"/>
                    </a:lnTo>
                    <a:lnTo>
                      <a:pt x="0" y="97200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r>
                  <a:rPr lang="en-US" altLang="zh-CN" b="1" dirty="0">
                    <a:solidFill>
                      <a:schemeClr val="bg1"/>
                    </a:solidFill>
                  </a:rPr>
                  <a:t>Text here</a:t>
                </a:r>
                <a:endParaRPr lang="zh-CN" altLang="en-US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8" name="íṡḻîdê">
              <a:extLst>
                <a:ext uri="{FF2B5EF4-FFF2-40B4-BE49-F238E27FC236}">
                  <a16:creationId xmlns:a16="http://schemas.microsoft.com/office/drawing/2014/main" id="{EE91CABB-A764-48F3-9CCD-AD99609B74FD}"/>
                </a:ext>
              </a:extLst>
            </p:cNvPr>
            <p:cNvGrpSpPr/>
            <p:nvPr/>
          </p:nvGrpSpPr>
          <p:grpSpPr>
            <a:xfrm>
              <a:off x="673100" y="4241908"/>
              <a:ext cx="10845799" cy="972000"/>
              <a:chOff x="673100" y="1860658"/>
              <a:chExt cx="10845799" cy="972000"/>
            </a:xfrm>
          </p:grpSpPr>
          <p:sp>
            <p:nvSpPr>
              <p:cNvPr id="9" name="ï$ḷiḍè">
                <a:extLst>
                  <a:ext uri="{FF2B5EF4-FFF2-40B4-BE49-F238E27FC236}">
                    <a16:creationId xmlns:a16="http://schemas.microsoft.com/office/drawing/2014/main" id="{87B2C1C9-4226-48FE-9BDF-FBAA865234BF}"/>
                  </a:ext>
                </a:extLst>
              </p:cNvPr>
              <p:cNvSpPr/>
              <p:nvPr/>
            </p:nvSpPr>
            <p:spPr>
              <a:xfrm>
                <a:off x="2343150" y="1860658"/>
                <a:ext cx="9175749" cy="972000"/>
              </a:xfrm>
              <a:custGeom>
                <a:avLst/>
                <a:gdLst>
                  <a:gd name="connsiteX0" fmla="*/ 243000 w 7899132"/>
                  <a:gd name="connsiteY0" fmla="*/ 0 h 972000"/>
                  <a:gd name="connsiteX1" fmla="*/ 2437071 w 7899132"/>
                  <a:gd name="connsiteY1" fmla="*/ 0 h 972000"/>
                  <a:gd name="connsiteX2" fmla="*/ 7771072 w 7899132"/>
                  <a:gd name="connsiteY2" fmla="*/ 0 h 972000"/>
                  <a:gd name="connsiteX3" fmla="*/ 7899132 w 7899132"/>
                  <a:gd name="connsiteY3" fmla="*/ 0 h 972000"/>
                  <a:gd name="connsiteX4" fmla="*/ 7899132 w 7899132"/>
                  <a:gd name="connsiteY4" fmla="*/ 972000 h 972000"/>
                  <a:gd name="connsiteX5" fmla="*/ 7528072 w 7899132"/>
                  <a:gd name="connsiteY5" fmla="*/ 972000 h 972000"/>
                  <a:gd name="connsiteX6" fmla="*/ 2437071 w 7899132"/>
                  <a:gd name="connsiteY6" fmla="*/ 972000 h 972000"/>
                  <a:gd name="connsiteX7" fmla="*/ 0 w 7899132"/>
                  <a:gd name="connsiteY7" fmla="*/ 972000 h 97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899132" h="972000">
                    <a:moveTo>
                      <a:pt x="243000" y="0"/>
                    </a:moveTo>
                    <a:lnTo>
                      <a:pt x="2437071" y="0"/>
                    </a:lnTo>
                    <a:lnTo>
                      <a:pt x="7771072" y="0"/>
                    </a:lnTo>
                    <a:lnTo>
                      <a:pt x="7899132" y="0"/>
                    </a:lnTo>
                    <a:lnTo>
                      <a:pt x="7899132" y="972000"/>
                    </a:lnTo>
                    <a:lnTo>
                      <a:pt x="7528072" y="972000"/>
                    </a:lnTo>
                    <a:lnTo>
                      <a:pt x="2437071" y="972000"/>
                    </a:lnTo>
                    <a:lnTo>
                      <a:pt x="0" y="972000"/>
                    </a:lnTo>
                    <a:close/>
                  </a:path>
                </a:pathLst>
              </a:cu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indent="457200">
                  <a:lnSpc>
                    <a:spcPct val="120000"/>
                  </a:lnSpc>
                </a:pPr>
                <a:r>
                  <a:rPr lang="en-US" altLang="zh-CN" sz="1200" dirty="0">
                    <a:solidFill>
                      <a:schemeClr val="tx1"/>
                    </a:solidFill>
                  </a:rPr>
                  <a:t>Copy paste fonts. Choose the only option to retain text.</a:t>
                </a:r>
              </a:p>
              <a:p>
                <a:pPr indent="457200">
                  <a:lnSpc>
                    <a:spcPct val="120000"/>
                  </a:lnSpc>
                </a:pPr>
                <a:r>
                  <a:rPr lang="en-US" altLang="zh-CN" sz="1200" dirty="0">
                    <a:solidFill>
                      <a:schemeClr val="tx1"/>
                    </a:solidFill>
                  </a:rPr>
                  <a:t>… …</a:t>
                </a:r>
              </a:p>
            </p:txBody>
          </p:sp>
          <p:sp>
            <p:nvSpPr>
              <p:cNvPr id="10" name="iṥḻïḋè">
                <a:extLst>
                  <a:ext uri="{FF2B5EF4-FFF2-40B4-BE49-F238E27FC236}">
                    <a16:creationId xmlns:a16="http://schemas.microsoft.com/office/drawing/2014/main" id="{72695C49-CDC7-42A0-815A-48481F481A49}"/>
                  </a:ext>
                </a:extLst>
              </p:cNvPr>
              <p:cNvSpPr/>
              <p:nvPr/>
            </p:nvSpPr>
            <p:spPr>
              <a:xfrm>
                <a:off x="673100" y="1860658"/>
                <a:ext cx="1746250" cy="972000"/>
              </a:xfrm>
              <a:custGeom>
                <a:avLst/>
                <a:gdLst>
                  <a:gd name="connsiteX0" fmla="*/ 0 w 2316439"/>
                  <a:gd name="connsiteY0" fmla="*/ 0 h 972000"/>
                  <a:gd name="connsiteX1" fmla="*/ 635724 w 2316439"/>
                  <a:gd name="connsiteY1" fmla="*/ 0 h 972000"/>
                  <a:gd name="connsiteX2" fmla="*/ 1923715 w 2316439"/>
                  <a:gd name="connsiteY2" fmla="*/ 0 h 972000"/>
                  <a:gd name="connsiteX3" fmla="*/ 2316439 w 2316439"/>
                  <a:gd name="connsiteY3" fmla="*/ 0 h 972000"/>
                  <a:gd name="connsiteX4" fmla="*/ 2073439 w 2316439"/>
                  <a:gd name="connsiteY4" fmla="*/ 972000 h 972000"/>
                  <a:gd name="connsiteX5" fmla="*/ 1923715 w 2316439"/>
                  <a:gd name="connsiteY5" fmla="*/ 972000 h 972000"/>
                  <a:gd name="connsiteX6" fmla="*/ 392724 w 2316439"/>
                  <a:gd name="connsiteY6" fmla="*/ 972000 h 972000"/>
                  <a:gd name="connsiteX7" fmla="*/ 0 w 2316439"/>
                  <a:gd name="connsiteY7" fmla="*/ 972000 h 97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16439" h="972000">
                    <a:moveTo>
                      <a:pt x="0" y="0"/>
                    </a:moveTo>
                    <a:lnTo>
                      <a:pt x="635724" y="0"/>
                    </a:lnTo>
                    <a:lnTo>
                      <a:pt x="1923715" y="0"/>
                    </a:lnTo>
                    <a:lnTo>
                      <a:pt x="2316439" y="0"/>
                    </a:lnTo>
                    <a:lnTo>
                      <a:pt x="2073439" y="972000"/>
                    </a:lnTo>
                    <a:lnTo>
                      <a:pt x="1923715" y="972000"/>
                    </a:lnTo>
                    <a:lnTo>
                      <a:pt x="392724" y="972000"/>
                    </a:lnTo>
                    <a:lnTo>
                      <a:pt x="0" y="97200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r>
                  <a:rPr lang="en-US" altLang="zh-CN" b="1" dirty="0">
                    <a:solidFill>
                      <a:schemeClr val="tx1"/>
                    </a:solidFill>
                  </a:rPr>
                  <a:t>Text here</a:t>
                </a:r>
                <a:endParaRPr lang="zh-CN" altLang="en-US" b="1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769656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>
            <a:extLst>
              <a:ext uri="{FF2B5EF4-FFF2-40B4-BE49-F238E27FC236}">
                <a16:creationId xmlns:a16="http://schemas.microsoft.com/office/drawing/2014/main" id="{A6A819F1-33AF-45D7-8BF6-2B0A9769CAD4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09698697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think-cell Slide" r:id="rId6" imgW="347" imgH="348" progId="TCLayout.ActiveDocument.1">
                  <p:embed/>
                </p:oleObj>
              </mc:Choice>
              <mc:Fallback>
                <p:oleObj name="think-cell Slide" r:id="rId6" imgW="347" imgH="348" progId="TCLayout.ActiveDocument.1">
                  <p:embed/>
                  <p:pic>
                    <p:nvPicPr>
                      <p:cNvPr id="3" name="对象 2" hidden="1">
                        <a:extLst>
                          <a:ext uri="{FF2B5EF4-FFF2-40B4-BE49-F238E27FC236}">
                            <a16:creationId xmlns:a16="http://schemas.microsoft.com/office/drawing/2014/main" id="{A6A819F1-33AF-45D7-8BF6-2B0A9769CAD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>
            <a:extLst>
              <a:ext uri="{FF2B5EF4-FFF2-40B4-BE49-F238E27FC236}">
                <a16:creationId xmlns:a16="http://schemas.microsoft.com/office/drawing/2014/main" id="{FF51F16D-1BAD-46EE-A6F4-B8B94C9DF628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400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5400" dirty="0">
                <a:solidFill>
                  <a:schemeClr val="accent3"/>
                </a:solidFill>
              </a:rPr>
              <a:t>Thanks</a:t>
            </a:r>
            <a:br>
              <a:rPr lang="en-US" altLang="zh-CN" dirty="0">
                <a:solidFill>
                  <a:schemeClr val="accent3"/>
                </a:solidFill>
              </a:rPr>
            </a:br>
            <a:r>
              <a:rPr lang="en-US" altLang="zh-CN" dirty="0">
                <a:solidFill>
                  <a:schemeClr val="accent3"/>
                </a:solidFill>
              </a:rPr>
              <a:t>And Your Slogan Here</a:t>
            </a:r>
            <a:endParaRPr lang="zh-CN" altLang="en-US" dirty="0">
              <a:solidFill>
                <a:schemeClr val="accent3"/>
              </a:solidFill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lang="en-US" altLang="en-US" sz="1600" dirty="0">
                <a:solidFill>
                  <a:schemeClr val="bg1"/>
                </a:solidFill>
              </a:rPr>
              <a:t>Designed by iSlide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bg1"/>
                </a:solidFill>
              </a:rPr>
              <a:t>Speaker name and title</a:t>
            </a:r>
          </a:p>
        </p:txBody>
      </p:sp>
    </p:spTree>
    <p:extLst>
      <p:ext uri="{BB962C8B-B14F-4D97-AF65-F5344CB8AC3E}">
        <p14:creationId xmlns:p14="http://schemas.microsoft.com/office/powerpoint/2010/main" val="12590430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>
            <a:extLst>
              <a:ext uri="{FF2B5EF4-FFF2-40B4-BE49-F238E27FC236}">
                <a16:creationId xmlns:a16="http://schemas.microsoft.com/office/drawing/2014/main" id="{02C7BDCF-6A42-4EE9-912B-C8B925F44750}"/>
              </a:ext>
            </a:extLst>
          </p:cNvPr>
          <p:cNvGrpSpPr/>
          <p:nvPr/>
        </p:nvGrpSpPr>
        <p:grpSpPr>
          <a:xfrm>
            <a:off x="669925" y="2934841"/>
            <a:ext cx="10850563" cy="2495553"/>
            <a:chOff x="3012141" y="1290918"/>
            <a:chExt cx="6122894" cy="3440782"/>
          </a:xfrm>
        </p:grpSpPr>
        <p:sp>
          <p:nvSpPr>
            <p:cNvPr id="30" name="矩形 29">
              <a:extLst>
                <a:ext uri="{FF2B5EF4-FFF2-40B4-BE49-F238E27FC236}">
                  <a16:creationId xmlns:a16="http://schemas.microsoft.com/office/drawing/2014/main" id="{75486114-FC9B-40A3-9061-F98147F95CBC}"/>
                </a:ext>
              </a:extLst>
            </p:cNvPr>
            <p:cNvSpPr/>
            <p:nvPr/>
          </p:nvSpPr>
          <p:spPr>
            <a:xfrm>
              <a:off x="3012141" y="1748117"/>
              <a:ext cx="6122894" cy="2983583"/>
            </a:xfrm>
            <a:prstGeom prst="rect">
              <a:avLst/>
            </a:prstGeom>
            <a:ln w="3175">
              <a:solidFill>
                <a:srgbClr val="000000"/>
              </a:solidFill>
            </a:ln>
          </p:spPr>
          <p:txBody>
            <a:bodyPr wrap="square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本素材由</a:t>
              </a: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提供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/>
                <a:t>iSlide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尊重知识产权并注重保护用户享有的各项权利。郑重提醒您：</a:t>
              </a:r>
            </a:p>
            <a:p>
              <a:pPr>
                <a:lnSpc>
                  <a:spcPct val="150000"/>
                </a:lnSpc>
              </a:pPr>
              <a:endParaRPr lang="zh-CN" alt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插件中提供的任何信息内容的所有权、知识产权归其原始权利人或权利受让人所有，您免费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/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购买获得的是信息内容的使用权，并受下述条款的约束；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1.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您仅可以个人非商业用途使用该等信息内容，不可将信息内容的全部或部分用于出售，或以出租、出借、转让、分销、发布等其他任何方式供他人使用；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2.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禁止在接入互联网或移动互联网的任何网站、平台、应用或程序上以任何方式为他人提供</a:t>
              </a: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插件资源内容的下载。</a:t>
              </a:r>
            </a:p>
            <a:p>
              <a:pPr>
                <a:lnSpc>
                  <a:spcPct val="150000"/>
                </a:lnSpc>
              </a:pPr>
              <a:endParaRPr lang="zh-CN" alt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The resource is supplied by </a:t>
              </a:r>
              <a:r>
                <a:rPr lang="en-US" altLang="zh-CN" sz="700" dirty="0"/>
                <a:t>iSlide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.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respects all intellectual property rights and protects all the rights its users acquired. Solemnly remind you: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 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The ownership and intellectual property of the resources supplied in iSlide Add-in belongs to its owner or the assignee of this ownership. You only acquired the usage of the resources supplied in iSlide Add-in, as well as respected the following restrain terms: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1.You are only allowed to use such resource for personal and non-commercial aim, not allowed to use such resource or part of it for the sale; or rent, lend, transfer to others; or distribute or release it in any way.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2.You are not permitted to provide the resource of iSlide Add-in to any website, platform, application in the Internet or mobile Internet.</a:t>
              </a:r>
              <a:endParaRPr lang="zh-CN" altLang="en-US" sz="7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id="{05F3D130-F90D-4A87-9E3D-AC01D526B87B}"/>
                </a:ext>
              </a:extLst>
            </p:cNvPr>
            <p:cNvSpPr/>
            <p:nvPr/>
          </p:nvSpPr>
          <p:spPr>
            <a:xfrm>
              <a:off x="3012141" y="1290918"/>
              <a:ext cx="6122894" cy="457200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1050" dirty="0"/>
                <a:t>iSlide</a:t>
              </a:r>
              <a:r>
                <a:rPr lang="en-US" altLang="zh-CN" sz="1050" baseline="30000" dirty="0"/>
                <a:t>  </a:t>
              </a:r>
              <a:r>
                <a:rPr lang="zh-CN" altLang="en-US" sz="1051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版权声明  </a:t>
              </a:r>
              <a:r>
                <a:rPr lang="en-US" altLang="zh-CN" sz="1051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COPYRIGHT NOTICE</a:t>
              </a:r>
              <a:endParaRPr lang="zh-CN" altLang="en-US" sz="105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矩形 189">
            <a:extLst>
              <a:ext uri="{FF2B5EF4-FFF2-40B4-BE49-F238E27FC236}">
                <a16:creationId xmlns:a16="http://schemas.microsoft.com/office/drawing/2014/main" id="{FEBC6BBC-BB54-4927-B452-5451B28DDDA5}"/>
              </a:ext>
            </a:extLst>
          </p:cNvPr>
          <p:cNvSpPr/>
          <p:nvPr/>
        </p:nvSpPr>
        <p:spPr>
          <a:xfrm>
            <a:off x="669925" y="5810935"/>
            <a:ext cx="3336479" cy="323165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</a:bodyPr>
          <a:lstStyle/>
          <a:p>
            <a:pPr defTabSz="914354">
              <a:lnSpc>
                <a:spcPct val="150000"/>
              </a:lnSpc>
              <a:defRPr/>
            </a:pPr>
            <a:r>
              <a:rPr lang="en-US" altLang="zh-CN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  <a:hlinkClick r:id="rId4"/>
              </a:rPr>
              <a:t>www.islide.cc</a:t>
            </a:r>
            <a:endParaRPr lang="zh-CN" altLang="en-US" sz="10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6E55B609-DF7B-4808-8F5D-EA3B33D46549}"/>
              </a:ext>
            </a:extLst>
          </p:cNvPr>
          <p:cNvGrpSpPr/>
          <p:nvPr/>
        </p:nvGrpSpPr>
        <p:grpSpPr>
          <a:xfrm>
            <a:off x="669926" y="1204895"/>
            <a:ext cx="1263649" cy="331470"/>
            <a:chOff x="669926" y="1204895"/>
            <a:chExt cx="1699443" cy="445784"/>
          </a:xfrm>
        </p:grpSpPr>
        <p:sp>
          <p:nvSpPr>
            <p:cNvPr id="40" name="AutoShape 15">
              <a:extLst>
                <a:ext uri="{FF2B5EF4-FFF2-40B4-BE49-F238E27FC236}">
                  <a16:creationId xmlns:a16="http://schemas.microsoft.com/office/drawing/2014/main" id="{F7A235F1-D186-4F8C-9E3D-0DB3AD5C3DAD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669926" y="1204895"/>
              <a:ext cx="1699443" cy="445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Freeform 17">
              <a:extLst>
                <a:ext uri="{FF2B5EF4-FFF2-40B4-BE49-F238E27FC236}">
                  <a16:creationId xmlns:a16="http://schemas.microsoft.com/office/drawing/2014/main" id="{941C3095-FFD0-4B57-883A-2C237609FE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473" y="1204895"/>
              <a:ext cx="444415" cy="445784"/>
            </a:xfrm>
            <a:custGeom>
              <a:avLst/>
              <a:gdLst>
                <a:gd name="T0" fmla="*/ 344 w 687"/>
                <a:gd name="T1" fmla="*/ 687 h 687"/>
                <a:gd name="T2" fmla="*/ 344 w 687"/>
                <a:gd name="T3" fmla="*/ 687 h 687"/>
                <a:gd name="T4" fmla="*/ 0 w 687"/>
                <a:gd name="T5" fmla="*/ 344 h 687"/>
                <a:gd name="T6" fmla="*/ 0 w 687"/>
                <a:gd name="T7" fmla="*/ 344 h 687"/>
                <a:gd name="T8" fmla="*/ 344 w 687"/>
                <a:gd name="T9" fmla="*/ 0 h 687"/>
                <a:gd name="T10" fmla="*/ 344 w 687"/>
                <a:gd name="T11" fmla="*/ 0 h 687"/>
                <a:gd name="T12" fmla="*/ 687 w 687"/>
                <a:gd name="T13" fmla="*/ 344 h 687"/>
                <a:gd name="T14" fmla="*/ 687 w 687"/>
                <a:gd name="T15" fmla="*/ 344 h 687"/>
                <a:gd name="T16" fmla="*/ 344 w 687"/>
                <a:gd name="T17" fmla="*/ 687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7" h="687">
                  <a:moveTo>
                    <a:pt x="344" y="687"/>
                  </a:moveTo>
                  <a:cubicBezTo>
                    <a:pt x="344" y="687"/>
                    <a:pt x="344" y="687"/>
                    <a:pt x="344" y="687"/>
                  </a:cubicBezTo>
                  <a:cubicBezTo>
                    <a:pt x="155" y="687"/>
                    <a:pt x="0" y="533"/>
                    <a:pt x="0" y="344"/>
                  </a:cubicBezTo>
                  <a:cubicBezTo>
                    <a:pt x="0" y="344"/>
                    <a:pt x="0" y="344"/>
                    <a:pt x="0" y="344"/>
                  </a:cubicBezTo>
                  <a:cubicBezTo>
                    <a:pt x="0" y="155"/>
                    <a:pt x="155" y="0"/>
                    <a:pt x="344" y="0"/>
                  </a:cubicBezTo>
                  <a:cubicBezTo>
                    <a:pt x="344" y="0"/>
                    <a:pt x="344" y="0"/>
                    <a:pt x="344" y="0"/>
                  </a:cubicBezTo>
                  <a:cubicBezTo>
                    <a:pt x="533" y="0"/>
                    <a:pt x="687" y="155"/>
                    <a:pt x="687" y="344"/>
                  </a:cubicBezTo>
                  <a:cubicBezTo>
                    <a:pt x="687" y="344"/>
                    <a:pt x="687" y="344"/>
                    <a:pt x="687" y="344"/>
                  </a:cubicBezTo>
                  <a:cubicBezTo>
                    <a:pt x="687" y="533"/>
                    <a:pt x="533" y="687"/>
                    <a:pt x="344" y="68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Freeform 18">
              <a:extLst>
                <a:ext uri="{FF2B5EF4-FFF2-40B4-BE49-F238E27FC236}">
                  <a16:creationId xmlns:a16="http://schemas.microsoft.com/office/drawing/2014/main" id="{CC5E806E-76B1-4ABF-BEE7-23A937B981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0473" y="1204895"/>
              <a:ext cx="444415" cy="444417"/>
            </a:xfrm>
            <a:custGeom>
              <a:avLst/>
              <a:gdLst>
                <a:gd name="T0" fmla="*/ 344 w 687"/>
                <a:gd name="T1" fmla="*/ 0 h 685"/>
                <a:gd name="T2" fmla="*/ 344 w 687"/>
                <a:gd name="T3" fmla="*/ 0 h 685"/>
                <a:gd name="T4" fmla="*/ 0 w 687"/>
                <a:gd name="T5" fmla="*/ 344 h 685"/>
                <a:gd name="T6" fmla="*/ 209 w 687"/>
                <a:gd name="T7" fmla="*/ 659 h 685"/>
                <a:gd name="T8" fmla="*/ 210 w 687"/>
                <a:gd name="T9" fmla="*/ 648 h 685"/>
                <a:gd name="T10" fmla="*/ 260 w 687"/>
                <a:gd name="T11" fmla="*/ 402 h 685"/>
                <a:gd name="T12" fmla="*/ 362 w 687"/>
                <a:gd name="T13" fmla="*/ 334 h 685"/>
                <a:gd name="T14" fmla="*/ 430 w 687"/>
                <a:gd name="T15" fmla="*/ 436 h 685"/>
                <a:gd name="T16" fmla="*/ 380 w 687"/>
                <a:gd name="T17" fmla="*/ 682 h 685"/>
                <a:gd name="T18" fmla="*/ 379 w 687"/>
                <a:gd name="T19" fmla="*/ 685 h 685"/>
                <a:gd name="T20" fmla="*/ 687 w 687"/>
                <a:gd name="T21" fmla="*/ 344 h 685"/>
                <a:gd name="T22" fmla="*/ 344 w 687"/>
                <a:gd name="T23" fmla="*/ 0 h 685"/>
                <a:gd name="T24" fmla="*/ 388 w 687"/>
                <a:gd name="T25" fmla="*/ 293 h 685"/>
                <a:gd name="T26" fmla="*/ 299 w 687"/>
                <a:gd name="T27" fmla="*/ 204 h 685"/>
                <a:gd name="T28" fmla="*/ 388 w 687"/>
                <a:gd name="T29" fmla="*/ 115 h 685"/>
                <a:gd name="T30" fmla="*/ 477 w 687"/>
                <a:gd name="T31" fmla="*/ 204 h 685"/>
                <a:gd name="T32" fmla="*/ 388 w 687"/>
                <a:gd name="T33" fmla="*/ 293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7" h="685">
                  <a:moveTo>
                    <a:pt x="344" y="0"/>
                  </a:moveTo>
                  <a:cubicBezTo>
                    <a:pt x="344" y="0"/>
                    <a:pt x="344" y="0"/>
                    <a:pt x="344" y="0"/>
                  </a:cubicBezTo>
                  <a:cubicBezTo>
                    <a:pt x="155" y="0"/>
                    <a:pt x="0" y="155"/>
                    <a:pt x="0" y="344"/>
                  </a:cubicBezTo>
                  <a:cubicBezTo>
                    <a:pt x="0" y="485"/>
                    <a:pt x="86" y="607"/>
                    <a:pt x="209" y="659"/>
                  </a:cubicBezTo>
                  <a:cubicBezTo>
                    <a:pt x="209" y="656"/>
                    <a:pt x="209" y="652"/>
                    <a:pt x="210" y="648"/>
                  </a:cubicBezTo>
                  <a:cubicBezTo>
                    <a:pt x="260" y="402"/>
                    <a:pt x="260" y="402"/>
                    <a:pt x="260" y="402"/>
                  </a:cubicBezTo>
                  <a:cubicBezTo>
                    <a:pt x="269" y="355"/>
                    <a:pt x="315" y="325"/>
                    <a:pt x="362" y="334"/>
                  </a:cubicBezTo>
                  <a:cubicBezTo>
                    <a:pt x="409" y="344"/>
                    <a:pt x="439" y="390"/>
                    <a:pt x="430" y="436"/>
                  </a:cubicBezTo>
                  <a:cubicBezTo>
                    <a:pt x="380" y="682"/>
                    <a:pt x="380" y="682"/>
                    <a:pt x="380" y="682"/>
                  </a:cubicBezTo>
                  <a:cubicBezTo>
                    <a:pt x="379" y="684"/>
                    <a:pt x="379" y="684"/>
                    <a:pt x="379" y="685"/>
                  </a:cubicBezTo>
                  <a:cubicBezTo>
                    <a:pt x="551" y="668"/>
                    <a:pt x="687" y="521"/>
                    <a:pt x="687" y="344"/>
                  </a:cubicBezTo>
                  <a:cubicBezTo>
                    <a:pt x="687" y="155"/>
                    <a:pt x="533" y="0"/>
                    <a:pt x="344" y="0"/>
                  </a:cubicBezTo>
                  <a:close/>
                  <a:moveTo>
                    <a:pt x="388" y="293"/>
                  </a:moveTo>
                  <a:cubicBezTo>
                    <a:pt x="339" y="293"/>
                    <a:pt x="299" y="253"/>
                    <a:pt x="299" y="204"/>
                  </a:cubicBezTo>
                  <a:cubicBezTo>
                    <a:pt x="299" y="155"/>
                    <a:pt x="339" y="115"/>
                    <a:pt x="388" y="115"/>
                  </a:cubicBezTo>
                  <a:cubicBezTo>
                    <a:pt x="437" y="115"/>
                    <a:pt x="477" y="155"/>
                    <a:pt x="477" y="204"/>
                  </a:cubicBezTo>
                  <a:cubicBezTo>
                    <a:pt x="477" y="253"/>
                    <a:pt x="437" y="293"/>
                    <a:pt x="388" y="293"/>
                  </a:cubicBezTo>
                  <a:close/>
                </a:path>
              </a:pathLst>
            </a:custGeom>
            <a:solidFill>
              <a:srgbClr val="CC4B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19">
              <a:extLst>
                <a:ext uri="{FF2B5EF4-FFF2-40B4-BE49-F238E27FC236}">
                  <a16:creationId xmlns:a16="http://schemas.microsoft.com/office/drawing/2014/main" id="{FBA0A1B2-675D-40DD-9B20-019CEA4845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6721" y="1281471"/>
              <a:ext cx="237933" cy="309587"/>
            </a:xfrm>
            <a:custGeom>
              <a:avLst/>
              <a:gdLst>
                <a:gd name="T0" fmla="*/ 320 w 368"/>
                <a:gd name="T1" fmla="*/ 141 h 477"/>
                <a:gd name="T2" fmla="*/ 291 w 368"/>
                <a:gd name="T3" fmla="*/ 119 h 477"/>
                <a:gd name="T4" fmla="*/ 263 w 368"/>
                <a:gd name="T5" fmla="*/ 77 h 477"/>
                <a:gd name="T6" fmla="*/ 183 w 368"/>
                <a:gd name="T7" fmla="*/ 54 h 477"/>
                <a:gd name="T8" fmla="*/ 106 w 368"/>
                <a:gd name="T9" fmla="*/ 72 h 477"/>
                <a:gd name="T10" fmla="*/ 76 w 368"/>
                <a:gd name="T11" fmla="*/ 123 h 477"/>
                <a:gd name="T12" fmla="*/ 99 w 368"/>
                <a:gd name="T13" fmla="*/ 168 h 477"/>
                <a:gd name="T14" fmla="*/ 187 w 368"/>
                <a:gd name="T15" fmla="*/ 197 h 477"/>
                <a:gd name="T16" fmla="*/ 280 w 368"/>
                <a:gd name="T17" fmla="*/ 223 h 477"/>
                <a:gd name="T18" fmla="*/ 342 w 368"/>
                <a:gd name="T19" fmla="*/ 264 h 477"/>
                <a:gd name="T20" fmla="*/ 368 w 368"/>
                <a:gd name="T21" fmla="*/ 339 h 477"/>
                <a:gd name="T22" fmla="*/ 321 w 368"/>
                <a:gd name="T23" fmla="*/ 438 h 477"/>
                <a:gd name="T24" fmla="*/ 197 w 368"/>
                <a:gd name="T25" fmla="*/ 477 h 477"/>
                <a:gd name="T26" fmla="*/ 51 w 368"/>
                <a:gd name="T27" fmla="*/ 434 h 477"/>
                <a:gd name="T28" fmla="*/ 4 w 368"/>
                <a:gd name="T29" fmla="*/ 351 h 477"/>
                <a:gd name="T30" fmla="*/ 29 w 368"/>
                <a:gd name="T31" fmla="*/ 318 h 477"/>
                <a:gd name="T32" fmla="*/ 32 w 368"/>
                <a:gd name="T33" fmla="*/ 318 h 477"/>
                <a:gd name="T34" fmla="*/ 62 w 368"/>
                <a:gd name="T35" fmla="*/ 340 h 477"/>
                <a:gd name="T36" fmla="*/ 101 w 368"/>
                <a:gd name="T37" fmla="*/ 397 h 477"/>
                <a:gd name="T38" fmla="*/ 194 w 368"/>
                <a:gd name="T39" fmla="*/ 422 h 477"/>
                <a:gd name="T40" fmla="*/ 277 w 368"/>
                <a:gd name="T41" fmla="*/ 401 h 477"/>
                <a:gd name="T42" fmla="*/ 309 w 368"/>
                <a:gd name="T43" fmla="*/ 343 h 477"/>
                <a:gd name="T44" fmla="*/ 276 w 368"/>
                <a:gd name="T45" fmla="*/ 288 h 477"/>
                <a:gd name="T46" fmla="*/ 165 w 368"/>
                <a:gd name="T47" fmla="*/ 254 h 477"/>
                <a:gd name="T48" fmla="*/ 53 w 368"/>
                <a:gd name="T49" fmla="*/ 207 h 477"/>
                <a:gd name="T50" fmla="*/ 18 w 368"/>
                <a:gd name="T51" fmla="*/ 127 h 477"/>
                <a:gd name="T52" fmla="*/ 62 w 368"/>
                <a:gd name="T53" fmla="*/ 36 h 477"/>
                <a:gd name="T54" fmla="*/ 180 w 368"/>
                <a:gd name="T55" fmla="*/ 0 h 477"/>
                <a:gd name="T56" fmla="*/ 304 w 368"/>
                <a:gd name="T57" fmla="*/ 36 h 477"/>
                <a:gd name="T58" fmla="*/ 349 w 368"/>
                <a:gd name="T59" fmla="*/ 108 h 477"/>
                <a:gd name="T60" fmla="*/ 324 w 368"/>
                <a:gd name="T61" fmla="*/ 140 h 477"/>
                <a:gd name="T62" fmla="*/ 320 w 368"/>
                <a:gd name="T63" fmla="*/ 141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8" h="477">
                  <a:moveTo>
                    <a:pt x="320" y="141"/>
                  </a:moveTo>
                  <a:cubicBezTo>
                    <a:pt x="306" y="142"/>
                    <a:pt x="294" y="133"/>
                    <a:pt x="291" y="119"/>
                  </a:cubicBezTo>
                  <a:cubicBezTo>
                    <a:pt x="286" y="101"/>
                    <a:pt x="276" y="87"/>
                    <a:pt x="263" y="77"/>
                  </a:cubicBezTo>
                  <a:cubicBezTo>
                    <a:pt x="244" y="62"/>
                    <a:pt x="218" y="54"/>
                    <a:pt x="183" y="54"/>
                  </a:cubicBezTo>
                  <a:cubicBezTo>
                    <a:pt x="151" y="54"/>
                    <a:pt x="126" y="60"/>
                    <a:pt x="106" y="72"/>
                  </a:cubicBezTo>
                  <a:cubicBezTo>
                    <a:pt x="86" y="84"/>
                    <a:pt x="76" y="101"/>
                    <a:pt x="76" y="123"/>
                  </a:cubicBezTo>
                  <a:cubicBezTo>
                    <a:pt x="76" y="143"/>
                    <a:pt x="84" y="158"/>
                    <a:pt x="99" y="168"/>
                  </a:cubicBezTo>
                  <a:cubicBezTo>
                    <a:pt x="114" y="178"/>
                    <a:pt x="144" y="187"/>
                    <a:pt x="187" y="197"/>
                  </a:cubicBezTo>
                  <a:cubicBezTo>
                    <a:pt x="225" y="205"/>
                    <a:pt x="256" y="214"/>
                    <a:pt x="280" y="223"/>
                  </a:cubicBezTo>
                  <a:cubicBezTo>
                    <a:pt x="304" y="232"/>
                    <a:pt x="325" y="245"/>
                    <a:pt x="342" y="264"/>
                  </a:cubicBezTo>
                  <a:cubicBezTo>
                    <a:pt x="359" y="283"/>
                    <a:pt x="368" y="307"/>
                    <a:pt x="368" y="339"/>
                  </a:cubicBezTo>
                  <a:cubicBezTo>
                    <a:pt x="368" y="378"/>
                    <a:pt x="352" y="411"/>
                    <a:pt x="321" y="438"/>
                  </a:cubicBezTo>
                  <a:cubicBezTo>
                    <a:pt x="289" y="464"/>
                    <a:pt x="248" y="477"/>
                    <a:pt x="197" y="477"/>
                  </a:cubicBezTo>
                  <a:cubicBezTo>
                    <a:pt x="132" y="477"/>
                    <a:pt x="84" y="462"/>
                    <a:pt x="51" y="434"/>
                  </a:cubicBezTo>
                  <a:cubicBezTo>
                    <a:pt x="26" y="411"/>
                    <a:pt x="11" y="384"/>
                    <a:pt x="4" y="351"/>
                  </a:cubicBezTo>
                  <a:cubicBezTo>
                    <a:pt x="0" y="335"/>
                    <a:pt x="13" y="320"/>
                    <a:pt x="29" y="318"/>
                  </a:cubicBezTo>
                  <a:cubicBezTo>
                    <a:pt x="32" y="318"/>
                    <a:pt x="32" y="318"/>
                    <a:pt x="32" y="318"/>
                  </a:cubicBezTo>
                  <a:cubicBezTo>
                    <a:pt x="46" y="317"/>
                    <a:pt x="58" y="326"/>
                    <a:pt x="62" y="340"/>
                  </a:cubicBezTo>
                  <a:cubicBezTo>
                    <a:pt x="68" y="365"/>
                    <a:pt x="81" y="384"/>
                    <a:pt x="101" y="397"/>
                  </a:cubicBezTo>
                  <a:cubicBezTo>
                    <a:pt x="127" y="413"/>
                    <a:pt x="158" y="422"/>
                    <a:pt x="194" y="422"/>
                  </a:cubicBezTo>
                  <a:cubicBezTo>
                    <a:pt x="229" y="422"/>
                    <a:pt x="256" y="415"/>
                    <a:pt x="277" y="401"/>
                  </a:cubicBezTo>
                  <a:cubicBezTo>
                    <a:pt x="298" y="387"/>
                    <a:pt x="309" y="368"/>
                    <a:pt x="309" y="343"/>
                  </a:cubicBezTo>
                  <a:cubicBezTo>
                    <a:pt x="309" y="318"/>
                    <a:pt x="298" y="300"/>
                    <a:pt x="276" y="288"/>
                  </a:cubicBezTo>
                  <a:cubicBezTo>
                    <a:pt x="254" y="277"/>
                    <a:pt x="217" y="265"/>
                    <a:pt x="165" y="254"/>
                  </a:cubicBezTo>
                  <a:cubicBezTo>
                    <a:pt x="113" y="243"/>
                    <a:pt x="76" y="227"/>
                    <a:pt x="53" y="207"/>
                  </a:cubicBezTo>
                  <a:cubicBezTo>
                    <a:pt x="30" y="186"/>
                    <a:pt x="18" y="160"/>
                    <a:pt x="18" y="127"/>
                  </a:cubicBezTo>
                  <a:cubicBezTo>
                    <a:pt x="18" y="90"/>
                    <a:pt x="33" y="60"/>
                    <a:pt x="62" y="36"/>
                  </a:cubicBezTo>
                  <a:cubicBezTo>
                    <a:pt x="91" y="12"/>
                    <a:pt x="130" y="0"/>
                    <a:pt x="180" y="0"/>
                  </a:cubicBezTo>
                  <a:cubicBezTo>
                    <a:pt x="231" y="0"/>
                    <a:pt x="273" y="12"/>
                    <a:pt x="304" y="36"/>
                  </a:cubicBezTo>
                  <a:cubicBezTo>
                    <a:pt x="327" y="54"/>
                    <a:pt x="343" y="78"/>
                    <a:pt x="349" y="108"/>
                  </a:cubicBezTo>
                  <a:cubicBezTo>
                    <a:pt x="353" y="124"/>
                    <a:pt x="341" y="139"/>
                    <a:pt x="324" y="140"/>
                  </a:cubicBezTo>
                  <a:lnTo>
                    <a:pt x="320" y="141"/>
                  </a:ln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8895173D-9045-411E-B47E-7FD23A132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3608" y="1286121"/>
              <a:ext cx="36921" cy="299742"/>
            </a:xfrm>
            <a:custGeom>
              <a:avLst/>
              <a:gdLst>
                <a:gd name="T0" fmla="*/ 29 w 57"/>
                <a:gd name="T1" fmla="*/ 462 h 462"/>
                <a:gd name="T2" fmla="*/ 29 w 57"/>
                <a:gd name="T3" fmla="*/ 462 h 462"/>
                <a:gd name="T4" fmla="*/ 0 w 57"/>
                <a:gd name="T5" fmla="*/ 434 h 462"/>
                <a:gd name="T6" fmla="*/ 0 w 57"/>
                <a:gd name="T7" fmla="*/ 29 h 462"/>
                <a:gd name="T8" fmla="*/ 29 w 57"/>
                <a:gd name="T9" fmla="*/ 0 h 462"/>
                <a:gd name="T10" fmla="*/ 29 w 57"/>
                <a:gd name="T11" fmla="*/ 0 h 462"/>
                <a:gd name="T12" fmla="*/ 57 w 57"/>
                <a:gd name="T13" fmla="*/ 29 h 462"/>
                <a:gd name="T14" fmla="*/ 57 w 57"/>
                <a:gd name="T15" fmla="*/ 434 h 462"/>
                <a:gd name="T16" fmla="*/ 29 w 57"/>
                <a:gd name="T17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462">
                  <a:moveTo>
                    <a:pt x="29" y="462"/>
                  </a:moveTo>
                  <a:cubicBezTo>
                    <a:pt x="29" y="462"/>
                    <a:pt x="29" y="462"/>
                    <a:pt x="29" y="462"/>
                  </a:cubicBezTo>
                  <a:cubicBezTo>
                    <a:pt x="13" y="462"/>
                    <a:pt x="0" y="449"/>
                    <a:pt x="0" y="43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434"/>
                    <a:pt x="57" y="434"/>
                    <a:pt x="57" y="434"/>
                  </a:cubicBezTo>
                  <a:cubicBezTo>
                    <a:pt x="57" y="449"/>
                    <a:pt x="44" y="462"/>
                    <a:pt x="29" y="462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0A1E4CE6-4E33-4BA6-9D4F-22B8D5940A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96867" y="1286121"/>
              <a:ext cx="36100" cy="299742"/>
            </a:xfrm>
            <a:custGeom>
              <a:avLst/>
              <a:gdLst>
                <a:gd name="T0" fmla="*/ 28 w 56"/>
                <a:gd name="T1" fmla="*/ 65 h 462"/>
                <a:gd name="T2" fmla="*/ 28 w 56"/>
                <a:gd name="T3" fmla="*/ 65 h 462"/>
                <a:gd name="T4" fmla="*/ 0 w 56"/>
                <a:gd name="T5" fmla="*/ 36 h 462"/>
                <a:gd name="T6" fmla="*/ 0 w 56"/>
                <a:gd name="T7" fmla="*/ 29 h 462"/>
                <a:gd name="T8" fmla="*/ 28 w 56"/>
                <a:gd name="T9" fmla="*/ 0 h 462"/>
                <a:gd name="T10" fmla="*/ 28 w 56"/>
                <a:gd name="T11" fmla="*/ 0 h 462"/>
                <a:gd name="T12" fmla="*/ 56 w 56"/>
                <a:gd name="T13" fmla="*/ 29 h 462"/>
                <a:gd name="T14" fmla="*/ 56 w 56"/>
                <a:gd name="T15" fmla="*/ 36 h 462"/>
                <a:gd name="T16" fmla="*/ 28 w 56"/>
                <a:gd name="T17" fmla="*/ 65 h 462"/>
                <a:gd name="T18" fmla="*/ 28 w 56"/>
                <a:gd name="T19" fmla="*/ 462 h 462"/>
                <a:gd name="T20" fmla="*/ 28 w 56"/>
                <a:gd name="T21" fmla="*/ 462 h 462"/>
                <a:gd name="T22" fmla="*/ 0 w 56"/>
                <a:gd name="T23" fmla="*/ 434 h 462"/>
                <a:gd name="T24" fmla="*/ 0 w 56"/>
                <a:gd name="T25" fmla="*/ 156 h 462"/>
                <a:gd name="T26" fmla="*/ 28 w 56"/>
                <a:gd name="T27" fmla="*/ 128 h 462"/>
                <a:gd name="T28" fmla="*/ 28 w 56"/>
                <a:gd name="T29" fmla="*/ 128 h 462"/>
                <a:gd name="T30" fmla="*/ 56 w 56"/>
                <a:gd name="T31" fmla="*/ 156 h 462"/>
                <a:gd name="T32" fmla="*/ 56 w 56"/>
                <a:gd name="T33" fmla="*/ 434 h 462"/>
                <a:gd name="T34" fmla="*/ 28 w 56"/>
                <a:gd name="T35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" h="462">
                  <a:moveTo>
                    <a:pt x="28" y="65"/>
                  </a:moveTo>
                  <a:cubicBezTo>
                    <a:pt x="28" y="65"/>
                    <a:pt x="28" y="65"/>
                    <a:pt x="28" y="65"/>
                  </a:cubicBezTo>
                  <a:cubicBezTo>
                    <a:pt x="12" y="65"/>
                    <a:pt x="0" y="52"/>
                    <a:pt x="0" y="3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44" y="0"/>
                    <a:pt x="56" y="13"/>
                    <a:pt x="56" y="29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6" y="52"/>
                    <a:pt x="44" y="65"/>
                    <a:pt x="28" y="65"/>
                  </a:cubicBezTo>
                  <a:close/>
                  <a:moveTo>
                    <a:pt x="28" y="462"/>
                  </a:moveTo>
                  <a:cubicBezTo>
                    <a:pt x="28" y="462"/>
                    <a:pt x="28" y="462"/>
                    <a:pt x="28" y="462"/>
                  </a:cubicBezTo>
                  <a:cubicBezTo>
                    <a:pt x="12" y="462"/>
                    <a:pt x="0" y="449"/>
                    <a:pt x="0" y="43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41"/>
                    <a:pt x="12" y="128"/>
                    <a:pt x="28" y="128"/>
                  </a:cubicBezTo>
                  <a:cubicBezTo>
                    <a:pt x="28" y="128"/>
                    <a:pt x="28" y="128"/>
                    <a:pt x="28" y="128"/>
                  </a:cubicBezTo>
                  <a:cubicBezTo>
                    <a:pt x="44" y="128"/>
                    <a:pt x="56" y="141"/>
                    <a:pt x="56" y="156"/>
                  </a:cubicBezTo>
                  <a:cubicBezTo>
                    <a:pt x="56" y="434"/>
                    <a:pt x="56" y="434"/>
                    <a:pt x="56" y="434"/>
                  </a:cubicBezTo>
                  <a:cubicBezTo>
                    <a:pt x="56" y="449"/>
                    <a:pt x="44" y="462"/>
                    <a:pt x="28" y="462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22">
              <a:extLst>
                <a:ext uri="{FF2B5EF4-FFF2-40B4-BE49-F238E27FC236}">
                  <a16:creationId xmlns:a16="http://schemas.microsoft.com/office/drawing/2014/main" id="{53805563-2D7C-487B-AB41-2ABCDF5A2D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35222" y="1286121"/>
              <a:ext cx="36647" cy="299742"/>
            </a:xfrm>
            <a:custGeom>
              <a:avLst/>
              <a:gdLst>
                <a:gd name="T0" fmla="*/ 29 w 57"/>
                <a:gd name="T1" fmla="*/ 65 h 462"/>
                <a:gd name="T2" fmla="*/ 29 w 57"/>
                <a:gd name="T3" fmla="*/ 65 h 462"/>
                <a:gd name="T4" fmla="*/ 0 w 57"/>
                <a:gd name="T5" fmla="*/ 36 h 462"/>
                <a:gd name="T6" fmla="*/ 0 w 57"/>
                <a:gd name="T7" fmla="*/ 29 h 462"/>
                <a:gd name="T8" fmla="*/ 29 w 57"/>
                <a:gd name="T9" fmla="*/ 0 h 462"/>
                <a:gd name="T10" fmla="*/ 29 w 57"/>
                <a:gd name="T11" fmla="*/ 0 h 462"/>
                <a:gd name="T12" fmla="*/ 57 w 57"/>
                <a:gd name="T13" fmla="*/ 29 h 462"/>
                <a:gd name="T14" fmla="*/ 57 w 57"/>
                <a:gd name="T15" fmla="*/ 36 h 462"/>
                <a:gd name="T16" fmla="*/ 29 w 57"/>
                <a:gd name="T17" fmla="*/ 65 h 462"/>
                <a:gd name="T18" fmla="*/ 29 w 57"/>
                <a:gd name="T19" fmla="*/ 462 h 462"/>
                <a:gd name="T20" fmla="*/ 29 w 57"/>
                <a:gd name="T21" fmla="*/ 462 h 462"/>
                <a:gd name="T22" fmla="*/ 0 w 57"/>
                <a:gd name="T23" fmla="*/ 434 h 462"/>
                <a:gd name="T24" fmla="*/ 0 w 57"/>
                <a:gd name="T25" fmla="*/ 156 h 462"/>
                <a:gd name="T26" fmla="*/ 29 w 57"/>
                <a:gd name="T27" fmla="*/ 128 h 462"/>
                <a:gd name="T28" fmla="*/ 29 w 57"/>
                <a:gd name="T29" fmla="*/ 128 h 462"/>
                <a:gd name="T30" fmla="*/ 57 w 57"/>
                <a:gd name="T31" fmla="*/ 156 h 462"/>
                <a:gd name="T32" fmla="*/ 57 w 57"/>
                <a:gd name="T33" fmla="*/ 434 h 462"/>
                <a:gd name="T34" fmla="*/ 29 w 57"/>
                <a:gd name="T35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462">
                  <a:moveTo>
                    <a:pt x="29" y="65"/>
                  </a:moveTo>
                  <a:cubicBezTo>
                    <a:pt x="29" y="65"/>
                    <a:pt x="29" y="65"/>
                    <a:pt x="29" y="65"/>
                  </a:cubicBezTo>
                  <a:cubicBezTo>
                    <a:pt x="13" y="65"/>
                    <a:pt x="0" y="52"/>
                    <a:pt x="0" y="3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57" y="52"/>
                    <a:pt x="44" y="65"/>
                    <a:pt x="29" y="65"/>
                  </a:cubicBezTo>
                  <a:close/>
                  <a:moveTo>
                    <a:pt x="29" y="462"/>
                  </a:moveTo>
                  <a:cubicBezTo>
                    <a:pt x="29" y="462"/>
                    <a:pt x="29" y="462"/>
                    <a:pt x="29" y="462"/>
                  </a:cubicBezTo>
                  <a:cubicBezTo>
                    <a:pt x="13" y="462"/>
                    <a:pt x="0" y="449"/>
                    <a:pt x="0" y="43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41"/>
                    <a:pt x="13" y="128"/>
                    <a:pt x="29" y="128"/>
                  </a:cubicBezTo>
                  <a:cubicBezTo>
                    <a:pt x="29" y="128"/>
                    <a:pt x="29" y="128"/>
                    <a:pt x="29" y="128"/>
                  </a:cubicBezTo>
                  <a:cubicBezTo>
                    <a:pt x="44" y="128"/>
                    <a:pt x="57" y="141"/>
                    <a:pt x="57" y="156"/>
                  </a:cubicBezTo>
                  <a:cubicBezTo>
                    <a:pt x="57" y="434"/>
                    <a:pt x="57" y="434"/>
                    <a:pt x="57" y="434"/>
                  </a:cubicBezTo>
                  <a:cubicBezTo>
                    <a:pt x="57" y="449"/>
                    <a:pt x="44" y="462"/>
                    <a:pt x="29" y="462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23">
              <a:extLst>
                <a:ext uri="{FF2B5EF4-FFF2-40B4-BE49-F238E27FC236}">
                  <a16:creationId xmlns:a16="http://schemas.microsoft.com/office/drawing/2014/main" id="{F5B09A70-BD5C-4AEC-8E34-1AB2A86C5B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76451" y="1286121"/>
              <a:ext cx="187338" cy="304938"/>
            </a:xfrm>
            <a:custGeom>
              <a:avLst/>
              <a:gdLst>
                <a:gd name="T0" fmla="*/ 264 w 290"/>
                <a:gd name="T1" fmla="*/ 462 h 470"/>
                <a:gd name="T2" fmla="*/ 264 w 290"/>
                <a:gd name="T3" fmla="*/ 462 h 470"/>
                <a:gd name="T4" fmla="*/ 237 w 290"/>
                <a:gd name="T5" fmla="*/ 436 h 470"/>
                <a:gd name="T6" fmla="*/ 237 w 290"/>
                <a:gd name="T7" fmla="*/ 420 h 470"/>
                <a:gd name="T8" fmla="*/ 236 w 290"/>
                <a:gd name="T9" fmla="*/ 420 h 470"/>
                <a:gd name="T10" fmla="*/ 144 w 290"/>
                <a:gd name="T11" fmla="*/ 470 h 470"/>
                <a:gd name="T12" fmla="*/ 41 w 290"/>
                <a:gd name="T13" fmla="*/ 421 h 470"/>
                <a:gd name="T14" fmla="*/ 0 w 290"/>
                <a:gd name="T15" fmla="*/ 295 h 470"/>
                <a:gd name="T16" fmla="*/ 39 w 290"/>
                <a:gd name="T17" fmla="*/ 167 h 470"/>
                <a:gd name="T18" fmla="*/ 141 w 290"/>
                <a:gd name="T19" fmla="*/ 120 h 470"/>
                <a:gd name="T20" fmla="*/ 232 w 290"/>
                <a:gd name="T21" fmla="*/ 166 h 470"/>
                <a:gd name="T22" fmla="*/ 234 w 290"/>
                <a:gd name="T23" fmla="*/ 166 h 470"/>
                <a:gd name="T24" fmla="*/ 234 w 290"/>
                <a:gd name="T25" fmla="*/ 27 h 470"/>
                <a:gd name="T26" fmla="*/ 260 w 290"/>
                <a:gd name="T27" fmla="*/ 0 h 470"/>
                <a:gd name="T28" fmla="*/ 264 w 290"/>
                <a:gd name="T29" fmla="*/ 0 h 470"/>
                <a:gd name="T30" fmla="*/ 290 w 290"/>
                <a:gd name="T31" fmla="*/ 27 h 470"/>
                <a:gd name="T32" fmla="*/ 290 w 290"/>
                <a:gd name="T33" fmla="*/ 436 h 470"/>
                <a:gd name="T34" fmla="*/ 264 w 290"/>
                <a:gd name="T35" fmla="*/ 462 h 470"/>
                <a:gd name="T36" fmla="*/ 150 w 290"/>
                <a:gd name="T37" fmla="*/ 423 h 470"/>
                <a:gd name="T38" fmla="*/ 213 w 290"/>
                <a:gd name="T39" fmla="*/ 393 h 470"/>
                <a:gd name="T40" fmla="*/ 239 w 290"/>
                <a:gd name="T41" fmla="*/ 300 h 470"/>
                <a:gd name="T42" fmla="*/ 215 w 290"/>
                <a:gd name="T43" fmla="*/ 203 h 470"/>
                <a:gd name="T44" fmla="*/ 147 w 290"/>
                <a:gd name="T45" fmla="*/ 167 h 470"/>
                <a:gd name="T46" fmla="*/ 81 w 290"/>
                <a:gd name="T47" fmla="*/ 202 h 470"/>
                <a:gd name="T48" fmla="*/ 58 w 290"/>
                <a:gd name="T49" fmla="*/ 295 h 470"/>
                <a:gd name="T50" fmla="*/ 70 w 290"/>
                <a:gd name="T51" fmla="*/ 366 h 470"/>
                <a:gd name="T52" fmla="*/ 104 w 290"/>
                <a:gd name="T53" fmla="*/ 409 h 470"/>
                <a:gd name="T54" fmla="*/ 150 w 290"/>
                <a:gd name="T55" fmla="*/ 423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0" h="470">
                  <a:moveTo>
                    <a:pt x="264" y="462"/>
                  </a:moveTo>
                  <a:cubicBezTo>
                    <a:pt x="264" y="462"/>
                    <a:pt x="264" y="462"/>
                    <a:pt x="264" y="462"/>
                  </a:cubicBezTo>
                  <a:cubicBezTo>
                    <a:pt x="249" y="462"/>
                    <a:pt x="237" y="450"/>
                    <a:pt x="237" y="436"/>
                  </a:cubicBezTo>
                  <a:cubicBezTo>
                    <a:pt x="237" y="420"/>
                    <a:pt x="237" y="420"/>
                    <a:pt x="237" y="420"/>
                  </a:cubicBezTo>
                  <a:cubicBezTo>
                    <a:pt x="236" y="420"/>
                    <a:pt x="236" y="420"/>
                    <a:pt x="236" y="420"/>
                  </a:cubicBezTo>
                  <a:cubicBezTo>
                    <a:pt x="216" y="453"/>
                    <a:pt x="185" y="470"/>
                    <a:pt x="144" y="470"/>
                  </a:cubicBezTo>
                  <a:cubicBezTo>
                    <a:pt x="103" y="470"/>
                    <a:pt x="69" y="454"/>
                    <a:pt x="41" y="421"/>
                  </a:cubicBezTo>
                  <a:cubicBezTo>
                    <a:pt x="14" y="389"/>
                    <a:pt x="0" y="347"/>
                    <a:pt x="0" y="295"/>
                  </a:cubicBezTo>
                  <a:cubicBezTo>
                    <a:pt x="0" y="241"/>
                    <a:pt x="13" y="199"/>
                    <a:pt x="39" y="167"/>
                  </a:cubicBezTo>
                  <a:cubicBezTo>
                    <a:pt x="65" y="136"/>
                    <a:pt x="99" y="120"/>
                    <a:pt x="141" y="120"/>
                  </a:cubicBezTo>
                  <a:cubicBezTo>
                    <a:pt x="181" y="120"/>
                    <a:pt x="212" y="136"/>
                    <a:pt x="232" y="166"/>
                  </a:cubicBezTo>
                  <a:cubicBezTo>
                    <a:pt x="234" y="166"/>
                    <a:pt x="234" y="166"/>
                    <a:pt x="234" y="166"/>
                  </a:cubicBezTo>
                  <a:cubicBezTo>
                    <a:pt x="234" y="27"/>
                    <a:pt x="234" y="27"/>
                    <a:pt x="234" y="27"/>
                  </a:cubicBezTo>
                  <a:cubicBezTo>
                    <a:pt x="234" y="12"/>
                    <a:pt x="245" y="0"/>
                    <a:pt x="260" y="0"/>
                  </a:cubicBezTo>
                  <a:cubicBezTo>
                    <a:pt x="264" y="0"/>
                    <a:pt x="264" y="0"/>
                    <a:pt x="264" y="0"/>
                  </a:cubicBezTo>
                  <a:cubicBezTo>
                    <a:pt x="278" y="0"/>
                    <a:pt x="290" y="12"/>
                    <a:pt x="290" y="27"/>
                  </a:cubicBezTo>
                  <a:cubicBezTo>
                    <a:pt x="290" y="436"/>
                    <a:pt x="290" y="436"/>
                    <a:pt x="290" y="436"/>
                  </a:cubicBezTo>
                  <a:cubicBezTo>
                    <a:pt x="290" y="450"/>
                    <a:pt x="278" y="462"/>
                    <a:pt x="264" y="462"/>
                  </a:cubicBezTo>
                  <a:close/>
                  <a:moveTo>
                    <a:pt x="150" y="423"/>
                  </a:moveTo>
                  <a:cubicBezTo>
                    <a:pt x="175" y="423"/>
                    <a:pt x="196" y="413"/>
                    <a:pt x="213" y="393"/>
                  </a:cubicBezTo>
                  <a:cubicBezTo>
                    <a:pt x="230" y="372"/>
                    <a:pt x="239" y="342"/>
                    <a:pt x="239" y="300"/>
                  </a:cubicBezTo>
                  <a:cubicBezTo>
                    <a:pt x="239" y="260"/>
                    <a:pt x="231" y="227"/>
                    <a:pt x="215" y="203"/>
                  </a:cubicBezTo>
                  <a:cubicBezTo>
                    <a:pt x="199" y="179"/>
                    <a:pt x="177" y="167"/>
                    <a:pt x="147" y="167"/>
                  </a:cubicBezTo>
                  <a:cubicBezTo>
                    <a:pt x="118" y="167"/>
                    <a:pt x="96" y="178"/>
                    <a:pt x="81" y="202"/>
                  </a:cubicBezTo>
                  <a:cubicBezTo>
                    <a:pt x="66" y="226"/>
                    <a:pt x="58" y="257"/>
                    <a:pt x="58" y="295"/>
                  </a:cubicBezTo>
                  <a:cubicBezTo>
                    <a:pt x="58" y="323"/>
                    <a:pt x="62" y="346"/>
                    <a:pt x="70" y="366"/>
                  </a:cubicBezTo>
                  <a:cubicBezTo>
                    <a:pt x="78" y="385"/>
                    <a:pt x="90" y="399"/>
                    <a:pt x="104" y="409"/>
                  </a:cubicBezTo>
                  <a:cubicBezTo>
                    <a:pt x="119" y="419"/>
                    <a:pt x="134" y="423"/>
                    <a:pt x="150" y="423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24">
              <a:extLst>
                <a:ext uri="{FF2B5EF4-FFF2-40B4-BE49-F238E27FC236}">
                  <a16:creationId xmlns:a16="http://schemas.microsoft.com/office/drawing/2014/main" id="{3776C0FC-51B4-43E9-A802-9FD933C30A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09735" y="1363791"/>
              <a:ext cx="199371" cy="227268"/>
            </a:xfrm>
            <a:custGeom>
              <a:avLst/>
              <a:gdLst>
                <a:gd name="T0" fmla="*/ 280 w 308"/>
                <a:gd name="T1" fmla="*/ 189 h 350"/>
                <a:gd name="T2" fmla="*/ 68 w 308"/>
                <a:gd name="T3" fmla="*/ 189 h 350"/>
                <a:gd name="T4" fmla="*/ 59 w 308"/>
                <a:gd name="T5" fmla="*/ 200 h 350"/>
                <a:gd name="T6" fmla="*/ 89 w 308"/>
                <a:gd name="T7" fmla="*/ 274 h 350"/>
                <a:gd name="T8" fmla="*/ 160 w 308"/>
                <a:gd name="T9" fmla="*/ 303 h 350"/>
                <a:gd name="T10" fmla="*/ 214 w 308"/>
                <a:gd name="T11" fmla="*/ 286 h 350"/>
                <a:gd name="T12" fmla="*/ 239 w 308"/>
                <a:gd name="T13" fmla="*/ 255 h 350"/>
                <a:gd name="T14" fmla="*/ 272 w 308"/>
                <a:gd name="T15" fmla="*/ 237 h 350"/>
                <a:gd name="T16" fmla="*/ 272 w 308"/>
                <a:gd name="T17" fmla="*/ 237 h 350"/>
                <a:gd name="T18" fmla="*/ 293 w 308"/>
                <a:gd name="T19" fmla="*/ 277 h 350"/>
                <a:gd name="T20" fmla="*/ 254 w 308"/>
                <a:gd name="T21" fmla="*/ 322 h 350"/>
                <a:gd name="T22" fmla="*/ 160 w 308"/>
                <a:gd name="T23" fmla="*/ 350 h 350"/>
                <a:gd name="T24" fmla="*/ 42 w 308"/>
                <a:gd name="T25" fmla="*/ 304 h 350"/>
                <a:gd name="T26" fmla="*/ 0 w 308"/>
                <a:gd name="T27" fmla="*/ 178 h 350"/>
                <a:gd name="T28" fmla="*/ 41 w 308"/>
                <a:gd name="T29" fmla="*/ 50 h 350"/>
                <a:gd name="T30" fmla="*/ 157 w 308"/>
                <a:gd name="T31" fmla="*/ 0 h 350"/>
                <a:gd name="T32" fmla="*/ 227 w 308"/>
                <a:gd name="T33" fmla="*/ 16 h 350"/>
                <a:gd name="T34" fmla="*/ 284 w 308"/>
                <a:gd name="T35" fmla="*/ 71 h 350"/>
                <a:gd name="T36" fmla="*/ 307 w 308"/>
                <a:gd name="T37" fmla="*/ 161 h 350"/>
                <a:gd name="T38" fmla="*/ 280 w 308"/>
                <a:gd name="T39" fmla="*/ 189 h 350"/>
                <a:gd name="T40" fmla="*/ 245 w 308"/>
                <a:gd name="T41" fmla="*/ 143 h 350"/>
                <a:gd name="T42" fmla="*/ 249 w 308"/>
                <a:gd name="T43" fmla="*/ 137 h 350"/>
                <a:gd name="T44" fmla="*/ 218 w 308"/>
                <a:gd name="T45" fmla="*/ 69 h 350"/>
                <a:gd name="T46" fmla="*/ 157 w 308"/>
                <a:gd name="T47" fmla="*/ 47 h 350"/>
                <a:gd name="T48" fmla="*/ 91 w 308"/>
                <a:gd name="T49" fmla="*/ 73 h 350"/>
                <a:gd name="T50" fmla="*/ 63 w 308"/>
                <a:gd name="T51" fmla="*/ 127 h 350"/>
                <a:gd name="T52" fmla="*/ 75 w 308"/>
                <a:gd name="T53" fmla="*/ 143 h 350"/>
                <a:gd name="T54" fmla="*/ 245 w 308"/>
                <a:gd name="T55" fmla="*/ 143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08" h="350">
                  <a:moveTo>
                    <a:pt x="280" y="189"/>
                  </a:moveTo>
                  <a:cubicBezTo>
                    <a:pt x="68" y="189"/>
                    <a:pt x="68" y="189"/>
                    <a:pt x="68" y="189"/>
                  </a:cubicBezTo>
                  <a:cubicBezTo>
                    <a:pt x="63" y="189"/>
                    <a:pt x="58" y="194"/>
                    <a:pt x="59" y="200"/>
                  </a:cubicBezTo>
                  <a:cubicBezTo>
                    <a:pt x="62" y="232"/>
                    <a:pt x="72" y="256"/>
                    <a:pt x="89" y="274"/>
                  </a:cubicBezTo>
                  <a:cubicBezTo>
                    <a:pt x="108" y="294"/>
                    <a:pt x="132" y="303"/>
                    <a:pt x="160" y="303"/>
                  </a:cubicBezTo>
                  <a:cubicBezTo>
                    <a:pt x="181" y="303"/>
                    <a:pt x="200" y="298"/>
                    <a:pt x="214" y="286"/>
                  </a:cubicBezTo>
                  <a:cubicBezTo>
                    <a:pt x="224" y="278"/>
                    <a:pt x="232" y="268"/>
                    <a:pt x="239" y="255"/>
                  </a:cubicBezTo>
                  <a:cubicBezTo>
                    <a:pt x="246" y="243"/>
                    <a:pt x="258" y="236"/>
                    <a:pt x="272" y="237"/>
                  </a:cubicBezTo>
                  <a:cubicBezTo>
                    <a:pt x="272" y="237"/>
                    <a:pt x="272" y="237"/>
                    <a:pt x="272" y="237"/>
                  </a:cubicBezTo>
                  <a:cubicBezTo>
                    <a:pt x="291" y="240"/>
                    <a:pt x="301" y="260"/>
                    <a:pt x="293" y="277"/>
                  </a:cubicBezTo>
                  <a:cubicBezTo>
                    <a:pt x="283" y="295"/>
                    <a:pt x="270" y="310"/>
                    <a:pt x="254" y="322"/>
                  </a:cubicBezTo>
                  <a:cubicBezTo>
                    <a:pt x="229" y="341"/>
                    <a:pt x="198" y="350"/>
                    <a:pt x="160" y="350"/>
                  </a:cubicBezTo>
                  <a:cubicBezTo>
                    <a:pt x="110" y="350"/>
                    <a:pt x="70" y="335"/>
                    <a:pt x="42" y="304"/>
                  </a:cubicBezTo>
                  <a:cubicBezTo>
                    <a:pt x="14" y="273"/>
                    <a:pt x="0" y="231"/>
                    <a:pt x="0" y="178"/>
                  </a:cubicBezTo>
                  <a:cubicBezTo>
                    <a:pt x="0" y="125"/>
                    <a:pt x="13" y="82"/>
                    <a:pt x="41" y="50"/>
                  </a:cubicBezTo>
                  <a:cubicBezTo>
                    <a:pt x="68" y="17"/>
                    <a:pt x="107" y="0"/>
                    <a:pt x="157" y="0"/>
                  </a:cubicBezTo>
                  <a:cubicBezTo>
                    <a:pt x="181" y="0"/>
                    <a:pt x="204" y="6"/>
                    <a:pt x="227" y="16"/>
                  </a:cubicBezTo>
                  <a:cubicBezTo>
                    <a:pt x="250" y="27"/>
                    <a:pt x="269" y="45"/>
                    <a:pt x="284" y="71"/>
                  </a:cubicBezTo>
                  <a:cubicBezTo>
                    <a:pt x="297" y="92"/>
                    <a:pt x="305" y="122"/>
                    <a:pt x="307" y="161"/>
                  </a:cubicBezTo>
                  <a:cubicBezTo>
                    <a:pt x="308" y="176"/>
                    <a:pt x="296" y="189"/>
                    <a:pt x="280" y="189"/>
                  </a:cubicBezTo>
                  <a:close/>
                  <a:moveTo>
                    <a:pt x="245" y="143"/>
                  </a:moveTo>
                  <a:cubicBezTo>
                    <a:pt x="247" y="143"/>
                    <a:pt x="250" y="140"/>
                    <a:pt x="249" y="137"/>
                  </a:cubicBezTo>
                  <a:cubicBezTo>
                    <a:pt x="246" y="106"/>
                    <a:pt x="236" y="83"/>
                    <a:pt x="218" y="69"/>
                  </a:cubicBezTo>
                  <a:cubicBezTo>
                    <a:pt x="199" y="54"/>
                    <a:pt x="179" y="47"/>
                    <a:pt x="157" y="47"/>
                  </a:cubicBezTo>
                  <a:cubicBezTo>
                    <a:pt x="130" y="47"/>
                    <a:pt x="108" y="56"/>
                    <a:pt x="91" y="73"/>
                  </a:cubicBezTo>
                  <a:cubicBezTo>
                    <a:pt x="77" y="88"/>
                    <a:pt x="68" y="106"/>
                    <a:pt x="63" y="127"/>
                  </a:cubicBezTo>
                  <a:cubicBezTo>
                    <a:pt x="62" y="135"/>
                    <a:pt x="67" y="143"/>
                    <a:pt x="75" y="143"/>
                  </a:cubicBezTo>
                  <a:lnTo>
                    <a:pt x="245" y="143"/>
                  </a:ln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9927187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D0557D3-D0B3-4889-840D-DA4D15EB0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C7F0D0F-DB5F-4138-9EDA-F9D69428E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DC2BA4E-A348-4AF9-9A33-7DA7FD55B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4</a:t>
            </a:fld>
            <a:endParaRPr lang="zh-CN" altLang="en-US"/>
          </a:p>
        </p:txBody>
      </p:sp>
      <p:grpSp>
        <p:nvGrpSpPr>
          <p:cNvPr id="5" name="21764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A0DA9FA3-89F8-43B5-B673-A0C68553070B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101725"/>
            <a:ext cx="10850563" cy="4677283"/>
            <a:chOff x="669925" y="1101725"/>
            <a:chExt cx="10850563" cy="4677283"/>
          </a:xfrm>
        </p:grpSpPr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id="{77645703-B4F1-4FF5-B0E4-4FD9C8C0A535}"/>
                </a:ext>
              </a:extLst>
            </p:cNvPr>
            <p:cNvCxnSpPr>
              <a:cxnSpLocks/>
              <a:stCxn id="19" idx="6"/>
            </p:cNvCxnSpPr>
            <p:nvPr/>
          </p:nvCxnSpPr>
          <p:spPr>
            <a:xfrm>
              <a:off x="2270125" y="3476625"/>
              <a:ext cx="9250363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îṡḷîḋè">
              <a:extLst>
                <a:ext uri="{FF2B5EF4-FFF2-40B4-BE49-F238E27FC236}">
                  <a16:creationId xmlns:a16="http://schemas.microsoft.com/office/drawing/2014/main" id="{01CDB03A-46C9-4DB0-B6F5-62018EB5F95D}"/>
                </a:ext>
              </a:extLst>
            </p:cNvPr>
            <p:cNvSpPr txBox="1"/>
            <p:nvPr/>
          </p:nvSpPr>
          <p:spPr>
            <a:xfrm>
              <a:off x="673101" y="1101725"/>
              <a:ext cx="5260973" cy="8286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buSzPct val="25000"/>
              </a:pPr>
              <a:r>
                <a:rPr lang="en-US" sz="2000" b="1" dirty="0"/>
                <a:t>Unified fonts make</a:t>
              </a:r>
            </a:p>
            <a:p>
              <a:pPr>
                <a:buSzPct val="25000"/>
              </a:pPr>
              <a:r>
                <a:rPr lang="en-US" sz="2000" b="1" dirty="0"/>
                <a:t>reading more fluent.</a:t>
              </a:r>
            </a:p>
          </p:txBody>
        </p:sp>
        <p:sp>
          <p:nvSpPr>
            <p:cNvPr id="8" name="ïśľídê">
              <a:extLst>
                <a:ext uri="{FF2B5EF4-FFF2-40B4-BE49-F238E27FC236}">
                  <a16:creationId xmlns:a16="http://schemas.microsoft.com/office/drawing/2014/main" id="{65D45B72-D4C3-4D2B-908E-CBA07CE2F491}"/>
                </a:ext>
              </a:extLst>
            </p:cNvPr>
            <p:cNvSpPr txBox="1"/>
            <p:nvPr/>
          </p:nvSpPr>
          <p:spPr>
            <a:xfrm>
              <a:off x="673100" y="1930401"/>
              <a:ext cx="5260975" cy="70460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50000"/>
                </a:lnSpc>
                <a:buSzPct val="25000"/>
              </a:pPr>
              <a:r>
                <a:rPr lang="en-US" sz="1100" dirty="0"/>
                <a:t>Theme color makes PPT more convenient to change.</a:t>
              </a:r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100" dirty="0"/>
                <a:t>Adjust the spacing to adapt to Chinese typesetting, use the reference line in PPT.</a:t>
              </a:r>
            </a:p>
          </p:txBody>
        </p:sp>
        <p:grpSp>
          <p:nvGrpSpPr>
            <p:cNvPr id="9" name="îşľîḍé">
              <a:extLst>
                <a:ext uri="{FF2B5EF4-FFF2-40B4-BE49-F238E27FC236}">
                  <a16:creationId xmlns:a16="http://schemas.microsoft.com/office/drawing/2014/main" id="{997FD2C1-C1F3-4496-AABE-CCEE89D90688}"/>
                </a:ext>
              </a:extLst>
            </p:cNvPr>
            <p:cNvGrpSpPr/>
            <p:nvPr/>
          </p:nvGrpSpPr>
          <p:grpSpPr>
            <a:xfrm>
              <a:off x="669925" y="2676525"/>
              <a:ext cx="1600200" cy="1600200"/>
              <a:chOff x="669925" y="2676525"/>
              <a:chExt cx="1600200" cy="1600200"/>
            </a:xfrm>
          </p:grpSpPr>
          <p:sp>
            <p:nvSpPr>
              <p:cNvPr id="19" name="îṥlîḑè">
                <a:extLst>
                  <a:ext uri="{FF2B5EF4-FFF2-40B4-BE49-F238E27FC236}">
                    <a16:creationId xmlns:a16="http://schemas.microsoft.com/office/drawing/2014/main" id="{E712B20D-77C9-4801-A994-674FCCB73348}"/>
                  </a:ext>
                </a:extLst>
              </p:cNvPr>
              <p:cNvSpPr/>
              <p:nvPr/>
            </p:nvSpPr>
            <p:spPr>
              <a:xfrm>
                <a:off x="669925" y="2676525"/>
                <a:ext cx="1600200" cy="160020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b" anchorCtr="0">
                <a:normAutofit/>
              </a:bodyPr>
              <a:lstStyle/>
              <a:p>
                <a:pPr algn="ctr"/>
                <a:r>
                  <a:rPr lang="de-DE" altLang="zh-CN" sz="2400" b="1" i="1" dirty="0"/>
                  <a:t>Text</a:t>
                </a:r>
                <a:endParaRPr lang="zh-CN" altLang="en-US" sz="2400" i="1" dirty="0"/>
              </a:p>
            </p:txBody>
          </p:sp>
          <p:sp>
            <p:nvSpPr>
              <p:cNvPr id="20" name="iṣ1îḋe">
                <a:extLst>
                  <a:ext uri="{FF2B5EF4-FFF2-40B4-BE49-F238E27FC236}">
                    <a16:creationId xmlns:a16="http://schemas.microsoft.com/office/drawing/2014/main" id="{A5533C88-A80B-40D9-BA27-E20C7303B264}"/>
                  </a:ext>
                </a:extLst>
              </p:cNvPr>
              <p:cNvSpPr/>
              <p:nvPr/>
            </p:nvSpPr>
            <p:spPr bwMode="auto">
              <a:xfrm>
                <a:off x="1242170" y="2907906"/>
                <a:ext cx="455712" cy="531546"/>
              </a:xfrm>
              <a:custGeom>
                <a:avLst/>
                <a:gdLst>
                  <a:gd name="connsiteX0" fmla="*/ 22355 w 411857"/>
                  <a:gd name="connsiteY0" fmla="*/ 219154 h 480394"/>
                  <a:gd name="connsiteX1" fmla="*/ 132863 w 411857"/>
                  <a:gd name="connsiteY1" fmla="*/ 219154 h 480394"/>
                  <a:gd name="connsiteX2" fmla="*/ 281532 w 411857"/>
                  <a:gd name="connsiteY2" fmla="*/ 219154 h 480394"/>
                  <a:gd name="connsiteX3" fmla="*/ 389502 w 411857"/>
                  <a:gd name="connsiteY3" fmla="*/ 219154 h 480394"/>
                  <a:gd name="connsiteX4" fmla="*/ 411857 w 411857"/>
                  <a:gd name="connsiteY4" fmla="*/ 240413 h 480394"/>
                  <a:gd name="connsiteX5" fmla="*/ 411857 w 411857"/>
                  <a:gd name="connsiteY5" fmla="*/ 241476 h 480394"/>
                  <a:gd name="connsiteX6" fmla="*/ 389502 w 411857"/>
                  <a:gd name="connsiteY6" fmla="*/ 262776 h 480394"/>
                  <a:gd name="connsiteX7" fmla="*/ 380002 w 411857"/>
                  <a:gd name="connsiteY7" fmla="*/ 262776 h 480394"/>
                  <a:gd name="connsiteX8" fmla="*/ 380002 w 411857"/>
                  <a:gd name="connsiteY8" fmla="*/ 459135 h 480394"/>
                  <a:gd name="connsiteX9" fmla="*/ 357648 w 411857"/>
                  <a:gd name="connsiteY9" fmla="*/ 480394 h 480394"/>
                  <a:gd name="connsiteX10" fmla="*/ 300284 w 411857"/>
                  <a:gd name="connsiteY10" fmla="*/ 480394 h 480394"/>
                  <a:gd name="connsiteX11" fmla="*/ 300284 w 411857"/>
                  <a:gd name="connsiteY11" fmla="*/ 471359 h 480394"/>
                  <a:gd name="connsiteX12" fmla="*/ 239237 w 411857"/>
                  <a:gd name="connsiteY12" fmla="*/ 410363 h 480394"/>
                  <a:gd name="connsiteX13" fmla="*/ 175160 w 411857"/>
                  <a:gd name="connsiteY13" fmla="*/ 410363 h 480394"/>
                  <a:gd name="connsiteX14" fmla="*/ 114111 w 411857"/>
                  <a:gd name="connsiteY14" fmla="*/ 471359 h 480394"/>
                  <a:gd name="connsiteX15" fmla="*/ 114111 w 411857"/>
                  <a:gd name="connsiteY15" fmla="*/ 480394 h 480394"/>
                  <a:gd name="connsiteX16" fmla="*/ 53554 w 411857"/>
                  <a:gd name="connsiteY16" fmla="*/ 480394 h 480394"/>
                  <a:gd name="connsiteX17" fmla="*/ 31240 w 411857"/>
                  <a:gd name="connsiteY17" fmla="*/ 459135 h 480394"/>
                  <a:gd name="connsiteX18" fmla="*/ 31240 w 411857"/>
                  <a:gd name="connsiteY18" fmla="*/ 262776 h 480394"/>
                  <a:gd name="connsiteX19" fmla="*/ 22355 w 411857"/>
                  <a:gd name="connsiteY19" fmla="*/ 262776 h 480394"/>
                  <a:gd name="connsiteX20" fmla="*/ 0 w 411857"/>
                  <a:gd name="connsiteY20" fmla="*/ 241476 h 480394"/>
                  <a:gd name="connsiteX21" fmla="*/ 0 w 411857"/>
                  <a:gd name="connsiteY21" fmla="*/ 240413 h 480394"/>
                  <a:gd name="connsiteX22" fmla="*/ 22355 w 411857"/>
                  <a:gd name="connsiteY22" fmla="*/ 219154 h 480394"/>
                  <a:gd name="connsiteX23" fmla="*/ 148071 w 411857"/>
                  <a:gd name="connsiteY23" fmla="*/ 107396 h 480394"/>
                  <a:gd name="connsiteX24" fmla="*/ 165796 w 411857"/>
                  <a:gd name="connsiteY24" fmla="*/ 107396 h 480394"/>
                  <a:gd name="connsiteX25" fmla="*/ 173369 w 411857"/>
                  <a:gd name="connsiteY25" fmla="*/ 111323 h 480394"/>
                  <a:gd name="connsiteX26" fmla="*/ 197438 w 411857"/>
                  <a:gd name="connsiteY26" fmla="*/ 146211 h 480394"/>
                  <a:gd name="connsiteX27" fmla="*/ 203414 w 411857"/>
                  <a:gd name="connsiteY27" fmla="*/ 133695 h 480394"/>
                  <a:gd name="connsiteX28" fmla="*/ 193755 w 411857"/>
                  <a:gd name="connsiteY28" fmla="*/ 113367 h 480394"/>
                  <a:gd name="connsiteX29" fmla="*/ 197520 w 411857"/>
                  <a:gd name="connsiteY29" fmla="*/ 107396 h 480394"/>
                  <a:gd name="connsiteX30" fmla="*/ 216882 w 411857"/>
                  <a:gd name="connsiteY30" fmla="*/ 107396 h 480394"/>
                  <a:gd name="connsiteX31" fmla="*/ 220648 w 411857"/>
                  <a:gd name="connsiteY31" fmla="*/ 113367 h 480394"/>
                  <a:gd name="connsiteX32" fmla="*/ 210988 w 411857"/>
                  <a:gd name="connsiteY32" fmla="*/ 133695 h 480394"/>
                  <a:gd name="connsiteX33" fmla="*/ 217046 w 411857"/>
                  <a:gd name="connsiteY33" fmla="*/ 146416 h 480394"/>
                  <a:gd name="connsiteX34" fmla="*/ 241975 w 411857"/>
                  <a:gd name="connsiteY34" fmla="*/ 111241 h 480394"/>
                  <a:gd name="connsiteX35" fmla="*/ 249466 w 411857"/>
                  <a:gd name="connsiteY35" fmla="*/ 107396 h 480394"/>
                  <a:gd name="connsiteX36" fmla="*/ 266331 w 411857"/>
                  <a:gd name="connsiteY36" fmla="*/ 107396 h 480394"/>
                  <a:gd name="connsiteX37" fmla="*/ 281517 w 411857"/>
                  <a:gd name="connsiteY37" fmla="*/ 122570 h 480394"/>
                  <a:gd name="connsiteX38" fmla="*/ 281517 w 411857"/>
                  <a:gd name="connsiteY38" fmla="*/ 205559 h 480394"/>
                  <a:gd name="connsiteX39" fmla="*/ 132885 w 411857"/>
                  <a:gd name="connsiteY39" fmla="*/ 205559 h 480394"/>
                  <a:gd name="connsiteX40" fmla="*/ 132885 w 411857"/>
                  <a:gd name="connsiteY40" fmla="*/ 122570 h 480394"/>
                  <a:gd name="connsiteX41" fmla="*/ 148071 w 411857"/>
                  <a:gd name="connsiteY41" fmla="*/ 107396 h 480394"/>
                  <a:gd name="connsiteX42" fmla="*/ 207203 w 411857"/>
                  <a:gd name="connsiteY42" fmla="*/ 0 h 480394"/>
                  <a:gd name="connsiteX43" fmla="*/ 256143 w 411857"/>
                  <a:gd name="connsiteY43" fmla="*/ 48855 h 480394"/>
                  <a:gd name="connsiteX44" fmla="*/ 207203 w 411857"/>
                  <a:gd name="connsiteY44" fmla="*/ 97710 h 480394"/>
                  <a:gd name="connsiteX45" fmla="*/ 158262 w 411857"/>
                  <a:gd name="connsiteY45" fmla="*/ 48855 h 480394"/>
                  <a:gd name="connsiteX46" fmla="*/ 207203 w 411857"/>
                  <a:gd name="connsiteY46" fmla="*/ 0 h 480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411857" h="480394">
                    <a:moveTo>
                      <a:pt x="22355" y="219154"/>
                    </a:moveTo>
                    <a:lnTo>
                      <a:pt x="132863" y="219154"/>
                    </a:lnTo>
                    <a:lnTo>
                      <a:pt x="281532" y="219154"/>
                    </a:lnTo>
                    <a:lnTo>
                      <a:pt x="389502" y="219154"/>
                    </a:lnTo>
                    <a:cubicBezTo>
                      <a:pt x="401826" y="219154"/>
                      <a:pt x="411857" y="228680"/>
                      <a:pt x="411857" y="240413"/>
                    </a:cubicBezTo>
                    <a:lnTo>
                      <a:pt x="411857" y="241476"/>
                    </a:lnTo>
                    <a:cubicBezTo>
                      <a:pt x="411857" y="253250"/>
                      <a:pt x="401826" y="262776"/>
                      <a:pt x="389502" y="262776"/>
                    </a:cubicBezTo>
                    <a:lnTo>
                      <a:pt x="380002" y="262776"/>
                    </a:lnTo>
                    <a:lnTo>
                      <a:pt x="380002" y="459135"/>
                    </a:lnTo>
                    <a:cubicBezTo>
                      <a:pt x="380002" y="470868"/>
                      <a:pt x="369972" y="480394"/>
                      <a:pt x="357648" y="480394"/>
                    </a:cubicBezTo>
                    <a:lnTo>
                      <a:pt x="300284" y="480394"/>
                    </a:lnTo>
                    <a:lnTo>
                      <a:pt x="300284" y="471359"/>
                    </a:lnTo>
                    <a:cubicBezTo>
                      <a:pt x="300284" y="437713"/>
                      <a:pt x="272893" y="410363"/>
                      <a:pt x="239237" y="410363"/>
                    </a:cubicBezTo>
                    <a:lnTo>
                      <a:pt x="175160" y="410363"/>
                    </a:lnTo>
                    <a:cubicBezTo>
                      <a:pt x="141503" y="410363"/>
                      <a:pt x="114111" y="437713"/>
                      <a:pt x="114111" y="471359"/>
                    </a:cubicBezTo>
                    <a:lnTo>
                      <a:pt x="114111" y="480394"/>
                    </a:lnTo>
                    <a:lnTo>
                      <a:pt x="53554" y="480394"/>
                    </a:lnTo>
                    <a:cubicBezTo>
                      <a:pt x="41230" y="480394"/>
                      <a:pt x="31240" y="470868"/>
                      <a:pt x="31240" y="459135"/>
                    </a:cubicBezTo>
                    <a:lnTo>
                      <a:pt x="31240" y="262776"/>
                    </a:lnTo>
                    <a:lnTo>
                      <a:pt x="22355" y="262776"/>
                    </a:lnTo>
                    <a:cubicBezTo>
                      <a:pt x="9990" y="262776"/>
                      <a:pt x="0" y="253250"/>
                      <a:pt x="0" y="241476"/>
                    </a:cubicBezTo>
                    <a:lnTo>
                      <a:pt x="0" y="240413"/>
                    </a:lnTo>
                    <a:cubicBezTo>
                      <a:pt x="0" y="228680"/>
                      <a:pt x="9990" y="219154"/>
                      <a:pt x="22355" y="219154"/>
                    </a:cubicBezTo>
                    <a:close/>
                    <a:moveTo>
                      <a:pt x="148071" y="107396"/>
                    </a:moveTo>
                    <a:lnTo>
                      <a:pt x="165796" y="107396"/>
                    </a:lnTo>
                    <a:cubicBezTo>
                      <a:pt x="168826" y="107396"/>
                      <a:pt x="171650" y="108868"/>
                      <a:pt x="173369" y="111323"/>
                    </a:cubicBezTo>
                    <a:lnTo>
                      <a:pt x="197438" y="146211"/>
                    </a:lnTo>
                    <a:lnTo>
                      <a:pt x="203414" y="133695"/>
                    </a:lnTo>
                    <a:lnTo>
                      <a:pt x="193755" y="113367"/>
                    </a:lnTo>
                    <a:cubicBezTo>
                      <a:pt x="192404" y="110586"/>
                      <a:pt x="194451" y="107396"/>
                      <a:pt x="197520" y="107396"/>
                    </a:cubicBezTo>
                    <a:lnTo>
                      <a:pt x="216882" y="107396"/>
                    </a:lnTo>
                    <a:cubicBezTo>
                      <a:pt x="219952" y="107396"/>
                      <a:pt x="221999" y="110586"/>
                      <a:pt x="220648" y="113367"/>
                    </a:cubicBezTo>
                    <a:lnTo>
                      <a:pt x="210988" y="133695"/>
                    </a:lnTo>
                    <a:lnTo>
                      <a:pt x="217046" y="146416"/>
                    </a:lnTo>
                    <a:lnTo>
                      <a:pt x="241975" y="111241"/>
                    </a:lnTo>
                    <a:cubicBezTo>
                      <a:pt x="243694" y="108827"/>
                      <a:pt x="246477" y="107396"/>
                      <a:pt x="249466" y="107396"/>
                    </a:cubicBezTo>
                    <a:lnTo>
                      <a:pt x="266331" y="107396"/>
                    </a:lnTo>
                    <a:cubicBezTo>
                      <a:pt x="274722" y="107396"/>
                      <a:pt x="281517" y="114185"/>
                      <a:pt x="281517" y="122570"/>
                    </a:cubicBezTo>
                    <a:lnTo>
                      <a:pt x="281517" y="205559"/>
                    </a:lnTo>
                    <a:lnTo>
                      <a:pt x="132885" y="205559"/>
                    </a:lnTo>
                    <a:lnTo>
                      <a:pt x="132885" y="122570"/>
                    </a:lnTo>
                    <a:cubicBezTo>
                      <a:pt x="132885" y="114185"/>
                      <a:pt x="139680" y="107396"/>
                      <a:pt x="148071" y="107396"/>
                    </a:cubicBezTo>
                    <a:close/>
                    <a:moveTo>
                      <a:pt x="207203" y="0"/>
                    </a:moveTo>
                    <a:cubicBezTo>
                      <a:pt x="234232" y="0"/>
                      <a:pt x="256143" y="21873"/>
                      <a:pt x="256143" y="48855"/>
                    </a:cubicBezTo>
                    <a:cubicBezTo>
                      <a:pt x="256143" y="75837"/>
                      <a:pt x="234232" y="97710"/>
                      <a:pt x="207203" y="97710"/>
                    </a:cubicBezTo>
                    <a:cubicBezTo>
                      <a:pt x="180174" y="97710"/>
                      <a:pt x="158262" y="75837"/>
                      <a:pt x="158262" y="48855"/>
                    </a:cubicBezTo>
                    <a:cubicBezTo>
                      <a:pt x="158262" y="21873"/>
                      <a:pt x="180174" y="0"/>
                      <a:pt x="20720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0" name="ïślídê">
              <a:extLst>
                <a:ext uri="{FF2B5EF4-FFF2-40B4-BE49-F238E27FC236}">
                  <a16:creationId xmlns:a16="http://schemas.microsoft.com/office/drawing/2014/main" id="{081CAE2C-9683-4C50-A24D-F0E92366EDDB}"/>
                </a:ext>
              </a:extLst>
            </p:cNvPr>
            <p:cNvSpPr/>
            <p:nvPr/>
          </p:nvSpPr>
          <p:spPr>
            <a:xfrm>
              <a:off x="4799718" y="3141189"/>
              <a:ext cx="670872" cy="67087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b" anchorCtr="0">
              <a:normAutofit/>
            </a:bodyPr>
            <a:lstStyle/>
            <a:p>
              <a:pPr algn="ctr"/>
              <a:r>
                <a:rPr lang="en-US" altLang="zh-CN" sz="2400" b="1" i="1" dirty="0">
                  <a:solidFill>
                    <a:schemeClr val="accent2"/>
                  </a:solidFill>
                </a:rPr>
                <a:t>1</a:t>
              </a:r>
              <a:endParaRPr lang="zh-CN" altLang="en-US" sz="2400" b="1" i="1" dirty="0">
                <a:solidFill>
                  <a:schemeClr val="accent2"/>
                </a:solidFill>
              </a:endParaRPr>
            </a:p>
          </p:txBody>
        </p:sp>
        <p:sp>
          <p:nvSpPr>
            <p:cNvPr id="11" name="î$liḑê">
              <a:extLst>
                <a:ext uri="{FF2B5EF4-FFF2-40B4-BE49-F238E27FC236}">
                  <a16:creationId xmlns:a16="http://schemas.microsoft.com/office/drawing/2014/main" id="{59312819-24B3-4307-B88B-47D53B928721}"/>
                </a:ext>
              </a:extLst>
            </p:cNvPr>
            <p:cNvSpPr/>
            <p:nvPr/>
          </p:nvSpPr>
          <p:spPr bwMode="auto">
            <a:xfrm>
              <a:off x="4035432" y="4589301"/>
              <a:ext cx="2199444" cy="11897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endParaRPr lang="en-US" altLang="zh-CN" sz="1100" dirty="0"/>
            </a:p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2" name="ïsḻíḓé">
              <a:extLst>
                <a:ext uri="{FF2B5EF4-FFF2-40B4-BE49-F238E27FC236}">
                  <a16:creationId xmlns:a16="http://schemas.microsoft.com/office/drawing/2014/main" id="{B6BC1246-3AEA-4D0C-A01E-79D73BEE44D1}"/>
                </a:ext>
              </a:extLst>
            </p:cNvPr>
            <p:cNvSpPr txBox="1"/>
            <p:nvPr/>
          </p:nvSpPr>
          <p:spPr bwMode="auto">
            <a:xfrm>
              <a:off x="4035432" y="4147497"/>
              <a:ext cx="2199444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</a:p>
          </p:txBody>
        </p:sp>
        <p:sp>
          <p:nvSpPr>
            <p:cNvPr id="13" name="ïšļïďé">
              <a:extLst>
                <a:ext uri="{FF2B5EF4-FFF2-40B4-BE49-F238E27FC236}">
                  <a16:creationId xmlns:a16="http://schemas.microsoft.com/office/drawing/2014/main" id="{2E75B3D5-969D-478A-8195-6D705D7CFE3E}"/>
                </a:ext>
              </a:extLst>
            </p:cNvPr>
            <p:cNvSpPr/>
            <p:nvPr/>
          </p:nvSpPr>
          <p:spPr>
            <a:xfrm>
              <a:off x="7441730" y="3141189"/>
              <a:ext cx="670872" cy="67087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b" anchorCtr="0">
              <a:normAutofit/>
            </a:bodyPr>
            <a:lstStyle/>
            <a:p>
              <a:pPr algn="ctr"/>
              <a:r>
                <a:rPr lang="en-US" altLang="zh-CN" sz="2400" b="1" i="1" dirty="0">
                  <a:solidFill>
                    <a:schemeClr val="accent2"/>
                  </a:solidFill>
                </a:rPr>
                <a:t>2</a:t>
              </a:r>
              <a:endParaRPr lang="zh-CN" altLang="en-US" sz="2400" b="1" i="1" dirty="0">
                <a:solidFill>
                  <a:schemeClr val="accent2"/>
                </a:solidFill>
              </a:endParaRPr>
            </a:p>
          </p:txBody>
        </p:sp>
        <p:sp>
          <p:nvSpPr>
            <p:cNvPr id="14" name="ïṩḻïḋe">
              <a:extLst>
                <a:ext uri="{FF2B5EF4-FFF2-40B4-BE49-F238E27FC236}">
                  <a16:creationId xmlns:a16="http://schemas.microsoft.com/office/drawing/2014/main" id="{80007D1D-75FD-4658-BC4A-8FDC2BF3933D}"/>
                </a:ext>
              </a:extLst>
            </p:cNvPr>
            <p:cNvSpPr/>
            <p:nvPr/>
          </p:nvSpPr>
          <p:spPr bwMode="auto">
            <a:xfrm>
              <a:off x="6677444" y="4589301"/>
              <a:ext cx="2199444" cy="11897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endParaRPr lang="en-US" altLang="zh-CN" sz="1100" dirty="0"/>
            </a:p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5" name="ïS1îďê">
              <a:extLst>
                <a:ext uri="{FF2B5EF4-FFF2-40B4-BE49-F238E27FC236}">
                  <a16:creationId xmlns:a16="http://schemas.microsoft.com/office/drawing/2014/main" id="{FCFB6521-277B-4EF7-A557-E566CC435BF4}"/>
                </a:ext>
              </a:extLst>
            </p:cNvPr>
            <p:cNvSpPr txBox="1"/>
            <p:nvPr/>
          </p:nvSpPr>
          <p:spPr bwMode="auto">
            <a:xfrm>
              <a:off x="6677444" y="4147497"/>
              <a:ext cx="2199444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</a:p>
          </p:txBody>
        </p:sp>
        <p:sp>
          <p:nvSpPr>
            <p:cNvPr id="16" name="iṩlîḑê">
              <a:extLst>
                <a:ext uri="{FF2B5EF4-FFF2-40B4-BE49-F238E27FC236}">
                  <a16:creationId xmlns:a16="http://schemas.microsoft.com/office/drawing/2014/main" id="{44465C9A-ED80-4945-AC49-368D594ED140}"/>
                </a:ext>
              </a:extLst>
            </p:cNvPr>
            <p:cNvSpPr/>
            <p:nvPr/>
          </p:nvSpPr>
          <p:spPr>
            <a:xfrm>
              <a:off x="10083742" y="3141189"/>
              <a:ext cx="670872" cy="67087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b" anchorCtr="0">
              <a:normAutofit/>
            </a:bodyPr>
            <a:lstStyle/>
            <a:p>
              <a:pPr algn="ctr"/>
              <a:r>
                <a:rPr lang="en-US" altLang="zh-CN" sz="2400" b="1" i="1" dirty="0">
                  <a:solidFill>
                    <a:schemeClr val="accent2"/>
                  </a:solidFill>
                </a:rPr>
                <a:t>3</a:t>
              </a:r>
              <a:endParaRPr lang="zh-CN" altLang="en-US" sz="2400" b="1" i="1" dirty="0">
                <a:solidFill>
                  <a:schemeClr val="accent2"/>
                </a:solidFill>
              </a:endParaRPr>
            </a:p>
          </p:txBody>
        </p:sp>
        <p:sp>
          <p:nvSpPr>
            <p:cNvPr id="17" name="îŝḻíďè">
              <a:extLst>
                <a:ext uri="{FF2B5EF4-FFF2-40B4-BE49-F238E27FC236}">
                  <a16:creationId xmlns:a16="http://schemas.microsoft.com/office/drawing/2014/main" id="{26BD0782-7428-4542-BEB8-7248D3627E77}"/>
                </a:ext>
              </a:extLst>
            </p:cNvPr>
            <p:cNvSpPr/>
            <p:nvPr/>
          </p:nvSpPr>
          <p:spPr bwMode="auto">
            <a:xfrm>
              <a:off x="9319456" y="4589301"/>
              <a:ext cx="2199444" cy="11897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endParaRPr lang="en-US" altLang="zh-CN" sz="1100" dirty="0"/>
            </a:p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8" name="îṣḻíḓè">
              <a:extLst>
                <a:ext uri="{FF2B5EF4-FFF2-40B4-BE49-F238E27FC236}">
                  <a16:creationId xmlns:a16="http://schemas.microsoft.com/office/drawing/2014/main" id="{62405036-854F-4CB9-B97E-4938F64FC751}"/>
                </a:ext>
              </a:extLst>
            </p:cNvPr>
            <p:cNvSpPr txBox="1"/>
            <p:nvPr/>
          </p:nvSpPr>
          <p:spPr bwMode="auto">
            <a:xfrm>
              <a:off x="9319456" y="4147497"/>
              <a:ext cx="2199444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62378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421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0E82A4F7-9ADF-4936-A155-0469C1F7BC29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0"/>
            <a:ext cx="12192000" cy="5681846"/>
            <a:chOff x="0" y="0"/>
            <a:chExt cx="12192000" cy="5681846"/>
          </a:xfrm>
        </p:grpSpPr>
        <p:sp>
          <p:nvSpPr>
            <p:cNvPr id="6" name="iSľíḑe">
              <a:extLst>
                <a:ext uri="{FF2B5EF4-FFF2-40B4-BE49-F238E27FC236}">
                  <a16:creationId xmlns:a16="http://schemas.microsoft.com/office/drawing/2014/main" id="{B5351F1F-5782-4EC6-9433-6E648A91E9AC}"/>
                </a:ext>
              </a:extLst>
            </p:cNvPr>
            <p:cNvSpPr/>
            <p:nvPr/>
          </p:nvSpPr>
          <p:spPr bwMode="auto">
            <a:xfrm>
              <a:off x="0" y="0"/>
              <a:ext cx="12192000" cy="3024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dk1"/>
                </a:solidFill>
              </a:endParaRPr>
            </a:p>
          </p:txBody>
        </p:sp>
        <p:grpSp>
          <p:nvGrpSpPr>
            <p:cNvPr id="7" name="î$ļíḓê">
              <a:extLst>
                <a:ext uri="{FF2B5EF4-FFF2-40B4-BE49-F238E27FC236}">
                  <a16:creationId xmlns:a16="http://schemas.microsoft.com/office/drawing/2014/main" id="{98E71AEB-3E92-4614-B5A4-9D82D925A874}"/>
                </a:ext>
              </a:extLst>
            </p:cNvPr>
            <p:cNvGrpSpPr/>
            <p:nvPr/>
          </p:nvGrpSpPr>
          <p:grpSpPr>
            <a:xfrm>
              <a:off x="2308018" y="2167168"/>
              <a:ext cx="1694888" cy="1694888"/>
              <a:chOff x="3933250" y="2505897"/>
              <a:chExt cx="1921935" cy="1921936"/>
            </a:xfrm>
          </p:grpSpPr>
          <p:grpSp>
            <p:nvGrpSpPr>
              <p:cNvPr id="23" name="íṩlîde">
                <a:extLst>
                  <a:ext uri="{FF2B5EF4-FFF2-40B4-BE49-F238E27FC236}">
                    <a16:creationId xmlns:a16="http://schemas.microsoft.com/office/drawing/2014/main" id="{51B67A1A-9152-42D5-9777-1569B9F5233B}"/>
                  </a:ext>
                </a:extLst>
              </p:cNvPr>
              <p:cNvGrpSpPr/>
              <p:nvPr/>
            </p:nvGrpSpPr>
            <p:grpSpPr>
              <a:xfrm>
                <a:off x="3933250" y="2505897"/>
                <a:ext cx="1921935" cy="1921936"/>
                <a:chOff x="0" y="0"/>
                <a:chExt cx="3843866" cy="3843866"/>
              </a:xfrm>
            </p:grpSpPr>
            <p:sp>
              <p:nvSpPr>
                <p:cNvPr id="27" name="ïšḷïḋé">
                  <a:extLst>
                    <a:ext uri="{FF2B5EF4-FFF2-40B4-BE49-F238E27FC236}">
                      <a16:creationId xmlns:a16="http://schemas.microsoft.com/office/drawing/2014/main" id="{A0FC0339-E1B0-4951-8B55-DC43169E80CC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3843866" cy="3843866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>
                  <a:solidFill>
                    <a:srgbClr val="DCDEE0"/>
                  </a:solidFill>
                  <a:prstDash val="solid"/>
                  <a:round/>
                </a:ln>
                <a:effectLst/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8" name="í$ḻíďè">
                  <a:extLst>
                    <a:ext uri="{FF2B5EF4-FFF2-40B4-BE49-F238E27FC236}">
                      <a16:creationId xmlns:a16="http://schemas.microsoft.com/office/drawing/2014/main" id="{B642AE65-386B-4461-9B00-43203D218CBE}"/>
                    </a:ext>
                  </a:extLst>
                </p:cNvPr>
                <p:cNvSpPr/>
                <p:nvPr/>
              </p:nvSpPr>
              <p:spPr>
                <a:xfrm>
                  <a:off x="228243" y="217139"/>
                  <a:ext cx="3398481" cy="3398483"/>
                </a:xfrm>
                <a:prstGeom prst="ellipse">
                  <a:avLst/>
                </a:prstGeom>
                <a:blipFill>
                  <a:blip r:embed="rId3"/>
                  <a:stretch>
                    <a:fillRect l="-39219" r="-38559"/>
                  </a:stretch>
                </a:blip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accent1">
                          <a:shade val="50000"/>
                        </a:schemeClr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solidFill>
                      <a:schemeClr val="lt1"/>
                    </a:solidFill>
                  </a:endParaRPr>
                </a:p>
              </p:txBody>
            </p:sp>
          </p:grpSp>
          <p:grpSp>
            <p:nvGrpSpPr>
              <p:cNvPr id="24" name="iṥ1iḓê">
                <a:extLst>
                  <a:ext uri="{FF2B5EF4-FFF2-40B4-BE49-F238E27FC236}">
                    <a16:creationId xmlns:a16="http://schemas.microsoft.com/office/drawing/2014/main" id="{447A6930-6C76-4CD6-8FA2-15A150395933}"/>
                  </a:ext>
                </a:extLst>
              </p:cNvPr>
              <p:cNvGrpSpPr/>
              <p:nvPr/>
            </p:nvGrpSpPr>
            <p:grpSpPr>
              <a:xfrm>
                <a:off x="4510508" y="3083156"/>
                <a:ext cx="767418" cy="767418"/>
                <a:chOff x="1025999" y="1411000"/>
                <a:chExt cx="767418" cy="767418"/>
              </a:xfrm>
            </p:grpSpPr>
            <p:sp>
              <p:nvSpPr>
                <p:cNvPr id="25" name="ïṣľíḓe">
                  <a:extLst>
                    <a:ext uri="{FF2B5EF4-FFF2-40B4-BE49-F238E27FC236}">
                      <a16:creationId xmlns:a16="http://schemas.microsoft.com/office/drawing/2014/main" id="{C712BAD9-9A29-42EA-B5C0-18BBDC65BB90}"/>
                    </a:ext>
                  </a:extLst>
                </p:cNvPr>
                <p:cNvSpPr/>
                <p:nvPr/>
              </p:nvSpPr>
              <p:spPr bwMode="auto">
                <a:xfrm>
                  <a:off x="1025999" y="1411000"/>
                  <a:ext cx="767418" cy="767418"/>
                </a:xfrm>
                <a:prstGeom prst="ellipse">
                  <a:avLst/>
                </a:prstGeom>
                <a:solidFill>
                  <a:schemeClr val="tx1">
                    <a:alpha val="70000"/>
                  </a:schemeClr>
                </a:solidFill>
                <a:ln w="38100">
                  <a:solidFill>
                    <a:schemeClr val="bg1"/>
                  </a:solidFill>
                  <a:round/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6" name="iṣľîḓé">
                  <a:extLst>
                    <a:ext uri="{FF2B5EF4-FFF2-40B4-BE49-F238E27FC236}">
                      <a16:creationId xmlns:a16="http://schemas.microsoft.com/office/drawing/2014/main" id="{C20C5B6D-2219-418A-B9F1-F678174BEB3B}"/>
                    </a:ext>
                  </a:extLst>
                </p:cNvPr>
                <p:cNvSpPr/>
                <p:nvPr/>
              </p:nvSpPr>
              <p:spPr bwMode="auto">
                <a:xfrm>
                  <a:off x="1203096" y="1592753"/>
                  <a:ext cx="413225" cy="403914"/>
                </a:xfrm>
                <a:custGeom>
                  <a:avLst/>
                  <a:gdLst>
                    <a:gd name="connsiteX0" fmla="*/ 163904 w 607933"/>
                    <a:gd name="connsiteY0" fmla="*/ 368072 h 594235"/>
                    <a:gd name="connsiteX1" fmla="*/ 194698 w 607933"/>
                    <a:gd name="connsiteY1" fmla="*/ 416677 h 594235"/>
                    <a:gd name="connsiteX2" fmla="*/ 52648 w 607933"/>
                    <a:gd name="connsiteY2" fmla="*/ 475202 h 594235"/>
                    <a:gd name="connsiteX3" fmla="*/ 303966 w 607933"/>
                    <a:gd name="connsiteY3" fmla="*/ 542654 h 594235"/>
                    <a:gd name="connsiteX4" fmla="*/ 555285 w 607933"/>
                    <a:gd name="connsiteY4" fmla="*/ 475202 h 594235"/>
                    <a:gd name="connsiteX5" fmla="*/ 412242 w 607933"/>
                    <a:gd name="connsiteY5" fmla="*/ 416677 h 594235"/>
                    <a:gd name="connsiteX6" fmla="*/ 444030 w 607933"/>
                    <a:gd name="connsiteY6" fmla="*/ 368072 h 594235"/>
                    <a:gd name="connsiteX7" fmla="*/ 607933 w 607933"/>
                    <a:gd name="connsiteY7" fmla="*/ 475202 h 594235"/>
                    <a:gd name="connsiteX8" fmla="*/ 303966 w 607933"/>
                    <a:gd name="connsiteY8" fmla="*/ 594235 h 594235"/>
                    <a:gd name="connsiteX9" fmla="*/ 0 w 607933"/>
                    <a:gd name="connsiteY9" fmla="*/ 475202 h 594235"/>
                    <a:gd name="connsiteX10" fmla="*/ 163904 w 607933"/>
                    <a:gd name="connsiteY10" fmla="*/ 368072 h 594235"/>
                    <a:gd name="connsiteX11" fmla="*/ 304444 w 607933"/>
                    <a:gd name="connsiteY11" fmla="*/ 119134 h 594235"/>
                    <a:gd name="connsiteX12" fmla="*/ 368550 w 607933"/>
                    <a:gd name="connsiteY12" fmla="*/ 183559 h 594235"/>
                    <a:gd name="connsiteX13" fmla="*/ 304444 w 607933"/>
                    <a:gd name="connsiteY13" fmla="*/ 247984 h 594235"/>
                    <a:gd name="connsiteX14" fmla="*/ 240338 w 607933"/>
                    <a:gd name="connsiteY14" fmla="*/ 183559 h 594235"/>
                    <a:gd name="connsiteX15" fmla="*/ 304444 w 607933"/>
                    <a:gd name="connsiteY15" fmla="*/ 119134 h 594235"/>
                    <a:gd name="connsiteX16" fmla="*/ 304941 w 607933"/>
                    <a:gd name="connsiteY16" fmla="*/ 78375 h 594235"/>
                    <a:gd name="connsiteX17" fmla="*/ 198655 w 607933"/>
                    <a:gd name="connsiteY17" fmla="*/ 183536 h 594235"/>
                    <a:gd name="connsiteX18" fmla="*/ 304941 w 607933"/>
                    <a:gd name="connsiteY18" fmla="*/ 288698 h 594235"/>
                    <a:gd name="connsiteX19" fmla="*/ 410234 w 607933"/>
                    <a:gd name="connsiteY19" fmla="*/ 183536 h 594235"/>
                    <a:gd name="connsiteX20" fmla="*/ 304941 w 607933"/>
                    <a:gd name="connsiteY20" fmla="*/ 78375 h 594235"/>
                    <a:gd name="connsiteX21" fmla="*/ 304941 w 607933"/>
                    <a:gd name="connsiteY21" fmla="*/ 0 h 594235"/>
                    <a:gd name="connsiteX22" fmla="*/ 482747 w 607933"/>
                    <a:gd name="connsiteY22" fmla="*/ 178576 h 594235"/>
                    <a:gd name="connsiteX23" fmla="*/ 338714 w 607933"/>
                    <a:gd name="connsiteY23" fmla="*/ 454376 h 594235"/>
                    <a:gd name="connsiteX24" fmla="*/ 304941 w 607933"/>
                    <a:gd name="connsiteY24" fmla="*/ 472234 h 594235"/>
                    <a:gd name="connsiteX25" fmla="*/ 270175 w 607933"/>
                    <a:gd name="connsiteY25" fmla="*/ 454376 h 594235"/>
                    <a:gd name="connsiteX26" fmla="*/ 126142 w 607933"/>
                    <a:gd name="connsiteY26" fmla="*/ 178576 h 594235"/>
                    <a:gd name="connsiteX27" fmla="*/ 304941 w 607933"/>
                    <a:gd name="connsiteY27" fmla="*/ 0 h 5942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07933" h="594235">
                      <a:moveTo>
                        <a:pt x="163904" y="368072"/>
                      </a:moveTo>
                      <a:cubicBezTo>
                        <a:pt x="173837" y="383943"/>
                        <a:pt x="183771" y="399814"/>
                        <a:pt x="194698" y="416677"/>
                      </a:cubicBezTo>
                      <a:cubicBezTo>
                        <a:pt x="100329" y="430564"/>
                        <a:pt x="52648" y="460323"/>
                        <a:pt x="52648" y="475202"/>
                      </a:cubicBezTo>
                      <a:cubicBezTo>
                        <a:pt x="52648" y="495041"/>
                        <a:pt x="138076" y="542654"/>
                        <a:pt x="303966" y="542654"/>
                      </a:cubicBezTo>
                      <a:cubicBezTo>
                        <a:pt x="469857" y="542654"/>
                        <a:pt x="555285" y="495041"/>
                        <a:pt x="555285" y="475202"/>
                      </a:cubicBezTo>
                      <a:cubicBezTo>
                        <a:pt x="555285" y="460323"/>
                        <a:pt x="506611" y="430564"/>
                        <a:pt x="412242" y="416677"/>
                      </a:cubicBezTo>
                      <a:cubicBezTo>
                        <a:pt x="424162" y="399814"/>
                        <a:pt x="434096" y="383943"/>
                        <a:pt x="444030" y="368072"/>
                      </a:cubicBezTo>
                      <a:cubicBezTo>
                        <a:pt x="536412" y="385927"/>
                        <a:pt x="607933" y="421637"/>
                        <a:pt x="607933" y="475202"/>
                      </a:cubicBezTo>
                      <a:cubicBezTo>
                        <a:pt x="607933" y="553565"/>
                        <a:pt x="454956" y="594235"/>
                        <a:pt x="303966" y="594235"/>
                      </a:cubicBezTo>
                      <a:cubicBezTo>
                        <a:pt x="152977" y="594235"/>
                        <a:pt x="0" y="553565"/>
                        <a:pt x="0" y="475202"/>
                      </a:cubicBezTo>
                      <a:cubicBezTo>
                        <a:pt x="0" y="421637"/>
                        <a:pt x="70528" y="385927"/>
                        <a:pt x="163904" y="368072"/>
                      </a:cubicBezTo>
                      <a:close/>
                      <a:moveTo>
                        <a:pt x="304444" y="119134"/>
                      </a:moveTo>
                      <a:cubicBezTo>
                        <a:pt x="339849" y="119134"/>
                        <a:pt x="368550" y="147978"/>
                        <a:pt x="368550" y="183559"/>
                      </a:cubicBezTo>
                      <a:cubicBezTo>
                        <a:pt x="368550" y="219140"/>
                        <a:pt x="339849" y="247984"/>
                        <a:pt x="304444" y="247984"/>
                      </a:cubicBezTo>
                      <a:cubicBezTo>
                        <a:pt x="269039" y="247984"/>
                        <a:pt x="240338" y="219140"/>
                        <a:pt x="240338" y="183559"/>
                      </a:cubicBezTo>
                      <a:cubicBezTo>
                        <a:pt x="240338" y="147978"/>
                        <a:pt x="269039" y="119134"/>
                        <a:pt x="304444" y="119134"/>
                      </a:cubicBezTo>
                      <a:close/>
                      <a:moveTo>
                        <a:pt x="304941" y="78375"/>
                      </a:moveTo>
                      <a:cubicBezTo>
                        <a:pt x="246335" y="78375"/>
                        <a:pt x="198655" y="125003"/>
                        <a:pt x="198655" y="183536"/>
                      </a:cubicBezTo>
                      <a:cubicBezTo>
                        <a:pt x="198655" y="242070"/>
                        <a:pt x="246335" y="288698"/>
                        <a:pt x="304941" y="288698"/>
                      </a:cubicBezTo>
                      <a:cubicBezTo>
                        <a:pt x="362554" y="288698"/>
                        <a:pt x="410234" y="242070"/>
                        <a:pt x="410234" y="183536"/>
                      </a:cubicBezTo>
                      <a:cubicBezTo>
                        <a:pt x="410234" y="125003"/>
                        <a:pt x="362554" y="78375"/>
                        <a:pt x="304941" y="78375"/>
                      </a:cubicBezTo>
                      <a:close/>
                      <a:moveTo>
                        <a:pt x="304941" y="0"/>
                      </a:moveTo>
                      <a:cubicBezTo>
                        <a:pt x="403281" y="0"/>
                        <a:pt x="482747" y="80359"/>
                        <a:pt x="482747" y="178576"/>
                      </a:cubicBezTo>
                      <a:cubicBezTo>
                        <a:pt x="482747" y="249014"/>
                        <a:pt x="391361" y="383938"/>
                        <a:pt x="338714" y="454376"/>
                      </a:cubicBezTo>
                      <a:cubicBezTo>
                        <a:pt x="330768" y="465289"/>
                        <a:pt x="317854" y="472234"/>
                        <a:pt x="304941" y="472234"/>
                      </a:cubicBezTo>
                      <a:cubicBezTo>
                        <a:pt x="291035" y="472234"/>
                        <a:pt x="278121" y="465289"/>
                        <a:pt x="270175" y="454376"/>
                      </a:cubicBezTo>
                      <a:cubicBezTo>
                        <a:pt x="217528" y="383938"/>
                        <a:pt x="126142" y="249014"/>
                        <a:pt x="126142" y="178576"/>
                      </a:cubicBezTo>
                      <a:cubicBezTo>
                        <a:pt x="126142" y="80359"/>
                        <a:pt x="205608" y="0"/>
                        <a:pt x="30494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  <a:round/>
                </a:ln>
              </p:spPr>
              <p:txBody>
                <a:bodyPr wrap="square" lIns="91440" tIns="45720" rIns="91440" bIns="45720" anchor="ctr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endParaRPr/>
                </a:p>
              </p:txBody>
            </p:sp>
          </p:grpSp>
        </p:grpSp>
        <p:grpSp>
          <p:nvGrpSpPr>
            <p:cNvPr id="8" name="îś1ide">
              <a:extLst>
                <a:ext uri="{FF2B5EF4-FFF2-40B4-BE49-F238E27FC236}">
                  <a16:creationId xmlns:a16="http://schemas.microsoft.com/office/drawing/2014/main" id="{F6E5B488-293E-4061-9EAF-20C4353C2A6E}"/>
                </a:ext>
              </a:extLst>
            </p:cNvPr>
            <p:cNvGrpSpPr/>
            <p:nvPr/>
          </p:nvGrpSpPr>
          <p:grpSpPr>
            <a:xfrm>
              <a:off x="6528773" y="4537892"/>
              <a:ext cx="4990126" cy="1143954"/>
              <a:chOff x="1163789" y="2274621"/>
              <a:chExt cx="1436954" cy="1143954"/>
            </a:xfrm>
          </p:grpSpPr>
          <p:sp>
            <p:nvSpPr>
              <p:cNvPr id="21" name="ísḷîḍê">
                <a:extLst>
                  <a:ext uri="{FF2B5EF4-FFF2-40B4-BE49-F238E27FC236}">
                    <a16:creationId xmlns:a16="http://schemas.microsoft.com/office/drawing/2014/main" id="{9F526674-F95E-4F4E-A062-5E44D27BDECE}"/>
                  </a:ext>
                </a:extLst>
              </p:cNvPr>
              <p:cNvSpPr/>
              <p:nvPr/>
            </p:nvSpPr>
            <p:spPr bwMode="auto">
              <a:xfrm>
                <a:off x="1163789" y="2716427"/>
                <a:ext cx="1436954" cy="702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2" name="íšlídé">
                <a:extLst>
                  <a:ext uri="{FF2B5EF4-FFF2-40B4-BE49-F238E27FC236}">
                    <a16:creationId xmlns:a16="http://schemas.microsoft.com/office/drawing/2014/main" id="{35D879C8-50D5-4F47-91DA-732557C519A1}"/>
                  </a:ext>
                </a:extLst>
              </p:cNvPr>
              <p:cNvSpPr txBox="1"/>
              <p:nvPr/>
            </p:nvSpPr>
            <p:spPr bwMode="auto">
              <a:xfrm>
                <a:off x="1163789" y="2274621"/>
                <a:ext cx="143695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sz="1600" b="1" dirty="0"/>
                  <a:t>2017 Q4</a:t>
                </a:r>
              </a:p>
            </p:txBody>
          </p:sp>
        </p:grpSp>
        <p:grpSp>
          <p:nvGrpSpPr>
            <p:cNvPr id="9" name="íSliḓê">
              <a:extLst>
                <a:ext uri="{FF2B5EF4-FFF2-40B4-BE49-F238E27FC236}">
                  <a16:creationId xmlns:a16="http://schemas.microsoft.com/office/drawing/2014/main" id="{55656F59-3975-43B9-BB76-4BA486CDCFE1}"/>
                </a:ext>
              </a:extLst>
            </p:cNvPr>
            <p:cNvGrpSpPr/>
            <p:nvPr/>
          </p:nvGrpSpPr>
          <p:grpSpPr>
            <a:xfrm>
              <a:off x="660399" y="4537892"/>
              <a:ext cx="4990126" cy="1143954"/>
              <a:chOff x="1163789" y="2274621"/>
              <a:chExt cx="1436954" cy="1143954"/>
            </a:xfrm>
          </p:grpSpPr>
          <p:sp>
            <p:nvSpPr>
              <p:cNvPr id="19" name="îṣḷïďê">
                <a:extLst>
                  <a:ext uri="{FF2B5EF4-FFF2-40B4-BE49-F238E27FC236}">
                    <a16:creationId xmlns:a16="http://schemas.microsoft.com/office/drawing/2014/main" id="{D7F69CED-D2DA-49BE-A90A-B4A42B4E27AC}"/>
                  </a:ext>
                </a:extLst>
              </p:cNvPr>
              <p:cNvSpPr/>
              <p:nvPr/>
            </p:nvSpPr>
            <p:spPr bwMode="auto">
              <a:xfrm>
                <a:off x="1163789" y="2716427"/>
                <a:ext cx="1436954" cy="702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0" name="îšlïḍè">
                <a:extLst>
                  <a:ext uri="{FF2B5EF4-FFF2-40B4-BE49-F238E27FC236}">
                    <a16:creationId xmlns:a16="http://schemas.microsoft.com/office/drawing/2014/main" id="{057EC8CE-C035-4E9F-99AD-DC1D4E53604E}"/>
                  </a:ext>
                </a:extLst>
              </p:cNvPr>
              <p:cNvSpPr txBox="1"/>
              <p:nvPr/>
            </p:nvSpPr>
            <p:spPr bwMode="auto">
              <a:xfrm>
                <a:off x="1163789" y="2274621"/>
                <a:ext cx="143695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sz="1600" b="1" dirty="0"/>
                  <a:t>2017 Q3</a:t>
                </a:r>
              </a:p>
            </p:txBody>
          </p:sp>
        </p:grpSp>
        <p:grpSp>
          <p:nvGrpSpPr>
            <p:cNvPr id="10" name="íṡľiḍé">
              <a:extLst>
                <a:ext uri="{FF2B5EF4-FFF2-40B4-BE49-F238E27FC236}">
                  <a16:creationId xmlns:a16="http://schemas.microsoft.com/office/drawing/2014/main" id="{ED012DD2-DB6A-4B1F-932A-3B46B24C2D38}"/>
                </a:ext>
              </a:extLst>
            </p:cNvPr>
            <p:cNvGrpSpPr/>
            <p:nvPr/>
          </p:nvGrpSpPr>
          <p:grpSpPr>
            <a:xfrm>
              <a:off x="8176392" y="2167168"/>
              <a:ext cx="1694888" cy="1694888"/>
              <a:chOff x="3933250" y="2505897"/>
              <a:chExt cx="1921935" cy="1921936"/>
            </a:xfrm>
          </p:grpSpPr>
          <p:grpSp>
            <p:nvGrpSpPr>
              <p:cNvPr id="13" name="íšḷïḋè">
                <a:extLst>
                  <a:ext uri="{FF2B5EF4-FFF2-40B4-BE49-F238E27FC236}">
                    <a16:creationId xmlns:a16="http://schemas.microsoft.com/office/drawing/2014/main" id="{CEA33039-3565-4B0C-A92F-079322B47B8E}"/>
                  </a:ext>
                </a:extLst>
              </p:cNvPr>
              <p:cNvGrpSpPr/>
              <p:nvPr/>
            </p:nvGrpSpPr>
            <p:grpSpPr>
              <a:xfrm>
                <a:off x="3933250" y="2505897"/>
                <a:ext cx="1921935" cy="1921936"/>
                <a:chOff x="0" y="0"/>
                <a:chExt cx="3843866" cy="3843866"/>
              </a:xfrm>
            </p:grpSpPr>
            <p:sp>
              <p:nvSpPr>
                <p:cNvPr id="17" name="išlíḋê">
                  <a:extLst>
                    <a:ext uri="{FF2B5EF4-FFF2-40B4-BE49-F238E27FC236}">
                      <a16:creationId xmlns:a16="http://schemas.microsoft.com/office/drawing/2014/main" id="{AA114CFB-73DC-4A73-8F8D-2CEC8870E97F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3843866" cy="3843866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>
                  <a:solidFill>
                    <a:srgbClr val="DCDEE0"/>
                  </a:solidFill>
                  <a:prstDash val="solid"/>
                  <a:round/>
                </a:ln>
                <a:effectLst/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8" name="îś1iḍe">
                  <a:extLst>
                    <a:ext uri="{FF2B5EF4-FFF2-40B4-BE49-F238E27FC236}">
                      <a16:creationId xmlns:a16="http://schemas.microsoft.com/office/drawing/2014/main" id="{408B5048-A8C0-4145-8E5D-A745F9072B45}"/>
                    </a:ext>
                  </a:extLst>
                </p:cNvPr>
                <p:cNvSpPr/>
                <p:nvPr/>
              </p:nvSpPr>
              <p:spPr>
                <a:xfrm>
                  <a:off x="228243" y="217139"/>
                  <a:ext cx="3398481" cy="3398483"/>
                </a:xfrm>
                <a:prstGeom prst="ellipse">
                  <a:avLst/>
                </a:prstGeom>
                <a:blipFill>
                  <a:blip r:embed="rId4"/>
                  <a:stretch>
                    <a:fillRect l="-25212" r="-24788"/>
                  </a:stretch>
                </a:blip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accent1">
                          <a:shade val="50000"/>
                        </a:schemeClr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solidFill>
                      <a:schemeClr val="lt1"/>
                    </a:solidFill>
                  </a:endParaRPr>
                </a:p>
              </p:txBody>
            </p:sp>
          </p:grpSp>
          <p:grpSp>
            <p:nvGrpSpPr>
              <p:cNvPr id="14" name="ïṣ1îḍè">
                <a:extLst>
                  <a:ext uri="{FF2B5EF4-FFF2-40B4-BE49-F238E27FC236}">
                    <a16:creationId xmlns:a16="http://schemas.microsoft.com/office/drawing/2014/main" id="{AFA93172-6169-4E8B-8564-67915094C090}"/>
                  </a:ext>
                </a:extLst>
              </p:cNvPr>
              <p:cNvGrpSpPr/>
              <p:nvPr/>
            </p:nvGrpSpPr>
            <p:grpSpPr>
              <a:xfrm>
                <a:off x="4510508" y="3083156"/>
                <a:ext cx="767418" cy="767418"/>
                <a:chOff x="1025999" y="1411000"/>
                <a:chExt cx="767418" cy="767418"/>
              </a:xfrm>
            </p:grpSpPr>
            <p:sp>
              <p:nvSpPr>
                <p:cNvPr id="15" name="ïšḷiḓe">
                  <a:extLst>
                    <a:ext uri="{FF2B5EF4-FFF2-40B4-BE49-F238E27FC236}">
                      <a16:creationId xmlns:a16="http://schemas.microsoft.com/office/drawing/2014/main" id="{0D38056D-DFF3-4A48-B695-EEC3D4AB18F8}"/>
                    </a:ext>
                  </a:extLst>
                </p:cNvPr>
                <p:cNvSpPr/>
                <p:nvPr/>
              </p:nvSpPr>
              <p:spPr bwMode="auto">
                <a:xfrm>
                  <a:off x="1025999" y="1411000"/>
                  <a:ext cx="767418" cy="767418"/>
                </a:xfrm>
                <a:prstGeom prst="ellipse">
                  <a:avLst/>
                </a:prstGeom>
                <a:solidFill>
                  <a:schemeClr val="accent1">
                    <a:alpha val="70000"/>
                  </a:schemeClr>
                </a:solidFill>
                <a:ln w="38100">
                  <a:solidFill>
                    <a:schemeClr val="bg1"/>
                  </a:solidFill>
                  <a:round/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6" name="iṩļïḓe">
                  <a:extLst>
                    <a:ext uri="{FF2B5EF4-FFF2-40B4-BE49-F238E27FC236}">
                      <a16:creationId xmlns:a16="http://schemas.microsoft.com/office/drawing/2014/main" id="{92A78F6F-CAC6-44A2-B46D-822BDA9B4EAF}"/>
                    </a:ext>
                  </a:extLst>
                </p:cNvPr>
                <p:cNvSpPr/>
                <p:nvPr/>
              </p:nvSpPr>
              <p:spPr bwMode="auto">
                <a:xfrm>
                  <a:off x="1203096" y="1592753"/>
                  <a:ext cx="413225" cy="403914"/>
                </a:xfrm>
                <a:custGeom>
                  <a:avLst/>
                  <a:gdLst>
                    <a:gd name="connsiteX0" fmla="*/ 163904 w 607933"/>
                    <a:gd name="connsiteY0" fmla="*/ 368072 h 594235"/>
                    <a:gd name="connsiteX1" fmla="*/ 194698 w 607933"/>
                    <a:gd name="connsiteY1" fmla="*/ 416677 h 594235"/>
                    <a:gd name="connsiteX2" fmla="*/ 52648 w 607933"/>
                    <a:gd name="connsiteY2" fmla="*/ 475202 h 594235"/>
                    <a:gd name="connsiteX3" fmla="*/ 303966 w 607933"/>
                    <a:gd name="connsiteY3" fmla="*/ 542654 h 594235"/>
                    <a:gd name="connsiteX4" fmla="*/ 555285 w 607933"/>
                    <a:gd name="connsiteY4" fmla="*/ 475202 h 594235"/>
                    <a:gd name="connsiteX5" fmla="*/ 412242 w 607933"/>
                    <a:gd name="connsiteY5" fmla="*/ 416677 h 594235"/>
                    <a:gd name="connsiteX6" fmla="*/ 444030 w 607933"/>
                    <a:gd name="connsiteY6" fmla="*/ 368072 h 594235"/>
                    <a:gd name="connsiteX7" fmla="*/ 607933 w 607933"/>
                    <a:gd name="connsiteY7" fmla="*/ 475202 h 594235"/>
                    <a:gd name="connsiteX8" fmla="*/ 303966 w 607933"/>
                    <a:gd name="connsiteY8" fmla="*/ 594235 h 594235"/>
                    <a:gd name="connsiteX9" fmla="*/ 0 w 607933"/>
                    <a:gd name="connsiteY9" fmla="*/ 475202 h 594235"/>
                    <a:gd name="connsiteX10" fmla="*/ 163904 w 607933"/>
                    <a:gd name="connsiteY10" fmla="*/ 368072 h 594235"/>
                    <a:gd name="connsiteX11" fmla="*/ 304444 w 607933"/>
                    <a:gd name="connsiteY11" fmla="*/ 119134 h 594235"/>
                    <a:gd name="connsiteX12" fmla="*/ 368550 w 607933"/>
                    <a:gd name="connsiteY12" fmla="*/ 183559 h 594235"/>
                    <a:gd name="connsiteX13" fmla="*/ 304444 w 607933"/>
                    <a:gd name="connsiteY13" fmla="*/ 247984 h 594235"/>
                    <a:gd name="connsiteX14" fmla="*/ 240338 w 607933"/>
                    <a:gd name="connsiteY14" fmla="*/ 183559 h 594235"/>
                    <a:gd name="connsiteX15" fmla="*/ 304444 w 607933"/>
                    <a:gd name="connsiteY15" fmla="*/ 119134 h 594235"/>
                    <a:gd name="connsiteX16" fmla="*/ 304941 w 607933"/>
                    <a:gd name="connsiteY16" fmla="*/ 78375 h 594235"/>
                    <a:gd name="connsiteX17" fmla="*/ 198655 w 607933"/>
                    <a:gd name="connsiteY17" fmla="*/ 183536 h 594235"/>
                    <a:gd name="connsiteX18" fmla="*/ 304941 w 607933"/>
                    <a:gd name="connsiteY18" fmla="*/ 288698 h 594235"/>
                    <a:gd name="connsiteX19" fmla="*/ 410234 w 607933"/>
                    <a:gd name="connsiteY19" fmla="*/ 183536 h 594235"/>
                    <a:gd name="connsiteX20" fmla="*/ 304941 w 607933"/>
                    <a:gd name="connsiteY20" fmla="*/ 78375 h 594235"/>
                    <a:gd name="connsiteX21" fmla="*/ 304941 w 607933"/>
                    <a:gd name="connsiteY21" fmla="*/ 0 h 594235"/>
                    <a:gd name="connsiteX22" fmla="*/ 482747 w 607933"/>
                    <a:gd name="connsiteY22" fmla="*/ 178576 h 594235"/>
                    <a:gd name="connsiteX23" fmla="*/ 338714 w 607933"/>
                    <a:gd name="connsiteY23" fmla="*/ 454376 h 594235"/>
                    <a:gd name="connsiteX24" fmla="*/ 304941 w 607933"/>
                    <a:gd name="connsiteY24" fmla="*/ 472234 h 594235"/>
                    <a:gd name="connsiteX25" fmla="*/ 270175 w 607933"/>
                    <a:gd name="connsiteY25" fmla="*/ 454376 h 594235"/>
                    <a:gd name="connsiteX26" fmla="*/ 126142 w 607933"/>
                    <a:gd name="connsiteY26" fmla="*/ 178576 h 594235"/>
                    <a:gd name="connsiteX27" fmla="*/ 304941 w 607933"/>
                    <a:gd name="connsiteY27" fmla="*/ 0 h 5942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07933" h="594235">
                      <a:moveTo>
                        <a:pt x="163904" y="368072"/>
                      </a:moveTo>
                      <a:cubicBezTo>
                        <a:pt x="173837" y="383943"/>
                        <a:pt x="183771" y="399814"/>
                        <a:pt x="194698" y="416677"/>
                      </a:cubicBezTo>
                      <a:cubicBezTo>
                        <a:pt x="100329" y="430564"/>
                        <a:pt x="52648" y="460323"/>
                        <a:pt x="52648" y="475202"/>
                      </a:cubicBezTo>
                      <a:cubicBezTo>
                        <a:pt x="52648" y="495041"/>
                        <a:pt x="138076" y="542654"/>
                        <a:pt x="303966" y="542654"/>
                      </a:cubicBezTo>
                      <a:cubicBezTo>
                        <a:pt x="469857" y="542654"/>
                        <a:pt x="555285" y="495041"/>
                        <a:pt x="555285" y="475202"/>
                      </a:cubicBezTo>
                      <a:cubicBezTo>
                        <a:pt x="555285" y="460323"/>
                        <a:pt x="506611" y="430564"/>
                        <a:pt x="412242" y="416677"/>
                      </a:cubicBezTo>
                      <a:cubicBezTo>
                        <a:pt x="424162" y="399814"/>
                        <a:pt x="434096" y="383943"/>
                        <a:pt x="444030" y="368072"/>
                      </a:cubicBezTo>
                      <a:cubicBezTo>
                        <a:pt x="536412" y="385927"/>
                        <a:pt x="607933" y="421637"/>
                        <a:pt x="607933" y="475202"/>
                      </a:cubicBezTo>
                      <a:cubicBezTo>
                        <a:pt x="607933" y="553565"/>
                        <a:pt x="454956" y="594235"/>
                        <a:pt x="303966" y="594235"/>
                      </a:cubicBezTo>
                      <a:cubicBezTo>
                        <a:pt x="152977" y="594235"/>
                        <a:pt x="0" y="553565"/>
                        <a:pt x="0" y="475202"/>
                      </a:cubicBezTo>
                      <a:cubicBezTo>
                        <a:pt x="0" y="421637"/>
                        <a:pt x="70528" y="385927"/>
                        <a:pt x="163904" y="368072"/>
                      </a:cubicBezTo>
                      <a:close/>
                      <a:moveTo>
                        <a:pt x="304444" y="119134"/>
                      </a:moveTo>
                      <a:cubicBezTo>
                        <a:pt x="339849" y="119134"/>
                        <a:pt x="368550" y="147978"/>
                        <a:pt x="368550" y="183559"/>
                      </a:cubicBezTo>
                      <a:cubicBezTo>
                        <a:pt x="368550" y="219140"/>
                        <a:pt x="339849" y="247984"/>
                        <a:pt x="304444" y="247984"/>
                      </a:cubicBezTo>
                      <a:cubicBezTo>
                        <a:pt x="269039" y="247984"/>
                        <a:pt x="240338" y="219140"/>
                        <a:pt x="240338" y="183559"/>
                      </a:cubicBezTo>
                      <a:cubicBezTo>
                        <a:pt x="240338" y="147978"/>
                        <a:pt x="269039" y="119134"/>
                        <a:pt x="304444" y="119134"/>
                      </a:cubicBezTo>
                      <a:close/>
                      <a:moveTo>
                        <a:pt x="304941" y="78375"/>
                      </a:moveTo>
                      <a:cubicBezTo>
                        <a:pt x="246335" y="78375"/>
                        <a:pt x="198655" y="125003"/>
                        <a:pt x="198655" y="183536"/>
                      </a:cubicBezTo>
                      <a:cubicBezTo>
                        <a:pt x="198655" y="242070"/>
                        <a:pt x="246335" y="288698"/>
                        <a:pt x="304941" y="288698"/>
                      </a:cubicBezTo>
                      <a:cubicBezTo>
                        <a:pt x="362554" y="288698"/>
                        <a:pt x="410234" y="242070"/>
                        <a:pt x="410234" y="183536"/>
                      </a:cubicBezTo>
                      <a:cubicBezTo>
                        <a:pt x="410234" y="125003"/>
                        <a:pt x="362554" y="78375"/>
                        <a:pt x="304941" y="78375"/>
                      </a:cubicBezTo>
                      <a:close/>
                      <a:moveTo>
                        <a:pt x="304941" y="0"/>
                      </a:moveTo>
                      <a:cubicBezTo>
                        <a:pt x="403281" y="0"/>
                        <a:pt x="482747" y="80359"/>
                        <a:pt x="482747" y="178576"/>
                      </a:cubicBezTo>
                      <a:cubicBezTo>
                        <a:pt x="482747" y="249014"/>
                        <a:pt x="391361" y="383938"/>
                        <a:pt x="338714" y="454376"/>
                      </a:cubicBezTo>
                      <a:cubicBezTo>
                        <a:pt x="330768" y="465289"/>
                        <a:pt x="317854" y="472234"/>
                        <a:pt x="304941" y="472234"/>
                      </a:cubicBezTo>
                      <a:cubicBezTo>
                        <a:pt x="291035" y="472234"/>
                        <a:pt x="278121" y="465289"/>
                        <a:pt x="270175" y="454376"/>
                      </a:cubicBezTo>
                      <a:cubicBezTo>
                        <a:pt x="217528" y="383938"/>
                        <a:pt x="126142" y="249014"/>
                        <a:pt x="126142" y="178576"/>
                      </a:cubicBezTo>
                      <a:cubicBezTo>
                        <a:pt x="126142" y="80359"/>
                        <a:pt x="205608" y="0"/>
                        <a:pt x="30494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  <a:round/>
                </a:ln>
              </p:spPr>
              <p:txBody>
                <a:bodyPr wrap="square" lIns="91440" tIns="45720" rIns="91440" bIns="45720" anchor="ctr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endParaRPr/>
                </a:p>
              </p:txBody>
            </p:sp>
          </p:grpSp>
        </p:grpSp>
        <p:sp>
          <p:nvSpPr>
            <p:cNvPr id="11" name="ísļîďê">
              <a:extLst>
                <a:ext uri="{FF2B5EF4-FFF2-40B4-BE49-F238E27FC236}">
                  <a16:creationId xmlns:a16="http://schemas.microsoft.com/office/drawing/2014/main" id="{E9FCDC41-81AD-4040-BD9D-17423F828F41}"/>
                </a:ext>
              </a:extLst>
            </p:cNvPr>
            <p:cNvSpPr txBox="1"/>
            <p:nvPr/>
          </p:nvSpPr>
          <p:spPr bwMode="auto">
            <a:xfrm>
              <a:off x="2436985" y="1582553"/>
              <a:ext cx="1436954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i="1" dirty="0"/>
                <a:t>2,000K</a:t>
              </a:r>
            </a:p>
          </p:txBody>
        </p:sp>
        <p:sp>
          <p:nvSpPr>
            <p:cNvPr id="12" name="íṥḷîḍé">
              <a:extLst>
                <a:ext uri="{FF2B5EF4-FFF2-40B4-BE49-F238E27FC236}">
                  <a16:creationId xmlns:a16="http://schemas.microsoft.com/office/drawing/2014/main" id="{7A31236C-7514-457F-BFED-C77A1977CB63}"/>
                </a:ext>
              </a:extLst>
            </p:cNvPr>
            <p:cNvSpPr txBox="1"/>
            <p:nvPr/>
          </p:nvSpPr>
          <p:spPr bwMode="auto">
            <a:xfrm>
              <a:off x="8305359" y="1582553"/>
              <a:ext cx="1436954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i="1" dirty="0"/>
                <a:t>3,000K</a:t>
              </a:r>
            </a:p>
          </p:txBody>
        </p:sp>
      </p:grpSp>
      <p:sp>
        <p:nvSpPr>
          <p:cNvPr id="2" name="标题 1">
            <a:extLst>
              <a:ext uri="{FF2B5EF4-FFF2-40B4-BE49-F238E27FC236}">
                <a16:creationId xmlns:a16="http://schemas.microsoft.com/office/drawing/2014/main" id="{58EF7A25-ED21-47A6-BB81-CCE05F550A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0DFE831-5870-4754-81E7-9BF2319B3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5949DDE-1A5A-4C7A-A987-BC4441AF2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22273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EB01EDE-7E3E-4420-A3BF-3E2DC7AE2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CF8B282-C617-48A9-A4C1-76292F7F48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3A0686F-62FC-44F8-B3D6-B3E1560B7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6</a:t>
            </a:fld>
            <a:endParaRPr lang="zh-CN" altLang="en-US"/>
          </a:p>
        </p:txBody>
      </p:sp>
      <p:grpSp>
        <p:nvGrpSpPr>
          <p:cNvPr id="5" name="192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E9458211-4F85-4C0C-9064-5AF46C1B2D27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2053468"/>
            <a:ext cx="10858500" cy="3628471"/>
            <a:chOff x="660400" y="2053468"/>
            <a:chExt cx="10858500" cy="3628471"/>
          </a:xfrm>
        </p:grpSpPr>
        <p:grpSp>
          <p:nvGrpSpPr>
            <p:cNvPr id="6" name="iṥlíḓé">
              <a:extLst>
                <a:ext uri="{FF2B5EF4-FFF2-40B4-BE49-F238E27FC236}">
                  <a16:creationId xmlns:a16="http://schemas.microsoft.com/office/drawing/2014/main" id="{243BB1D3-59C2-4FF6-B55A-FD1F6D20E691}"/>
                </a:ext>
              </a:extLst>
            </p:cNvPr>
            <p:cNvGrpSpPr/>
            <p:nvPr/>
          </p:nvGrpSpPr>
          <p:grpSpPr>
            <a:xfrm>
              <a:off x="4924423" y="2073100"/>
              <a:ext cx="2343149" cy="3409535"/>
              <a:chOff x="4748744" y="1457816"/>
              <a:chExt cx="2709330" cy="3942368"/>
            </a:xfrm>
          </p:grpSpPr>
          <p:sp>
            <p:nvSpPr>
              <p:cNvPr id="38" name="îŝļïďê">
                <a:extLst>
                  <a:ext uri="{FF2B5EF4-FFF2-40B4-BE49-F238E27FC236}">
                    <a16:creationId xmlns:a16="http://schemas.microsoft.com/office/drawing/2014/main" id="{4A692A5F-FA6A-4C0E-959F-316A4E0833ED}"/>
                  </a:ext>
                </a:extLst>
              </p:cNvPr>
              <p:cNvSpPr/>
              <p:nvPr/>
            </p:nvSpPr>
            <p:spPr>
              <a:xfrm>
                <a:off x="5610225" y="4518053"/>
                <a:ext cx="986367" cy="8821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62" y="0"/>
                    </a:moveTo>
                    <a:cubicBezTo>
                      <a:pt x="789" y="0"/>
                      <a:pt x="0" y="971"/>
                      <a:pt x="0" y="2173"/>
                    </a:cubicBezTo>
                    <a:cubicBezTo>
                      <a:pt x="0" y="3375"/>
                      <a:pt x="789" y="4346"/>
                      <a:pt x="1762" y="4346"/>
                    </a:cubicBezTo>
                    <a:lnTo>
                      <a:pt x="19844" y="4346"/>
                    </a:lnTo>
                    <a:cubicBezTo>
                      <a:pt x="20816" y="4346"/>
                      <a:pt x="21600" y="3375"/>
                      <a:pt x="21600" y="2173"/>
                    </a:cubicBezTo>
                    <a:cubicBezTo>
                      <a:pt x="21600" y="971"/>
                      <a:pt x="20816" y="0"/>
                      <a:pt x="19844" y="0"/>
                    </a:cubicBezTo>
                    <a:lnTo>
                      <a:pt x="1762" y="0"/>
                    </a:lnTo>
                    <a:close/>
                    <a:moveTo>
                      <a:pt x="1762" y="5941"/>
                    </a:moveTo>
                    <a:cubicBezTo>
                      <a:pt x="789" y="5941"/>
                      <a:pt x="0" y="6911"/>
                      <a:pt x="0" y="8114"/>
                    </a:cubicBezTo>
                    <a:cubicBezTo>
                      <a:pt x="0" y="9316"/>
                      <a:pt x="789" y="10295"/>
                      <a:pt x="1762" y="10295"/>
                    </a:cubicBezTo>
                    <a:lnTo>
                      <a:pt x="19844" y="10295"/>
                    </a:lnTo>
                    <a:cubicBezTo>
                      <a:pt x="20816" y="10295"/>
                      <a:pt x="21600" y="9316"/>
                      <a:pt x="21600" y="8114"/>
                    </a:cubicBezTo>
                    <a:cubicBezTo>
                      <a:pt x="21600" y="6911"/>
                      <a:pt x="20816" y="5941"/>
                      <a:pt x="19844" y="5941"/>
                    </a:cubicBezTo>
                    <a:lnTo>
                      <a:pt x="1762" y="5941"/>
                    </a:lnTo>
                    <a:close/>
                    <a:moveTo>
                      <a:pt x="2935" y="11890"/>
                    </a:moveTo>
                    <a:cubicBezTo>
                      <a:pt x="2935" y="17257"/>
                      <a:pt x="6463" y="21600"/>
                      <a:pt x="10806" y="21600"/>
                    </a:cubicBezTo>
                    <a:cubicBezTo>
                      <a:pt x="15149" y="21600"/>
                      <a:pt x="18665" y="17257"/>
                      <a:pt x="18665" y="11890"/>
                    </a:cubicBezTo>
                    <a:lnTo>
                      <a:pt x="2935" y="1189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9" name="ïṣḷiḑé">
                <a:extLst>
                  <a:ext uri="{FF2B5EF4-FFF2-40B4-BE49-F238E27FC236}">
                    <a16:creationId xmlns:a16="http://schemas.microsoft.com/office/drawing/2014/main" id="{27F4F9DB-13C8-4A0D-95A9-4841A3AEE623}"/>
                  </a:ext>
                </a:extLst>
              </p:cNvPr>
              <p:cNvSpPr/>
              <p:nvPr/>
            </p:nvSpPr>
            <p:spPr>
              <a:xfrm rot="10800000" flipH="1">
                <a:off x="4748744" y="1457816"/>
                <a:ext cx="2709330" cy="29275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9" h="21600" extrusionOk="0">
                    <a:moveTo>
                      <a:pt x="7049" y="0"/>
                    </a:moveTo>
                    <a:cubicBezTo>
                      <a:pt x="6119" y="0"/>
                      <a:pt x="5347" y="496"/>
                      <a:pt x="4884" y="1296"/>
                    </a:cubicBezTo>
                    <a:cubicBezTo>
                      <a:pt x="4879" y="1304"/>
                      <a:pt x="4873" y="1309"/>
                      <a:pt x="4868" y="1317"/>
                    </a:cubicBezTo>
                    <a:cubicBezTo>
                      <a:pt x="4579" y="1826"/>
                      <a:pt x="4414" y="2458"/>
                      <a:pt x="4414" y="3163"/>
                    </a:cubicBezTo>
                    <a:cubicBezTo>
                      <a:pt x="4414" y="4287"/>
                      <a:pt x="4946" y="5167"/>
                      <a:pt x="5927" y="5792"/>
                    </a:cubicBezTo>
                    <a:cubicBezTo>
                      <a:pt x="6617" y="6233"/>
                      <a:pt x="7467" y="6205"/>
                      <a:pt x="8458" y="5707"/>
                    </a:cubicBezTo>
                    <a:cubicBezTo>
                      <a:pt x="8616" y="5627"/>
                      <a:pt x="8806" y="5692"/>
                      <a:pt x="8884" y="5853"/>
                    </a:cubicBezTo>
                    <a:cubicBezTo>
                      <a:pt x="8961" y="6015"/>
                      <a:pt x="8898" y="6210"/>
                      <a:pt x="8740" y="6290"/>
                    </a:cubicBezTo>
                    <a:cubicBezTo>
                      <a:pt x="7244" y="7042"/>
                      <a:pt x="6200" y="6737"/>
                      <a:pt x="5588" y="6347"/>
                    </a:cubicBezTo>
                    <a:cubicBezTo>
                      <a:pt x="4260" y="5500"/>
                      <a:pt x="3777" y="4241"/>
                      <a:pt x="3777" y="3163"/>
                    </a:cubicBezTo>
                    <a:cubicBezTo>
                      <a:pt x="3777" y="2561"/>
                      <a:pt x="3881" y="2004"/>
                      <a:pt x="4068" y="1512"/>
                    </a:cubicBezTo>
                    <a:cubicBezTo>
                      <a:pt x="2816" y="1773"/>
                      <a:pt x="1899" y="2928"/>
                      <a:pt x="1899" y="4353"/>
                    </a:cubicBezTo>
                    <a:cubicBezTo>
                      <a:pt x="1899" y="4842"/>
                      <a:pt x="1943" y="4968"/>
                      <a:pt x="2050" y="5275"/>
                    </a:cubicBezTo>
                    <a:cubicBezTo>
                      <a:pt x="2074" y="5342"/>
                      <a:pt x="2101" y="5418"/>
                      <a:pt x="2130" y="5503"/>
                    </a:cubicBezTo>
                    <a:cubicBezTo>
                      <a:pt x="2186" y="5673"/>
                      <a:pt x="2093" y="5857"/>
                      <a:pt x="1927" y="5915"/>
                    </a:cubicBezTo>
                    <a:cubicBezTo>
                      <a:pt x="1893" y="5926"/>
                      <a:pt x="1861" y="5935"/>
                      <a:pt x="1827" y="5935"/>
                    </a:cubicBezTo>
                    <a:cubicBezTo>
                      <a:pt x="1694" y="5935"/>
                      <a:pt x="1570" y="5847"/>
                      <a:pt x="1525" y="5711"/>
                    </a:cubicBezTo>
                    <a:cubicBezTo>
                      <a:pt x="1498" y="5630"/>
                      <a:pt x="1471" y="5559"/>
                      <a:pt x="1449" y="5495"/>
                    </a:cubicBezTo>
                    <a:cubicBezTo>
                      <a:pt x="1402" y="5361"/>
                      <a:pt x="1367" y="5252"/>
                      <a:pt x="1338" y="5136"/>
                    </a:cubicBezTo>
                    <a:cubicBezTo>
                      <a:pt x="965" y="5547"/>
                      <a:pt x="725" y="6087"/>
                      <a:pt x="645" y="7023"/>
                    </a:cubicBezTo>
                    <a:cubicBezTo>
                      <a:pt x="1242" y="6525"/>
                      <a:pt x="2001" y="6224"/>
                      <a:pt x="2830" y="6224"/>
                    </a:cubicBezTo>
                    <a:cubicBezTo>
                      <a:pt x="2831" y="6224"/>
                      <a:pt x="2834" y="6224"/>
                      <a:pt x="2834" y="6224"/>
                    </a:cubicBezTo>
                    <a:cubicBezTo>
                      <a:pt x="3606" y="6224"/>
                      <a:pt x="4337" y="6477"/>
                      <a:pt x="4947" y="6958"/>
                    </a:cubicBezTo>
                    <a:cubicBezTo>
                      <a:pt x="5087" y="7068"/>
                      <a:pt x="5111" y="7276"/>
                      <a:pt x="5003" y="7419"/>
                    </a:cubicBezTo>
                    <a:cubicBezTo>
                      <a:pt x="4896" y="7562"/>
                      <a:pt x="4697" y="7586"/>
                      <a:pt x="4557" y="7476"/>
                    </a:cubicBezTo>
                    <a:cubicBezTo>
                      <a:pt x="4059" y="7083"/>
                      <a:pt x="3461" y="6877"/>
                      <a:pt x="2830" y="6877"/>
                    </a:cubicBezTo>
                    <a:cubicBezTo>
                      <a:pt x="1269" y="6877"/>
                      <a:pt x="0" y="8176"/>
                      <a:pt x="0" y="9775"/>
                    </a:cubicBezTo>
                    <a:cubicBezTo>
                      <a:pt x="0" y="10440"/>
                      <a:pt x="216" y="11066"/>
                      <a:pt x="621" y="11585"/>
                    </a:cubicBezTo>
                    <a:cubicBezTo>
                      <a:pt x="626" y="11591"/>
                      <a:pt x="629" y="11599"/>
                      <a:pt x="633" y="11605"/>
                    </a:cubicBezTo>
                    <a:cubicBezTo>
                      <a:pt x="640" y="11616"/>
                      <a:pt x="647" y="11626"/>
                      <a:pt x="653" y="11638"/>
                    </a:cubicBezTo>
                    <a:cubicBezTo>
                      <a:pt x="658" y="11647"/>
                      <a:pt x="661" y="11657"/>
                      <a:pt x="665" y="11666"/>
                    </a:cubicBezTo>
                    <a:cubicBezTo>
                      <a:pt x="669" y="11676"/>
                      <a:pt x="674" y="11684"/>
                      <a:pt x="677" y="11695"/>
                    </a:cubicBezTo>
                    <a:cubicBezTo>
                      <a:pt x="680" y="11705"/>
                      <a:pt x="679" y="11713"/>
                      <a:pt x="681" y="11723"/>
                    </a:cubicBezTo>
                    <a:cubicBezTo>
                      <a:pt x="683" y="11734"/>
                      <a:pt x="688" y="11745"/>
                      <a:pt x="689" y="11756"/>
                    </a:cubicBezTo>
                    <a:cubicBezTo>
                      <a:pt x="690" y="11766"/>
                      <a:pt x="689" y="11778"/>
                      <a:pt x="689" y="11788"/>
                    </a:cubicBezTo>
                    <a:cubicBezTo>
                      <a:pt x="689" y="11799"/>
                      <a:pt x="690" y="11810"/>
                      <a:pt x="689" y="11821"/>
                    </a:cubicBezTo>
                    <a:cubicBezTo>
                      <a:pt x="688" y="11834"/>
                      <a:pt x="683" y="11845"/>
                      <a:pt x="681" y="11858"/>
                    </a:cubicBezTo>
                    <a:cubicBezTo>
                      <a:pt x="679" y="11865"/>
                      <a:pt x="679" y="11871"/>
                      <a:pt x="677" y="11878"/>
                    </a:cubicBezTo>
                    <a:lnTo>
                      <a:pt x="669" y="11907"/>
                    </a:lnTo>
                    <a:cubicBezTo>
                      <a:pt x="595" y="12167"/>
                      <a:pt x="546" y="12341"/>
                      <a:pt x="546" y="12596"/>
                    </a:cubicBezTo>
                    <a:cubicBezTo>
                      <a:pt x="546" y="13181"/>
                      <a:pt x="753" y="13727"/>
                      <a:pt x="1174" y="14255"/>
                    </a:cubicBezTo>
                    <a:cubicBezTo>
                      <a:pt x="1331" y="13954"/>
                      <a:pt x="1541" y="13684"/>
                      <a:pt x="1799" y="13456"/>
                    </a:cubicBezTo>
                    <a:cubicBezTo>
                      <a:pt x="2333" y="12983"/>
                      <a:pt x="3324" y="12473"/>
                      <a:pt x="5027" y="12726"/>
                    </a:cubicBezTo>
                    <a:cubicBezTo>
                      <a:pt x="5201" y="12752"/>
                      <a:pt x="5323" y="12919"/>
                      <a:pt x="5298" y="13097"/>
                    </a:cubicBezTo>
                    <a:cubicBezTo>
                      <a:pt x="5272" y="13275"/>
                      <a:pt x="5110" y="13397"/>
                      <a:pt x="4936" y="13370"/>
                    </a:cubicBezTo>
                    <a:cubicBezTo>
                      <a:pt x="3776" y="13197"/>
                      <a:pt x="2838" y="13399"/>
                      <a:pt x="2217" y="13949"/>
                    </a:cubicBezTo>
                    <a:cubicBezTo>
                      <a:pt x="1740" y="14371"/>
                      <a:pt x="1477" y="14979"/>
                      <a:pt x="1477" y="15665"/>
                    </a:cubicBezTo>
                    <a:cubicBezTo>
                      <a:pt x="1477" y="16627"/>
                      <a:pt x="2368" y="17561"/>
                      <a:pt x="3204" y="17952"/>
                    </a:cubicBezTo>
                    <a:cubicBezTo>
                      <a:pt x="3207" y="17953"/>
                      <a:pt x="3206" y="17955"/>
                      <a:pt x="3208" y="17956"/>
                    </a:cubicBezTo>
                    <a:cubicBezTo>
                      <a:pt x="3218" y="17961"/>
                      <a:pt x="3227" y="17966"/>
                      <a:pt x="3236" y="17972"/>
                    </a:cubicBezTo>
                    <a:cubicBezTo>
                      <a:pt x="3245" y="17978"/>
                      <a:pt x="3256" y="17982"/>
                      <a:pt x="3264" y="17988"/>
                    </a:cubicBezTo>
                    <a:cubicBezTo>
                      <a:pt x="3272" y="17995"/>
                      <a:pt x="3280" y="18002"/>
                      <a:pt x="3288" y="18009"/>
                    </a:cubicBezTo>
                    <a:cubicBezTo>
                      <a:pt x="3295" y="18016"/>
                      <a:pt x="3301" y="18026"/>
                      <a:pt x="3308" y="18033"/>
                    </a:cubicBezTo>
                    <a:cubicBezTo>
                      <a:pt x="3314" y="18041"/>
                      <a:pt x="3322" y="18049"/>
                      <a:pt x="3328" y="18058"/>
                    </a:cubicBezTo>
                    <a:cubicBezTo>
                      <a:pt x="3334" y="18067"/>
                      <a:pt x="3338" y="18073"/>
                      <a:pt x="3344" y="18082"/>
                    </a:cubicBezTo>
                    <a:cubicBezTo>
                      <a:pt x="3348" y="18090"/>
                      <a:pt x="3352" y="18102"/>
                      <a:pt x="3355" y="18111"/>
                    </a:cubicBezTo>
                    <a:cubicBezTo>
                      <a:pt x="3361" y="18122"/>
                      <a:pt x="3368" y="18132"/>
                      <a:pt x="3371" y="18143"/>
                    </a:cubicBezTo>
                    <a:cubicBezTo>
                      <a:pt x="3372" y="18146"/>
                      <a:pt x="3375" y="18145"/>
                      <a:pt x="3375" y="18147"/>
                    </a:cubicBezTo>
                    <a:cubicBezTo>
                      <a:pt x="3781" y="19429"/>
                      <a:pt x="4378" y="19894"/>
                      <a:pt x="5827" y="19961"/>
                    </a:cubicBezTo>
                    <a:cubicBezTo>
                      <a:pt x="5800" y="19794"/>
                      <a:pt x="5783" y="19625"/>
                      <a:pt x="5783" y="19452"/>
                    </a:cubicBezTo>
                    <a:cubicBezTo>
                      <a:pt x="5783" y="17906"/>
                      <a:pt x="6913" y="16647"/>
                      <a:pt x="8299" y="16647"/>
                    </a:cubicBezTo>
                    <a:cubicBezTo>
                      <a:pt x="8400" y="16647"/>
                      <a:pt x="8501" y="16655"/>
                      <a:pt x="8601" y="16668"/>
                    </a:cubicBezTo>
                    <a:cubicBezTo>
                      <a:pt x="8775" y="16691"/>
                      <a:pt x="8898" y="16852"/>
                      <a:pt x="8876" y="17031"/>
                    </a:cubicBezTo>
                    <a:cubicBezTo>
                      <a:pt x="8853" y="17209"/>
                      <a:pt x="8694" y="17334"/>
                      <a:pt x="8517" y="17312"/>
                    </a:cubicBezTo>
                    <a:cubicBezTo>
                      <a:pt x="8445" y="17302"/>
                      <a:pt x="8373" y="17300"/>
                      <a:pt x="8299" y="17300"/>
                    </a:cubicBezTo>
                    <a:cubicBezTo>
                      <a:pt x="7264" y="17300"/>
                      <a:pt x="6420" y="18266"/>
                      <a:pt x="6420" y="19452"/>
                    </a:cubicBezTo>
                    <a:cubicBezTo>
                      <a:pt x="6420" y="19914"/>
                      <a:pt x="6548" y="20352"/>
                      <a:pt x="6786" y="20724"/>
                    </a:cubicBezTo>
                    <a:cubicBezTo>
                      <a:pt x="7139" y="21274"/>
                      <a:pt x="7704" y="21600"/>
                      <a:pt x="8299" y="21600"/>
                    </a:cubicBezTo>
                    <a:cubicBezTo>
                      <a:pt x="9392" y="21600"/>
                      <a:pt x="9883" y="20523"/>
                      <a:pt x="9883" y="19452"/>
                    </a:cubicBezTo>
                    <a:cubicBezTo>
                      <a:pt x="9883" y="19412"/>
                      <a:pt x="9881" y="17747"/>
                      <a:pt x="9879" y="15473"/>
                    </a:cubicBezTo>
                    <a:cubicBezTo>
                      <a:pt x="9879" y="15473"/>
                      <a:pt x="9879" y="15470"/>
                      <a:pt x="9879" y="15469"/>
                    </a:cubicBezTo>
                    <a:cubicBezTo>
                      <a:pt x="9876" y="12424"/>
                      <a:pt x="7611" y="10215"/>
                      <a:pt x="4494" y="10215"/>
                    </a:cubicBezTo>
                    <a:cubicBezTo>
                      <a:pt x="3556" y="10215"/>
                      <a:pt x="2628" y="10446"/>
                      <a:pt x="1811" y="10879"/>
                    </a:cubicBezTo>
                    <a:cubicBezTo>
                      <a:pt x="1655" y="10962"/>
                      <a:pt x="1462" y="10897"/>
                      <a:pt x="1381" y="10737"/>
                    </a:cubicBezTo>
                    <a:cubicBezTo>
                      <a:pt x="1301" y="10577"/>
                      <a:pt x="1361" y="10384"/>
                      <a:pt x="1517" y="10301"/>
                    </a:cubicBezTo>
                    <a:cubicBezTo>
                      <a:pt x="2424" y="9819"/>
                      <a:pt x="3454" y="9563"/>
                      <a:pt x="4494" y="9563"/>
                    </a:cubicBezTo>
                    <a:cubicBezTo>
                      <a:pt x="6939" y="9563"/>
                      <a:pt x="8911" y="10787"/>
                      <a:pt x="9875" y="12697"/>
                    </a:cubicBezTo>
                    <a:cubicBezTo>
                      <a:pt x="9870" y="9079"/>
                      <a:pt x="9863" y="5013"/>
                      <a:pt x="9855" y="3273"/>
                    </a:cubicBezTo>
                    <a:lnTo>
                      <a:pt x="9855" y="3167"/>
                    </a:lnTo>
                    <a:cubicBezTo>
                      <a:pt x="9854" y="2675"/>
                      <a:pt x="9853" y="2117"/>
                      <a:pt x="9524" y="1492"/>
                    </a:cubicBezTo>
                    <a:cubicBezTo>
                      <a:pt x="9040" y="571"/>
                      <a:pt x="8091" y="0"/>
                      <a:pt x="7049" y="0"/>
                    </a:cubicBezTo>
                    <a:close/>
                    <a:moveTo>
                      <a:pt x="14547" y="0"/>
                    </a:moveTo>
                    <a:cubicBezTo>
                      <a:pt x="13505" y="0"/>
                      <a:pt x="12556" y="571"/>
                      <a:pt x="12072" y="1492"/>
                    </a:cubicBezTo>
                    <a:cubicBezTo>
                      <a:pt x="11743" y="2117"/>
                      <a:pt x="11746" y="2675"/>
                      <a:pt x="11745" y="3167"/>
                    </a:cubicBezTo>
                    <a:lnTo>
                      <a:pt x="11741" y="3273"/>
                    </a:lnTo>
                    <a:cubicBezTo>
                      <a:pt x="11733" y="5013"/>
                      <a:pt x="11730" y="9079"/>
                      <a:pt x="11725" y="12697"/>
                    </a:cubicBezTo>
                    <a:cubicBezTo>
                      <a:pt x="12689" y="10787"/>
                      <a:pt x="14661" y="9563"/>
                      <a:pt x="17106" y="9563"/>
                    </a:cubicBezTo>
                    <a:cubicBezTo>
                      <a:pt x="18146" y="9563"/>
                      <a:pt x="19176" y="9819"/>
                      <a:pt x="20083" y="10301"/>
                    </a:cubicBezTo>
                    <a:cubicBezTo>
                      <a:pt x="20239" y="10384"/>
                      <a:pt x="20299" y="10577"/>
                      <a:pt x="20219" y="10737"/>
                    </a:cubicBezTo>
                    <a:cubicBezTo>
                      <a:pt x="20138" y="10897"/>
                      <a:pt x="19945" y="10962"/>
                      <a:pt x="19789" y="10879"/>
                    </a:cubicBezTo>
                    <a:cubicBezTo>
                      <a:pt x="18972" y="10446"/>
                      <a:pt x="18044" y="10215"/>
                      <a:pt x="17106" y="10215"/>
                    </a:cubicBezTo>
                    <a:cubicBezTo>
                      <a:pt x="13989" y="10215"/>
                      <a:pt x="11724" y="12424"/>
                      <a:pt x="11721" y="15469"/>
                    </a:cubicBezTo>
                    <a:cubicBezTo>
                      <a:pt x="11721" y="15470"/>
                      <a:pt x="11721" y="15473"/>
                      <a:pt x="11721" y="15473"/>
                    </a:cubicBezTo>
                    <a:cubicBezTo>
                      <a:pt x="11719" y="17747"/>
                      <a:pt x="11717" y="19412"/>
                      <a:pt x="11717" y="19452"/>
                    </a:cubicBezTo>
                    <a:cubicBezTo>
                      <a:pt x="11717" y="20523"/>
                      <a:pt x="12208" y="21600"/>
                      <a:pt x="13301" y="21600"/>
                    </a:cubicBezTo>
                    <a:cubicBezTo>
                      <a:pt x="13896" y="21600"/>
                      <a:pt x="14461" y="21274"/>
                      <a:pt x="14814" y="20724"/>
                    </a:cubicBezTo>
                    <a:cubicBezTo>
                      <a:pt x="15052" y="20352"/>
                      <a:pt x="15176" y="19914"/>
                      <a:pt x="15176" y="19452"/>
                    </a:cubicBezTo>
                    <a:cubicBezTo>
                      <a:pt x="15176" y="18266"/>
                      <a:pt x="14336" y="17300"/>
                      <a:pt x="13301" y="17300"/>
                    </a:cubicBezTo>
                    <a:cubicBezTo>
                      <a:pt x="13227" y="17300"/>
                      <a:pt x="13151" y="17302"/>
                      <a:pt x="13079" y="17312"/>
                    </a:cubicBezTo>
                    <a:cubicBezTo>
                      <a:pt x="12902" y="17334"/>
                      <a:pt x="12747" y="17209"/>
                      <a:pt x="12724" y="17031"/>
                    </a:cubicBezTo>
                    <a:cubicBezTo>
                      <a:pt x="12702" y="16852"/>
                      <a:pt x="12825" y="16691"/>
                      <a:pt x="12999" y="16668"/>
                    </a:cubicBezTo>
                    <a:cubicBezTo>
                      <a:pt x="13099" y="16655"/>
                      <a:pt x="13200" y="16647"/>
                      <a:pt x="13301" y="16647"/>
                    </a:cubicBezTo>
                    <a:cubicBezTo>
                      <a:pt x="14687" y="16647"/>
                      <a:pt x="15813" y="17906"/>
                      <a:pt x="15813" y="19452"/>
                    </a:cubicBezTo>
                    <a:cubicBezTo>
                      <a:pt x="15813" y="19625"/>
                      <a:pt x="15800" y="19794"/>
                      <a:pt x="15773" y="19961"/>
                    </a:cubicBezTo>
                    <a:cubicBezTo>
                      <a:pt x="17222" y="19894"/>
                      <a:pt x="17819" y="19429"/>
                      <a:pt x="18225" y="18147"/>
                    </a:cubicBezTo>
                    <a:cubicBezTo>
                      <a:pt x="18225" y="18145"/>
                      <a:pt x="18228" y="18146"/>
                      <a:pt x="18229" y="18143"/>
                    </a:cubicBezTo>
                    <a:cubicBezTo>
                      <a:pt x="18232" y="18132"/>
                      <a:pt x="18235" y="18122"/>
                      <a:pt x="18241" y="18111"/>
                    </a:cubicBezTo>
                    <a:cubicBezTo>
                      <a:pt x="18245" y="18102"/>
                      <a:pt x="18248" y="18090"/>
                      <a:pt x="18252" y="18082"/>
                    </a:cubicBezTo>
                    <a:cubicBezTo>
                      <a:pt x="18258" y="18073"/>
                      <a:pt x="18266" y="18067"/>
                      <a:pt x="18272" y="18058"/>
                    </a:cubicBezTo>
                    <a:cubicBezTo>
                      <a:pt x="18278" y="18049"/>
                      <a:pt x="18286" y="18041"/>
                      <a:pt x="18292" y="18033"/>
                    </a:cubicBezTo>
                    <a:cubicBezTo>
                      <a:pt x="18299" y="18026"/>
                      <a:pt x="18305" y="18016"/>
                      <a:pt x="18312" y="18009"/>
                    </a:cubicBezTo>
                    <a:cubicBezTo>
                      <a:pt x="18320" y="18002"/>
                      <a:pt x="18328" y="17995"/>
                      <a:pt x="18336" y="17988"/>
                    </a:cubicBezTo>
                    <a:cubicBezTo>
                      <a:pt x="18344" y="17982"/>
                      <a:pt x="18351" y="17978"/>
                      <a:pt x="18360" y="17972"/>
                    </a:cubicBezTo>
                    <a:cubicBezTo>
                      <a:pt x="18369" y="17966"/>
                      <a:pt x="18378" y="17961"/>
                      <a:pt x="18388" y="17956"/>
                    </a:cubicBezTo>
                    <a:cubicBezTo>
                      <a:pt x="18390" y="17955"/>
                      <a:pt x="18393" y="17953"/>
                      <a:pt x="18396" y="17952"/>
                    </a:cubicBezTo>
                    <a:cubicBezTo>
                      <a:pt x="19232" y="17561"/>
                      <a:pt x="20123" y="16627"/>
                      <a:pt x="20123" y="15665"/>
                    </a:cubicBezTo>
                    <a:cubicBezTo>
                      <a:pt x="20123" y="14979"/>
                      <a:pt x="19860" y="14371"/>
                      <a:pt x="19383" y="13949"/>
                    </a:cubicBezTo>
                    <a:cubicBezTo>
                      <a:pt x="18762" y="13399"/>
                      <a:pt x="17820" y="13197"/>
                      <a:pt x="16660" y="13370"/>
                    </a:cubicBezTo>
                    <a:cubicBezTo>
                      <a:pt x="16486" y="13397"/>
                      <a:pt x="16328" y="13275"/>
                      <a:pt x="16302" y="13097"/>
                    </a:cubicBezTo>
                    <a:cubicBezTo>
                      <a:pt x="16277" y="12919"/>
                      <a:pt x="16395" y="12752"/>
                      <a:pt x="16569" y="12726"/>
                    </a:cubicBezTo>
                    <a:cubicBezTo>
                      <a:pt x="18272" y="12473"/>
                      <a:pt x="19264" y="12983"/>
                      <a:pt x="19797" y="13456"/>
                    </a:cubicBezTo>
                    <a:cubicBezTo>
                      <a:pt x="20055" y="13684"/>
                      <a:pt x="20265" y="13954"/>
                      <a:pt x="20422" y="14255"/>
                    </a:cubicBezTo>
                    <a:cubicBezTo>
                      <a:pt x="20843" y="13727"/>
                      <a:pt x="21050" y="13181"/>
                      <a:pt x="21050" y="12596"/>
                    </a:cubicBezTo>
                    <a:cubicBezTo>
                      <a:pt x="21050" y="12341"/>
                      <a:pt x="21005" y="12167"/>
                      <a:pt x="20931" y="11907"/>
                    </a:cubicBezTo>
                    <a:lnTo>
                      <a:pt x="20923" y="11878"/>
                    </a:lnTo>
                    <a:cubicBezTo>
                      <a:pt x="20921" y="11871"/>
                      <a:pt x="20921" y="11865"/>
                      <a:pt x="20919" y="11858"/>
                    </a:cubicBezTo>
                    <a:cubicBezTo>
                      <a:pt x="20917" y="11845"/>
                      <a:pt x="20912" y="11834"/>
                      <a:pt x="20911" y="11821"/>
                    </a:cubicBezTo>
                    <a:cubicBezTo>
                      <a:pt x="20910" y="11810"/>
                      <a:pt x="20911" y="11799"/>
                      <a:pt x="20911" y="11788"/>
                    </a:cubicBezTo>
                    <a:cubicBezTo>
                      <a:pt x="20911" y="11778"/>
                      <a:pt x="20910" y="11766"/>
                      <a:pt x="20911" y="11756"/>
                    </a:cubicBezTo>
                    <a:cubicBezTo>
                      <a:pt x="20912" y="11745"/>
                      <a:pt x="20913" y="11734"/>
                      <a:pt x="20915" y="11723"/>
                    </a:cubicBezTo>
                    <a:cubicBezTo>
                      <a:pt x="20917" y="11713"/>
                      <a:pt x="20920" y="11705"/>
                      <a:pt x="20923" y="11695"/>
                    </a:cubicBezTo>
                    <a:cubicBezTo>
                      <a:pt x="20926" y="11684"/>
                      <a:pt x="20931" y="11676"/>
                      <a:pt x="20935" y="11666"/>
                    </a:cubicBezTo>
                    <a:cubicBezTo>
                      <a:pt x="20939" y="11657"/>
                      <a:pt x="20942" y="11647"/>
                      <a:pt x="20947" y="11638"/>
                    </a:cubicBezTo>
                    <a:cubicBezTo>
                      <a:pt x="20953" y="11626"/>
                      <a:pt x="20960" y="11616"/>
                      <a:pt x="20967" y="11605"/>
                    </a:cubicBezTo>
                    <a:cubicBezTo>
                      <a:pt x="20971" y="11599"/>
                      <a:pt x="20974" y="11591"/>
                      <a:pt x="20979" y="11585"/>
                    </a:cubicBezTo>
                    <a:cubicBezTo>
                      <a:pt x="21384" y="11066"/>
                      <a:pt x="21600" y="10440"/>
                      <a:pt x="21600" y="9775"/>
                    </a:cubicBezTo>
                    <a:cubicBezTo>
                      <a:pt x="21600" y="8176"/>
                      <a:pt x="20327" y="6877"/>
                      <a:pt x="18766" y="6877"/>
                    </a:cubicBezTo>
                    <a:cubicBezTo>
                      <a:pt x="18135" y="6877"/>
                      <a:pt x="17541" y="7083"/>
                      <a:pt x="17043" y="7476"/>
                    </a:cubicBezTo>
                    <a:cubicBezTo>
                      <a:pt x="16903" y="7586"/>
                      <a:pt x="16700" y="7562"/>
                      <a:pt x="16593" y="7419"/>
                    </a:cubicBezTo>
                    <a:cubicBezTo>
                      <a:pt x="16485" y="7276"/>
                      <a:pt x="16513" y="7068"/>
                      <a:pt x="16653" y="6958"/>
                    </a:cubicBezTo>
                    <a:cubicBezTo>
                      <a:pt x="17263" y="6477"/>
                      <a:pt x="17994" y="6224"/>
                      <a:pt x="18766" y="6224"/>
                    </a:cubicBezTo>
                    <a:cubicBezTo>
                      <a:pt x="19595" y="6224"/>
                      <a:pt x="20358" y="6525"/>
                      <a:pt x="20955" y="7023"/>
                    </a:cubicBezTo>
                    <a:cubicBezTo>
                      <a:pt x="20875" y="6087"/>
                      <a:pt x="20635" y="5547"/>
                      <a:pt x="20262" y="5136"/>
                    </a:cubicBezTo>
                    <a:cubicBezTo>
                      <a:pt x="20233" y="5252"/>
                      <a:pt x="20194" y="5361"/>
                      <a:pt x="20147" y="5495"/>
                    </a:cubicBezTo>
                    <a:cubicBezTo>
                      <a:pt x="20125" y="5559"/>
                      <a:pt x="20102" y="5630"/>
                      <a:pt x="20075" y="5711"/>
                    </a:cubicBezTo>
                    <a:cubicBezTo>
                      <a:pt x="20030" y="5847"/>
                      <a:pt x="19906" y="5935"/>
                      <a:pt x="19773" y="5935"/>
                    </a:cubicBezTo>
                    <a:cubicBezTo>
                      <a:pt x="19739" y="5935"/>
                      <a:pt x="19703" y="5926"/>
                      <a:pt x="19669" y="5915"/>
                    </a:cubicBezTo>
                    <a:cubicBezTo>
                      <a:pt x="19503" y="5857"/>
                      <a:pt x="19414" y="5673"/>
                      <a:pt x="19470" y="5503"/>
                    </a:cubicBezTo>
                    <a:cubicBezTo>
                      <a:pt x="19499" y="5418"/>
                      <a:pt x="19526" y="5342"/>
                      <a:pt x="19550" y="5275"/>
                    </a:cubicBezTo>
                    <a:cubicBezTo>
                      <a:pt x="19657" y="4968"/>
                      <a:pt x="19701" y="4842"/>
                      <a:pt x="19701" y="4353"/>
                    </a:cubicBezTo>
                    <a:cubicBezTo>
                      <a:pt x="19701" y="2928"/>
                      <a:pt x="18784" y="1773"/>
                      <a:pt x="17532" y="1512"/>
                    </a:cubicBezTo>
                    <a:cubicBezTo>
                      <a:pt x="17719" y="2004"/>
                      <a:pt x="17819" y="2561"/>
                      <a:pt x="17819" y="3163"/>
                    </a:cubicBezTo>
                    <a:cubicBezTo>
                      <a:pt x="17819" y="4241"/>
                      <a:pt x="17340" y="5500"/>
                      <a:pt x="16012" y="6347"/>
                    </a:cubicBezTo>
                    <a:cubicBezTo>
                      <a:pt x="15400" y="6737"/>
                      <a:pt x="14356" y="7042"/>
                      <a:pt x="12860" y="6290"/>
                    </a:cubicBezTo>
                    <a:cubicBezTo>
                      <a:pt x="12702" y="6210"/>
                      <a:pt x="12635" y="6015"/>
                      <a:pt x="12712" y="5853"/>
                    </a:cubicBezTo>
                    <a:cubicBezTo>
                      <a:pt x="12790" y="5692"/>
                      <a:pt x="12980" y="5627"/>
                      <a:pt x="13138" y="5707"/>
                    </a:cubicBezTo>
                    <a:cubicBezTo>
                      <a:pt x="14129" y="6205"/>
                      <a:pt x="14983" y="6233"/>
                      <a:pt x="15673" y="5792"/>
                    </a:cubicBezTo>
                    <a:cubicBezTo>
                      <a:pt x="16654" y="5167"/>
                      <a:pt x="17182" y="4287"/>
                      <a:pt x="17182" y="3163"/>
                    </a:cubicBezTo>
                    <a:cubicBezTo>
                      <a:pt x="17182" y="2458"/>
                      <a:pt x="17021" y="1826"/>
                      <a:pt x="16732" y="1317"/>
                    </a:cubicBezTo>
                    <a:cubicBezTo>
                      <a:pt x="16727" y="1309"/>
                      <a:pt x="16721" y="1304"/>
                      <a:pt x="16716" y="1296"/>
                    </a:cubicBezTo>
                    <a:cubicBezTo>
                      <a:pt x="16253" y="496"/>
                      <a:pt x="15477" y="0"/>
                      <a:pt x="1454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7" name="íšlïḍe">
              <a:extLst>
                <a:ext uri="{FF2B5EF4-FFF2-40B4-BE49-F238E27FC236}">
                  <a16:creationId xmlns:a16="http://schemas.microsoft.com/office/drawing/2014/main" id="{384EECE6-6750-4830-AFC2-7CCDD805C813}"/>
                </a:ext>
              </a:extLst>
            </p:cNvPr>
            <p:cNvGrpSpPr/>
            <p:nvPr/>
          </p:nvGrpSpPr>
          <p:grpSpPr>
            <a:xfrm>
              <a:off x="660400" y="2053468"/>
              <a:ext cx="3789892" cy="1398764"/>
              <a:chOff x="660400" y="1130300"/>
              <a:chExt cx="3789892" cy="1398764"/>
            </a:xfrm>
          </p:grpSpPr>
          <p:grpSp>
            <p:nvGrpSpPr>
              <p:cNvPr id="32" name="íśļíďe">
                <a:extLst>
                  <a:ext uri="{FF2B5EF4-FFF2-40B4-BE49-F238E27FC236}">
                    <a16:creationId xmlns:a16="http://schemas.microsoft.com/office/drawing/2014/main" id="{A0E40038-FADE-47A4-A6DA-C1E1AAE0BE14}"/>
                  </a:ext>
                </a:extLst>
              </p:cNvPr>
              <p:cNvGrpSpPr/>
              <p:nvPr/>
            </p:nvGrpSpPr>
            <p:grpSpPr>
              <a:xfrm>
                <a:off x="3611106" y="1299732"/>
                <a:ext cx="839186" cy="773369"/>
                <a:chOff x="2690464" y="1737610"/>
                <a:chExt cx="839186" cy="773369"/>
              </a:xfrm>
            </p:grpSpPr>
            <p:sp>
              <p:nvSpPr>
                <p:cNvPr id="36" name="î$ľídé">
                  <a:extLst>
                    <a:ext uri="{FF2B5EF4-FFF2-40B4-BE49-F238E27FC236}">
                      <a16:creationId xmlns:a16="http://schemas.microsoft.com/office/drawing/2014/main" id="{DBD1D3B6-2A4B-444A-AFEE-C1F761B39F06}"/>
                    </a:ext>
                  </a:extLst>
                </p:cNvPr>
                <p:cNvSpPr/>
                <p:nvPr/>
              </p:nvSpPr>
              <p:spPr>
                <a:xfrm flipH="1">
                  <a:off x="2690464" y="1737610"/>
                  <a:ext cx="839186" cy="773369"/>
                </a:xfrm>
                <a:custGeom>
                  <a:avLst/>
                  <a:gdLst>
                    <a:gd name="connsiteX0" fmla="*/ 971829 w 2671591"/>
                    <a:gd name="connsiteY0" fmla="*/ 311 h 2234714"/>
                    <a:gd name="connsiteX1" fmla="*/ 1658132 w 2671591"/>
                    <a:gd name="connsiteY1" fmla="*/ 121675 h 2234714"/>
                    <a:gd name="connsiteX2" fmla="*/ 2391482 w 2671591"/>
                    <a:gd name="connsiteY2" fmla="*/ 570868 h 2234714"/>
                    <a:gd name="connsiteX3" fmla="*/ 2671591 w 2671591"/>
                    <a:gd name="connsiteY3" fmla="*/ 1127080 h 2234714"/>
                    <a:gd name="connsiteX4" fmla="*/ 2398520 w 2671591"/>
                    <a:gd name="connsiteY4" fmla="*/ 1555152 h 2234714"/>
                    <a:gd name="connsiteX5" fmla="*/ 1656724 w 2671591"/>
                    <a:gd name="connsiteY5" fmla="*/ 2040957 h 2234714"/>
                    <a:gd name="connsiteX6" fmla="*/ 436351 w 2671591"/>
                    <a:gd name="connsiteY6" fmla="*/ 2146567 h 2234714"/>
                    <a:gd name="connsiteX7" fmla="*/ 0 w 2671591"/>
                    <a:gd name="connsiteY7" fmla="*/ 1127080 h 2234714"/>
                    <a:gd name="connsiteX8" fmla="*/ 453241 w 2671591"/>
                    <a:gd name="connsiteY8" fmla="*/ 130124 h 2234714"/>
                    <a:gd name="connsiteX9" fmla="*/ 971829 w 2671591"/>
                    <a:gd name="connsiteY9" fmla="*/ 311 h 22347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71591" h="2234714">
                      <a:moveTo>
                        <a:pt x="971829" y="311"/>
                      </a:moveTo>
                      <a:cubicBezTo>
                        <a:pt x="1208558" y="-4512"/>
                        <a:pt x="1452273" y="47220"/>
                        <a:pt x="1658132" y="121675"/>
                      </a:cubicBezTo>
                      <a:cubicBezTo>
                        <a:pt x="1922757" y="217427"/>
                        <a:pt x="2191606" y="370914"/>
                        <a:pt x="2391482" y="570868"/>
                      </a:cubicBezTo>
                      <a:cubicBezTo>
                        <a:pt x="2536463" y="715906"/>
                        <a:pt x="2671591" y="914452"/>
                        <a:pt x="2671591" y="1127080"/>
                      </a:cubicBezTo>
                      <a:cubicBezTo>
                        <a:pt x="2671591" y="1267893"/>
                        <a:pt x="2492828" y="1465031"/>
                        <a:pt x="2398520" y="1555152"/>
                      </a:cubicBezTo>
                      <a:cubicBezTo>
                        <a:pt x="2188790" y="1755106"/>
                        <a:pt x="1919942" y="1922674"/>
                        <a:pt x="1656724" y="2040957"/>
                      </a:cubicBezTo>
                      <a:cubicBezTo>
                        <a:pt x="1309052" y="2194443"/>
                        <a:pt x="796691" y="2329623"/>
                        <a:pt x="436351" y="2146567"/>
                      </a:cubicBezTo>
                      <a:cubicBezTo>
                        <a:pt x="71787" y="1960693"/>
                        <a:pt x="0" y="1496010"/>
                        <a:pt x="0" y="1127080"/>
                      </a:cubicBezTo>
                      <a:cubicBezTo>
                        <a:pt x="0" y="742660"/>
                        <a:pt x="95716" y="334303"/>
                        <a:pt x="453241" y="130124"/>
                      </a:cubicBezTo>
                      <a:cubicBezTo>
                        <a:pt x="607811" y="42027"/>
                        <a:pt x="787708" y="4063"/>
                        <a:pt x="971829" y="311"/>
                      </a:cubicBezTo>
                      <a:close/>
                    </a:path>
                  </a:pathLst>
                </a:custGeom>
                <a:solidFill>
                  <a:schemeClr val="accent1">
                    <a:lumMod val="10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37" name="iS1iḍe">
                  <a:extLst>
                    <a:ext uri="{FF2B5EF4-FFF2-40B4-BE49-F238E27FC236}">
                      <a16:creationId xmlns:a16="http://schemas.microsoft.com/office/drawing/2014/main" id="{790E21E3-198E-4860-9E8B-A5E0A47BB631}"/>
                    </a:ext>
                  </a:extLst>
                </p:cNvPr>
                <p:cNvSpPr/>
                <p:nvPr/>
              </p:nvSpPr>
              <p:spPr>
                <a:xfrm>
                  <a:off x="3050443" y="1964717"/>
                  <a:ext cx="218292" cy="279328"/>
                </a:xfrm>
                <a:custGeom>
                  <a:avLst/>
                  <a:gdLst>
                    <a:gd name="T0" fmla="*/ 202 w 405"/>
                    <a:gd name="T1" fmla="*/ 0 h 519"/>
                    <a:gd name="T2" fmla="*/ 202 w 405"/>
                    <a:gd name="T3" fmla="*/ 117 h 519"/>
                    <a:gd name="T4" fmla="*/ 76 w 405"/>
                    <a:gd name="T5" fmla="*/ 106 h 519"/>
                    <a:gd name="T6" fmla="*/ 76 w 405"/>
                    <a:gd name="T7" fmla="*/ 2 h 519"/>
                    <a:gd name="T8" fmla="*/ 76 w 405"/>
                    <a:gd name="T9" fmla="*/ 106 h 519"/>
                    <a:gd name="T10" fmla="*/ 375 w 405"/>
                    <a:gd name="T11" fmla="*/ 46 h 519"/>
                    <a:gd name="T12" fmla="*/ 284 w 405"/>
                    <a:gd name="T13" fmla="*/ 46 h 519"/>
                    <a:gd name="T14" fmla="*/ 399 w 405"/>
                    <a:gd name="T15" fmla="*/ 126 h 519"/>
                    <a:gd name="T16" fmla="*/ 341 w 405"/>
                    <a:gd name="T17" fmla="*/ 120 h 519"/>
                    <a:gd name="T18" fmla="*/ 348 w 405"/>
                    <a:gd name="T19" fmla="*/ 208 h 519"/>
                    <a:gd name="T20" fmla="*/ 310 w 405"/>
                    <a:gd name="T21" fmla="*/ 208 h 519"/>
                    <a:gd name="T22" fmla="*/ 317 w 405"/>
                    <a:gd name="T23" fmla="*/ 120 h 519"/>
                    <a:gd name="T24" fmla="*/ 273 w 405"/>
                    <a:gd name="T25" fmla="*/ 120 h 519"/>
                    <a:gd name="T26" fmla="*/ 301 w 405"/>
                    <a:gd name="T27" fmla="*/ 155 h 519"/>
                    <a:gd name="T28" fmla="*/ 280 w 405"/>
                    <a:gd name="T29" fmla="*/ 327 h 519"/>
                    <a:gd name="T30" fmla="*/ 307 w 405"/>
                    <a:gd name="T31" fmla="*/ 463 h 519"/>
                    <a:gd name="T32" fmla="*/ 351 w 405"/>
                    <a:gd name="T33" fmla="*/ 463 h 519"/>
                    <a:gd name="T34" fmla="*/ 378 w 405"/>
                    <a:gd name="T35" fmla="*/ 284 h 519"/>
                    <a:gd name="T36" fmla="*/ 403 w 405"/>
                    <a:gd name="T37" fmla="*/ 265 h 519"/>
                    <a:gd name="T38" fmla="*/ 399 w 405"/>
                    <a:gd name="T39" fmla="*/ 126 h 519"/>
                    <a:gd name="T40" fmla="*/ 104 w 405"/>
                    <a:gd name="T41" fmla="*/ 155 h 519"/>
                    <a:gd name="T42" fmla="*/ 131 w 405"/>
                    <a:gd name="T43" fmla="*/ 120 h 519"/>
                    <a:gd name="T44" fmla="*/ 81 w 405"/>
                    <a:gd name="T45" fmla="*/ 130 h 519"/>
                    <a:gd name="T46" fmla="*/ 76 w 405"/>
                    <a:gd name="T47" fmla="*/ 226 h 519"/>
                    <a:gd name="T48" fmla="*/ 71 w 405"/>
                    <a:gd name="T49" fmla="*/ 130 h 519"/>
                    <a:gd name="T50" fmla="*/ 20 w 405"/>
                    <a:gd name="T51" fmla="*/ 120 h 519"/>
                    <a:gd name="T52" fmla="*/ 0 w 405"/>
                    <a:gd name="T53" fmla="*/ 266 h 519"/>
                    <a:gd name="T54" fmla="*/ 27 w 405"/>
                    <a:gd name="T55" fmla="*/ 285 h 519"/>
                    <a:gd name="T56" fmla="*/ 53 w 405"/>
                    <a:gd name="T57" fmla="*/ 463 h 519"/>
                    <a:gd name="T58" fmla="*/ 98 w 405"/>
                    <a:gd name="T59" fmla="*/ 463 h 519"/>
                    <a:gd name="T60" fmla="*/ 125 w 405"/>
                    <a:gd name="T61" fmla="*/ 329 h 519"/>
                    <a:gd name="T62" fmla="*/ 281 w 405"/>
                    <a:gd name="T63" fmla="*/ 139 h 519"/>
                    <a:gd name="T64" fmla="*/ 216 w 405"/>
                    <a:gd name="T65" fmla="*/ 132 h 519"/>
                    <a:gd name="T66" fmla="*/ 223 w 405"/>
                    <a:gd name="T67" fmla="*/ 232 h 519"/>
                    <a:gd name="T68" fmla="*/ 181 w 405"/>
                    <a:gd name="T69" fmla="*/ 232 h 519"/>
                    <a:gd name="T70" fmla="*/ 188 w 405"/>
                    <a:gd name="T71" fmla="*/ 132 h 519"/>
                    <a:gd name="T72" fmla="*/ 117 w 405"/>
                    <a:gd name="T73" fmla="*/ 155 h 519"/>
                    <a:gd name="T74" fmla="*/ 140 w 405"/>
                    <a:gd name="T75" fmla="*/ 319 h 519"/>
                    <a:gd name="T76" fmla="*/ 147 w 405"/>
                    <a:gd name="T77" fmla="*/ 489 h 519"/>
                    <a:gd name="T78" fmla="*/ 202 w 405"/>
                    <a:gd name="T79" fmla="*/ 505 h 519"/>
                    <a:gd name="T80" fmla="*/ 257 w 405"/>
                    <a:gd name="T81" fmla="*/ 489 h 519"/>
                    <a:gd name="T82" fmla="*/ 263 w 405"/>
                    <a:gd name="T83" fmla="*/ 318 h 519"/>
                    <a:gd name="T84" fmla="*/ 287 w 405"/>
                    <a:gd name="T85" fmla="*/ 155 h 5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405" h="519">
                      <a:moveTo>
                        <a:pt x="151" y="49"/>
                      </a:moveTo>
                      <a:cubicBezTo>
                        <a:pt x="151" y="17"/>
                        <a:pt x="174" y="0"/>
                        <a:pt x="202" y="0"/>
                      </a:cubicBezTo>
                      <a:cubicBezTo>
                        <a:pt x="231" y="0"/>
                        <a:pt x="254" y="17"/>
                        <a:pt x="254" y="49"/>
                      </a:cubicBezTo>
                      <a:cubicBezTo>
                        <a:pt x="254" y="82"/>
                        <a:pt x="231" y="117"/>
                        <a:pt x="202" y="117"/>
                      </a:cubicBezTo>
                      <a:cubicBezTo>
                        <a:pt x="174" y="117"/>
                        <a:pt x="151" y="82"/>
                        <a:pt x="151" y="49"/>
                      </a:cubicBezTo>
                      <a:close/>
                      <a:moveTo>
                        <a:pt x="76" y="106"/>
                      </a:moveTo>
                      <a:cubicBezTo>
                        <a:pt x="101" y="106"/>
                        <a:pt x="121" y="75"/>
                        <a:pt x="121" y="46"/>
                      </a:cubicBezTo>
                      <a:cubicBezTo>
                        <a:pt x="121" y="18"/>
                        <a:pt x="101" y="2"/>
                        <a:pt x="76" y="2"/>
                      </a:cubicBezTo>
                      <a:cubicBezTo>
                        <a:pt x="51" y="2"/>
                        <a:pt x="30" y="18"/>
                        <a:pt x="30" y="46"/>
                      </a:cubicBezTo>
                      <a:cubicBezTo>
                        <a:pt x="30" y="75"/>
                        <a:pt x="51" y="106"/>
                        <a:pt x="76" y="106"/>
                      </a:cubicBezTo>
                      <a:close/>
                      <a:moveTo>
                        <a:pt x="329" y="106"/>
                      </a:moveTo>
                      <a:cubicBezTo>
                        <a:pt x="354" y="106"/>
                        <a:pt x="375" y="75"/>
                        <a:pt x="375" y="46"/>
                      </a:cubicBezTo>
                      <a:cubicBezTo>
                        <a:pt x="375" y="18"/>
                        <a:pt x="354" y="2"/>
                        <a:pt x="329" y="2"/>
                      </a:cubicBezTo>
                      <a:cubicBezTo>
                        <a:pt x="304" y="2"/>
                        <a:pt x="284" y="18"/>
                        <a:pt x="284" y="46"/>
                      </a:cubicBezTo>
                      <a:cubicBezTo>
                        <a:pt x="284" y="75"/>
                        <a:pt x="304" y="106"/>
                        <a:pt x="329" y="106"/>
                      </a:cubicBezTo>
                      <a:close/>
                      <a:moveTo>
                        <a:pt x="399" y="126"/>
                      </a:moveTo>
                      <a:cubicBezTo>
                        <a:pt x="395" y="122"/>
                        <a:pt x="390" y="120"/>
                        <a:pt x="385" y="120"/>
                      </a:cubicBezTo>
                      <a:lnTo>
                        <a:pt x="341" y="120"/>
                      </a:lnTo>
                      <a:lnTo>
                        <a:pt x="334" y="130"/>
                      </a:lnTo>
                      <a:lnTo>
                        <a:pt x="348" y="208"/>
                      </a:lnTo>
                      <a:lnTo>
                        <a:pt x="329" y="226"/>
                      </a:lnTo>
                      <a:lnTo>
                        <a:pt x="310" y="208"/>
                      </a:lnTo>
                      <a:lnTo>
                        <a:pt x="324" y="130"/>
                      </a:lnTo>
                      <a:lnTo>
                        <a:pt x="317" y="120"/>
                      </a:lnTo>
                      <a:lnTo>
                        <a:pt x="274" y="120"/>
                      </a:lnTo>
                      <a:cubicBezTo>
                        <a:pt x="273" y="120"/>
                        <a:pt x="273" y="120"/>
                        <a:pt x="273" y="120"/>
                      </a:cubicBezTo>
                      <a:cubicBezTo>
                        <a:pt x="279" y="121"/>
                        <a:pt x="286" y="125"/>
                        <a:pt x="290" y="129"/>
                      </a:cubicBezTo>
                      <a:cubicBezTo>
                        <a:pt x="297" y="136"/>
                        <a:pt x="301" y="146"/>
                        <a:pt x="301" y="155"/>
                      </a:cubicBezTo>
                      <a:lnTo>
                        <a:pt x="300" y="295"/>
                      </a:lnTo>
                      <a:cubicBezTo>
                        <a:pt x="299" y="310"/>
                        <a:pt x="292" y="321"/>
                        <a:pt x="280" y="327"/>
                      </a:cubicBezTo>
                      <a:lnTo>
                        <a:pt x="280" y="436"/>
                      </a:lnTo>
                      <a:cubicBezTo>
                        <a:pt x="280" y="451"/>
                        <a:pt x="292" y="463"/>
                        <a:pt x="307" y="463"/>
                      </a:cubicBezTo>
                      <a:cubicBezTo>
                        <a:pt x="316" y="463"/>
                        <a:pt x="324" y="458"/>
                        <a:pt x="329" y="451"/>
                      </a:cubicBezTo>
                      <a:cubicBezTo>
                        <a:pt x="334" y="458"/>
                        <a:pt x="342" y="463"/>
                        <a:pt x="351" y="463"/>
                      </a:cubicBezTo>
                      <a:cubicBezTo>
                        <a:pt x="366" y="463"/>
                        <a:pt x="378" y="451"/>
                        <a:pt x="378" y="436"/>
                      </a:cubicBezTo>
                      <a:lnTo>
                        <a:pt x="378" y="284"/>
                      </a:lnTo>
                      <a:cubicBezTo>
                        <a:pt x="380" y="284"/>
                        <a:pt x="381" y="284"/>
                        <a:pt x="383" y="284"/>
                      </a:cubicBezTo>
                      <a:cubicBezTo>
                        <a:pt x="395" y="285"/>
                        <a:pt x="403" y="276"/>
                        <a:pt x="403" y="265"/>
                      </a:cubicBezTo>
                      <a:lnTo>
                        <a:pt x="405" y="140"/>
                      </a:lnTo>
                      <a:cubicBezTo>
                        <a:pt x="405" y="135"/>
                        <a:pt x="403" y="129"/>
                        <a:pt x="399" y="126"/>
                      </a:cubicBezTo>
                      <a:close/>
                      <a:moveTo>
                        <a:pt x="104" y="297"/>
                      </a:moveTo>
                      <a:lnTo>
                        <a:pt x="104" y="155"/>
                      </a:lnTo>
                      <a:cubicBezTo>
                        <a:pt x="104" y="138"/>
                        <a:pt x="116" y="123"/>
                        <a:pt x="132" y="120"/>
                      </a:cubicBezTo>
                      <a:cubicBezTo>
                        <a:pt x="132" y="120"/>
                        <a:pt x="131" y="120"/>
                        <a:pt x="131" y="120"/>
                      </a:cubicBezTo>
                      <a:lnTo>
                        <a:pt x="88" y="120"/>
                      </a:lnTo>
                      <a:lnTo>
                        <a:pt x="81" y="130"/>
                      </a:lnTo>
                      <a:lnTo>
                        <a:pt x="94" y="208"/>
                      </a:lnTo>
                      <a:lnTo>
                        <a:pt x="76" y="226"/>
                      </a:lnTo>
                      <a:lnTo>
                        <a:pt x="57" y="208"/>
                      </a:lnTo>
                      <a:lnTo>
                        <a:pt x="71" y="130"/>
                      </a:lnTo>
                      <a:lnTo>
                        <a:pt x="63" y="120"/>
                      </a:lnTo>
                      <a:lnTo>
                        <a:pt x="20" y="120"/>
                      </a:lnTo>
                      <a:cubicBezTo>
                        <a:pt x="9" y="120"/>
                        <a:pt x="0" y="129"/>
                        <a:pt x="0" y="140"/>
                      </a:cubicBezTo>
                      <a:lnTo>
                        <a:pt x="0" y="266"/>
                      </a:lnTo>
                      <a:cubicBezTo>
                        <a:pt x="0" y="277"/>
                        <a:pt x="9" y="286"/>
                        <a:pt x="20" y="286"/>
                      </a:cubicBezTo>
                      <a:cubicBezTo>
                        <a:pt x="22" y="286"/>
                        <a:pt x="25" y="286"/>
                        <a:pt x="27" y="285"/>
                      </a:cubicBezTo>
                      <a:lnTo>
                        <a:pt x="27" y="436"/>
                      </a:lnTo>
                      <a:cubicBezTo>
                        <a:pt x="27" y="451"/>
                        <a:pt x="39" y="463"/>
                        <a:pt x="53" y="463"/>
                      </a:cubicBezTo>
                      <a:cubicBezTo>
                        <a:pt x="63" y="463"/>
                        <a:pt x="71" y="458"/>
                        <a:pt x="76" y="451"/>
                      </a:cubicBezTo>
                      <a:cubicBezTo>
                        <a:pt x="80" y="458"/>
                        <a:pt x="89" y="463"/>
                        <a:pt x="98" y="463"/>
                      </a:cubicBezTo>
                      <a:cubicBezTo>
                        <a:pt x="113" y="463"/>
                        <a:pt x="125" y="451"/>
                        <a:pt x="125" y="436"/>
                      </a:cubicBezTo>
                      <a:lnTo>
                        <a:pt x="125" y="329"/>
                      </a:lnTo>
                      <a:cubicBezTo>
                        <a:pt x="112" y="324"/>
                        <a:pt x="104" y="311"/>
                        <a:pt x="104" y="297"/>
                      </a:cubicBezTo>
                      <a:close/>
                      <a:moveTo>
                        <a:pt x="281" y="139"/>
                      </a:moveTo>
                      <a:cubicBezTo>
                        <a:pt x="277" y="135"/>
                        <a:pt x="271" y="132"/>
                        <a:pt x="265" y="132"/>
                      </a:cubicBezTo>
                      <a:lnTo>
                        <a:pt x="216" y="132"/>
                      </a:lnTo>
                      <a:lnTo>
                        <a:pt x="208" y="144"/>
                      </a:lnTo>
                      <a:lnTo>
                        <a:pt x="223" y="232"/>
                      </a:lnTo>
                      <a:lnTo>
                        <a:pt x="202" y="252"/>
                      </a:lnTo>
                      <a:lnTo>
                        <a:pt x="181" y="232"/>
                      </a:lnTo>
                      <a:lnTo>
                        <a:pt x="197" y="144"/>
                      </a:lnTo>
                      <a:lnTo>
                        <a:pt x="188" y="132"/>
                      </a:lnTo>
                      <a:lnTo>
                        <a:pt x="140" y="132"/>
                      </a:lnTo>
                      <a:cubicBezTo>
                        <a:pt x="127" y="132"/>
                        <a:pt x="117" y="142"/>
                        <a:pt x="117" y="155"/>
                      </a:cubicBezTo>
                      <a:lnTo>
                        <a:pt x="117" y="297"/>
                      </a:lnTo>
                      <a:cubicBezTo>
                        <a:pt x="117" y="309"/>
                        <a:pt x="127" y="319"/>
                        <a:pt x="140" y="319"/>
                      </a:cubicBezTo>
                      <a:cubicBezTo>
                        <a:pt x="142" y="319"/>
                        <a:pt x="145" y="319"/>
                        <a:pt x="147" y="318"/>
                      </a:cubicBezTo>
                      <a:lnTo>
                        <a:pt x="147" y="489"/>
                      </a:lnTo>
                      <a:cubicBezTo>
                        <a:pt x="147" y="505"/>
                        <a:pt x="161" y="519"/>
                        <a:pt x="177" y="519"/>
                      </a:cubicBezTo>
                      <a:cubicBezTo>
                        <a:pt x="188" y="519"/>
                        <a:pt x="197" y="513"/>
                        <a:pt x="202" y="505"/>
                      </a:cubicBezTo>
                      <a:cubicBezTo>
                        <a:pt x="208" y="513"/>
                        <a:pt x="217" y="519"/>
                        <a:pt x="227" y="519"/>
                      </a:cubicBezTo>
                      <a:cubicBezTo>
                        <a:pt x="244" y="519"/>
                        <a:pt x="257" y="505"/>
                        <a:pt x="257" y="489"/>
                      </a:cubicBezTo>
                      <a:lnTo>
                        <a:pt x="257" y="317"/>
                      </a:lnTo>
                      <a:cubicBezTo>
                        <a:pt x="259" y="317"/>
                        <a:pt x="261" y="318"/>
                        <a:pt x="263" y="318"/>
                      </a:cubicBezTo>
                      <a:cubicBezTo>
                        <a:pt x="276" y="318"/>
                        <a:pt x="286" y="308"/>
                        <a:pt x="286" y="295"/>
                      </a:cubicBezTo>
                      <a:lnTo>
                        <a:pt x="287" y="155"/>
                      </a:lnTo>
                      <a:cubicBezTo>
                        <a:pt x="287" y="149"/>
                        <a:pt x="285" y="143"/>
                        <a:pt x="281" y="13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miter lim="400000"/>
                </a:ln>
              </p:spPr>
              <p:txBody>
                <a:bodyPr wrap="square" lIns="91440" tIns="45720" rIns="91440" bIns="45720" anchor="ctr">
                  <a:normAutofit fontScale="85000" lnSpcReduction="20000"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endParaRPr/>
                </a:p>
              </p:txBody>
            </p:sp>
          </p:grpSp>
          <p:grpSp>
            <p:nvGrpSpPr>
              <p:cNvPr id="33" name="ísļídé">
                <a:extLst>
                  <a:ext uri="{FF2B5EF4-FFF2-40B4-BE49-F238E27FC236}">
                    <a16:creationId xmlns:a16="http://schemas.microsoft.com/office/drawing/2014/main" id="{EDBB9C6A-0731-49BB-9ED8-F2D130B14518}"/>
                  </a:ext>
                </a:extLst>
              </p:cNvPr>
              <p:cNvGrpSpPr/>
              <p:nvPr/>
            </p:nvGrpSpPr>
            <p:grpSpPr>
              <a:xfrm>
                <a:off x="660400" y="1130300"/>
                <a:ext cx="2780600" cy="1398764"/>
                <a:chOff x="660400" y="1247775"/>
                <a:chExt cx="2780600" cy="1398764"/>
              </a:xfrm>
            </p:grpSpPr>
            <p:sp>
              <p:nvSpPr>
                <p:cNvPr id="34" name="ïṡḻiḓê">
                  <a:extLst>
                    <a:ext uri="{FF2B5EF4-FFF2-40B4-BE49-F238E27FC236}">
                      <a16:creationId xmlns:a16="http://schemas.microsoft.com/office/drawing/2014/main" id="{7E8B7DB2-F464-43BC-8CD2-36414589E78B}"/>
                    </a:ext>
                  </a:extLst>
                </p:cNvPr>
                <p:cNvSpPr/>
                <p:nvPr/>
              </p:nvSpPr>
              <p:spPr bwMode="auto">
                <a:xfrm>
                  <a:off x="660400" y="1247775"/>
                  <a:ext cx="2780600" cy="458056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/>
                <a:p>
                  <a:r>
                    <a:rPr lang="en-US" altLang="zh-CN" sz="1600" b="1" dirty="0">
                      <a:solidFill>
                        <a:schemeClr val="tx1"/>
                      </a:solidFill>
                    </a:rPr>
                    <a:t>Text here</a:t>
                  </a:r>
                  <a:endParaRPr lang="zh-CN" altLang="en-US" sz="16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" name="ïṩḷidé">
                  <a:extLst>
                    <a:ext uri="{FF2B5EF4-FFF2-40B4-BE49-F238E27FC236}">
                      <a16:creationId xmlns:a16="http://schemas.microsoft.com/office/drawing/2014/main" id="{27909AC5-9D38-4E2F-8BFF-DB5993EB7FA6}"/>
                    </a:ext>
                  </a:extLst>
                </p:cNvPr>
                <p:cNvSpPr/>
                <p:nvPr/>
              </p:nvSpPr>
              <p:spPr bwMode="auto">
                <a:xfrm>
                  <a:off x="660400" y="1734613"/>
                  <a:ext cx="2780600" cy="91192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0000" tIns="46800" rIns="90000" bIns="4680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…...</a:t>
                  </a:r>
                </a:p>
              </p:txBody>
            </p:sp>
          </p:grpSp>
        </p:grpSp>
        <p:grpSp>
          <p:nvGrpSpPr>
            <p:cNvPr id="8" name="ïšḷíḑê">
              <a:extLst>
                <a:ext uri="{FF2B5EF4-FFF2-40B4-BE49-F238E27FC236}">
                  <a16:creationId xmlns:a16="http://schemas.microsoft.com/office/drawing/2014/main" id="{2E44918D-F7D0-4497-8737-1B30110D94C3}"/>
                </a:ext>
              </a:extLst>
            </p:cNvPr>
            <p:cNvGrpSpPr/>
            <p:nvPr/>
          </p:nvGrpSpPr>
          <p:grpSpPr>
            <a:xfrm>
              <a:off x="7860225" y="2053468"/>
              <a:ext cx="3658675" cy="1398764"/>
              <a:chOff x="7860225" y="1130300"/>
              <a:chExt cx="3658675" cy="1398764"/>
            </a:xfrm>
          </p:grpSpPr>
          <p:grpSp>
            <p:nvGrpSpPr>
              <p:cNvPr id="26" name="íśľíďè">
                <a:extLst>
                  <a:ext uri="{FF2B5EF4-FFF2-40B4-BE49-F238E27FC236}">
                    <a16:creationId xmlns:a16="http://schemas.microsoft.com/office/drawing/2014/main" id="{7F010837-D0E8-4C93-8EE0-9BE92392976C}"/>
                  </a:ext>
                </a:extLst>
              </p:cNvPr>
              <p:cNvGrpSpPr/>
              <p:nvPr/>
            </p:nvGrpSpPr>
            <p:grpSpPr>
              <a:xfrm>
                <a:off x="7860225" y="1299732"/>
                <a:ext cx="839186" cy="773369"/>
                <a:chOff x="8672118" y="1723119"/>
                <a:chExt cx="839186" cy="773369"/>
              </a:xfrm>
            </p:grpSpPr>
            <p:sp>
              <p:nvSpPr>
                <p:cNvPr id="30" name="ï$ľîḓe">
                  <a:extLst>
                    <a:ext uri="{FF2B5EF4-FFF2-40B4-BE49-F238E27FC236}">
                      <a16:creationId xmlns:a16="http://schemas.microsoft.com/office/drawing/2014/main" id="{7538D5EF-09A7-41A6-B403-72A42CF782CE}"/>
                    </a:ext>
                  </a:extLst>
                </p:cNvPr>
                <p:cNvSpPr/>
                <p:nvPr/>
              </p:nvSpPr>
              <p:spPr>
                <a:xfrm>
                  <a:off x="8672118" y="1723119"/>
                  <a:ext cx="839186" cy="773369"/>
                </a:xfrm>
                <a:custGeom>
                  <a:avLst/>
                  <a:gdLst>
                    <a:gd name="connsiteX0" fmla="*/ 971829 w 2671591"/>
                    <a:gd name="connsiteY0" fmla="*/ 311 h 2234714"/>
                    <a:gd name="connsiteX1" fmla="*/ 1658132 w 2671591"/>
                    <a:gd name="connsiteY1" fmla="*/ 121675 h 2234714"/>
                    <a:gd name="connsiteX2" fmla="*/ 2391482 w 2671591"/>
                    <a:gd name="connsiteY2" fmla="*/ 570868 h 2234714"/>
                    <a:gd name="connsiteX3" fmla="*/ 2671591 w 2671591"/>
                    <a:gd name="connsiteY3" fmla="*/ 1127080 h 2234714"/>
                    <a:gd name="connsiteX4" fmla="*/ 2398520 w 2671591"/>
                    <a:gd name="connsiteY4" fmla="*/ 1555152 h 2234714"/>
                    <a:gd name="connsiteX5" fmla="*/ 1656724 w 2671591"/>
                    <a:gd name="connsiteY5" fmla="*/ 2040957 h 2234714"/>
                    <a:gd name="connsiteX6" fmla="*/ 436351 w 2671591"/>
                    <a:gd name="connsiteY6" fmla="*/ 2146567 h 2234714"/>
                    <a:gd name="connsiteX7" fmla="*/ 0 w 2671591"/>
                    <a:gd name="connsiteY7" fmla="*/ 1127080 h 2234714"/>
                    <a:gd name="connsiteX8" fmla="*/ 453241 w 2671591"/>
                    <a:gd name="connsiteY8" fmla="*/ 130124 h 2234714"/>
                    <a:gd name="connsiteX9" fmla="*/ 971829 w 2671591"/>
                    <a:gd name="connsiteY9" fmla="*/ 311 h 22347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71591" h="2234714">
                      <a:moveTo>
                        <a:pt x="971829" y="311"/>
                      </a:moveTo>
                      <a:cubicBezTo>
                        <a:pt x="1208558" y="-4512"/>
                        <a:pt x="1452273" y="47220"/>
                        <a:pt x="1658132" y="121675"/>
                      </a:cubicBezTo>
                      <a:cubicBezTo>
                        <a:pt x="1922757" y="217427"/>
                        <a:pt x="2191606" y="370914"/>
                        <a:pt x="2391482" y="570868"/>
                      </a:cubicBezTo>
                      <a:cubicBezTo>
                        <a:pt x="2536463" y="715906"/>
                        <a:pt x="2671591" y="914452"/>
                        <a:pt x="2671591" y="1127080"/>
                      </a:cubicBezTo>
                      <a:cubicBezTo>
                        <a:pt x="2671591" y="1267893"/>
                        <a:pt x="2492828" y="1465031"/>
                        <a:pt x="2398520" y="1555152"/>
                      </a:cubicBezTo>
                      <a:cubicBezTo>
                        <a:pt x="2188790" y="1755106"/>
                        <a:pt x="1919942" y="1922674"/>
                        <a:pt x="1656724" y="2040957"/>
                      </a:cubicBezTo>
                      <a:cubicBezTo>
                        <a:pt x="1309052" y="2194443"/>
                        <a:pt x="796691" y="2329623"/>
                        <a:pt x="436351" y="2146567"/>
                      </a:cubicBezTo>
                      <a:cubicBezTo>
                        <a:pt x="71787" y="1960693"/>
                        <a:pt x="0" y="1496010"/>
                        <a:pt x="0" y="1127080"/>
                      </a:cubicBezTo>
                      <a:cubicBezTo>
                        <a:pt x="0" y="742660"/>
                        <a:pt x="95716" y="334303"/>
                        <a:pt x="453241" y="130124"/>
                      </a:cubicBezTo>
                      <a:cubicBezTo>
                        <a:pt x="607811" y="42027"/>
                        <a:pt x="787708" y="4063"/>
                        <a:pt x="971829" y="311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31" name="íşľiďé">
                  <a:extLst>
                    <a:ext uri="{FF2B5EF4-FFF2-40B4-BE49-F238E27FC236}">
                      <a16:creationId xmlns:a16="http://schemas.microsoft.com/office/drawing/2014/main" id="{6F5BCD4B-EF33-449C-AF9A-861434952151}"/>
                    </a:ext>
                  </a:extLst>
                </p:cNvPr>
                <p:cNvSpPr/>
                <p:nvPr/>
              </p:nvSpPr>
              <p:spPr>
                <a:xfrm>
                  <a:off x="8910167" y="1964691"/>
                  <a:ext cx="279328" cy="273034"/>
                </a:xfrm>
                <a:custGeom>
                  <a:avLst/>
                  <a:gdLst>
                    <a:gd name="connsiteX0" fmla="*/ 163904 w 607933"/>
                    <a:gd name="connsiteY0" fmla="*/ 368072 h 594235"/>
                    <a:gd name="connsiteX1" fmla="*/ 194698 w 607933"/>
                    <a:gd name="connsiteY1" fmla="*/ 416677 h 594235"/>
                    <a:gd name="connsiteX2" fmla="*/ 52648 w 607933"/>
                    <a:gd name="connsiteY2" fmla="*/ 475202 h 594235"/>
                    <a:gd name="connsiteX3" fmla="*/ 303966 w 607933"/>
                    <a:gd name="connsiteY3" fmla="*/ 542654 h 594235"/>
                    <a:gd name="connsiteX4" fmla="*/ 555285 w 607933"/>
                    <a:gd name="connsiteY4" fmla="*/ 475202 h 594235"/>
                    <a:gd name="connsiteX5" fmla="*/ 412242 w 607933"/>
                    <a:gd name="connsiteY5" fmla="*/ 416677 h 594235"/>
                    <a:gd name="connsiteX6" fmla="*/ 444030 w 607933"/>
                    <a:gd name="connsiteY6" fmla="*/ 368072 h 594235"/>
                    <a:gd name="connsiteX7" fmla="*/ 607933 w 607933"/>
                    <a:gd name="connsiteY7" fmla="*/ 475202 h 594235"/>
                    <a:gd name="connsiteX8" fmla="*/ 303966 w 607933"/>
                    <a:gd name="connsiteY8" fmla="*/ 594235 h 594235"/>
                    <a:gd name="connsiteX9" fmla="*/ 0 w 607933"/>
                    <a:gd name="connsiteY9" fmla="*/ 475202 h 594235"/>
                    <a:gd name="connsiteX10" fmla="*/ 163904 w 607933"/>
                    <a:gd name="connsiteY10" fmla="*/ 368072 h 594235"/>
                    <a:gd name="connsiteX11" fmla="*/ 304444 w 607933"/>
                    <a:gd name="connsiteY11" fmla="*/ 119134 h 594235"/>
                    <a:gd name="connsiteX12" fmla="*/ 368550 w 607933"/>
                    <a:gd name="connsiteY12" fmla="*/ 183559 h 594235"/>
                    <a:gd name="connsiteX13" fmla="*/ 304444 w 607933"/>
                    <a:gd name="connsiteY13" fmla="*/ 247984 h 594235"/>
                    <a:gd name="connsiteX14" fmla="*/ 240338 w 607933"/>
                    <a:gd name="connsiteY14" fmla="*/ 183559 h 594235"/>
                    <a:gd name="connsiteX15" fmla="*/ 304444 w 607933"/>
                    <a:gd name="connsiteY15" fmla="*/ 119134 h 594235"/>
                    <a:gd name="connsiteX16" fmla="*/ 304941 w 607933"/>
                    <a:gd name="connsiteY16" fmla="*/ 78375 h 594235"/>
                    <a:gd name="connsiteX17" fmla="*/ 198655 w 607933"/>
                    <a:gd name="connsiteY17" fmla="*/ 183536 h 594235"/>
                    <a:gd name="connsiteX18" fmla="*/ 304941 w 607933"/>
                    <a:gd name="connsiteY18" fmla="*/ 288698 h 594235"/>
                    <a:gd name="connsiteX19" fmla="*/ 410234 w 607933"/>
                    <a:gd name="connsiteY19" fmla="*/ 183536 h 594235"/>
                    <a:gd name="connsiteX20" fmla="*/ 304941 w 607933"/>
                    <a:gd name="connsiteY20" fmla="*/ 78375 h 594235"/>
                    <a:gd name="connsiteX21" fmla="*/ 304941 w 607933"/>
                    <a:gd name="connsiteY21" fmla="*/ 0 h 594235"/>
                    <a:gd name="connsiteX22" fmla="*/ 482747 w 607933"/>
                    <a:gd name="connsiteY22" fmla="*/ 178576 h 594235"/>
                    <a:gd name="connsiteX23" fmla="*/ 338714 w 607933"/>
                    <a:gd name="connsiteY23" fmla="*/ 454376 h 594235"/>
                    <a:gd name="connsiteX24" fmla="*/ 304941 w 607933"/>
                    <a:gd name="connsiteY24" fmla="*/ 472234 h 594235"/>
                    <a:gd name="connsiteX25" fmla="*/ 270175 w 607933"/>
                    <a:gd name="connsiteY25" fmla="*/ 454376 h 594235"/>
                    <a:gd name="connsiteX26" fmla="*/ 126142 w 607933"/>
                    <a:gd name="connsiteY26" fmla="*/ 178576 h 594235"/>
                    <a:gd name="connsiteX27" fmla="*/ 304941 w 607933"/>
                    <a:gd name="connsiteY27" fmla="*/ 0 h 5942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07933" h="594235">
                      <a:moveTo>
                        <a:pt x="163904" y="368072"/>
                      </a:moveTo>
                      <a:cubicBezTo>
                        <a:pt x="173837" y="383943"/>
                        <a:pt x="183771" y="399814"/>
                        <a:pt x="194698" y="416677"/>
                      </a:cubicBezTo>
                      <a:cubicBezTo>
                        <a:pt x="100329" y="430564"/>
                        <a:pt x="52648" y="460323"/>
                        <a:pt x="52648" y="475202"/>
                      </a:cubicBezTo>
                      <a:cubicBezTo>
                        <a:pt x="52648" y="495041"/>
                        <a:pt x="138076" y="542654"/>
                        <a:pt x="303966" y="542654"/>
                      </a:cubicBezTo>
                      <a:cubicBezTo>
                        <a:pt x="469857" y="542654"/>
                        <a:pt x="555285" y="495041"/>
                        <a:pt x="555285" y="475202"/>
                      </a:cubicBezTo>
                      <a:cubicBezTo>
                        <a:pt x="555285" y="460323"/>
                        <a:pt x="506611" y="430564"/>
                        <a:pt x="412242" y="416677"/>
                      </a:cubicBezTo>
                      <a:cubicBezTo>
                        <a:pt x="424162" y="399814"/>
                        <a:pt x="434096" y="383943"/>
                        <a:pt x="444030" y="368072"/>
                      </a:cubicBezTo>
                      <a:cubicBezTo>
                        <a:pt x="536412" y="385927"/>
                        <a:pt x="607933" y="421637"/>
                        <a:pt x="607933" y="475202"/>
                      </a:cubicBezTo>
                      <a:cubicBezTo>
                        <a:pt x="607933" y="553565"/>
                        <a:pt x="454956" y="594235"/>
                        <a:pt x="303966" y="594235"/>
                      </a:cubicBezTo>
                      <a:cubicBezTo>
                        <a:pt x="152977" y="594235"/>
                        <a:pt x="0" y="553565"/>
                        <a:pt x="0" y="475202"/>
                      </a:cubicBezTo>
                      <a:cubicBezTo>
                        <a:pt x="0" y="421637"/>
                        <a:pt x="70528" y="385927"/>
                        <a:pt x="163904" y="368072"/>
                      </a:cubicBezTo>
                      <a:close/>
                      <a:moveTo>
                        <a:pt x="304444" y="119134"/>
                      </a:moveTo>
                      <a:cubicBezTo>
                        <a:pt x="339849" y="119134"/>
                        <a:pt x="368550" y="147978"/>
                        <a:pt x="368550" y="183559"/>
                      </a:cubicBezTo>
                      <a:cubicBezTo>
                        <a:pt x="368550" y="219140"/>
                        <a:pt x="339849" y="247984"/>
                        <a:pt x="304444" y="247984"/>
                      </a:cubicBezTo>
                      <a:cubicBezTo>
                        <a:pt x="269039" y="247984"/>
                        <a:pt x="240338" y="219140"/>
                        <a:pt x="240338" y="183559"/>
                      </a:cubicBezTo>
                      <a:cubicBezTo>
                        <a:pt x="240338" y="147978"/>
                        <a:pt x="269039" y="119134"/>
                        <a:pt x="304444" y="119134"/>
                      </a:cubicBezTo>
                      <a:close/>
                      <a:moveTo>
                        <a:pt x="304941" y="78375"/>
                      </a:moveTo>
                      <a:cubicBezTo>
                        <a:pt x="246335" y="78375"/>
                        <a:pt x="198655" y="125003"/>
                        <a:pt x="198655" y="183536"/>
                      </a:cubicBezTo>
                      <a:cubicBezTo>
                        <a:pt x="198655" y="242070"/>
                        <a:pt x="246335" y="288698"/>
                        <a:pt x="304941" y="288698"/>
                      </a:cubicBezTo>
                      <a:cubicBezTo>
                        <a:pt x="362554" y="288698"/>
                        <a:pt x="410234" y="242070"/>
                        <a:pt x="410234" y="183536"/>
                      </a:cubicBezTo>
                      <a:cubicBezTo>
                        <a:pt x="410234" y="125003"/>
                        <a:pt x="362554" y="78375"/>
                        <a:pt x="304941" y="78375"/>
                      </a:cubicBezTo>
                      <a:close/>
                      <a:moveTo>
                        <a:pt x="304941" y="0"/>
                      </a:moveTo>
                      <a:cubicBezTo>
                        <a:pt x="403281" y="0"/>
                        <a:pt x="482747" y="80359"/>
                        <a:pt x="482747" y="178576"/>
                      </a:cubicBezTo>
                      <a:cubicBezTo>
                        <a:pt x="482747" y="249014"/>
                        <a:pt x="391361" y="383938"/>
                        <a:pt x="338714" y="454376"/>
                      </a:cubicBezTo>
                      <a:cubicBezTo>
                        <a:pt x="330768" y="465289"/>
                        <a:pt x="317854" y="472234"/>
                        <a:pt x="304941" y="472234"/>
                      </a:cubicBezTo>
                      <a:cubicBezTo>
                        <a:pt x="291035" y="472234"/>
                        <a:pt x="278121" y="465289"/>
                        <a:pt x="270175" y="454376"/>
                      </a:cubicBezTo>
                      <a:cubicBezTo>
                        <a:pt x="217528" y="383938"/>
                        <a:pt x="126142" y="249014"/>
                        <a:pt x="126142" y="178576"/>
                      </a:cubicBezTo>
                      <a:cubicBezTo>
                        <a:pt x="126142" y="80359"/>
                        <a:pt x="205608" y="0"/>
                        <a:pt x="30494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miter lim="400000"/>
                </a:ln>
              </p:spPr>
              <p:txBody>
                <a:bodyPr wrap="square" lIns="91440" tIns="45720" rIns="91440" bIns="45720" anchor="ctr">
                  <a:normAutofit fontScale="77500" lnSpcReduction="20000"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endParaRPr/>
                </a:p>
              </p:txBody>
            </p:sp>
          </p:grpSp>
          <p:grpSp>
            <p:nvGrpSpPr>
              <p:cNvPr id="27" name="ïṥḷidè">
                <a:extLst>
                  <a:ext uri="{FF2B5EF4-FFF2-40B4-BE49-F238E27FC236}">
                    <a16:creationId xmlns:a16="http://schemas.microsoft.com/office/drawing/2014/main" id="{0F74B0BA-B8CE-43BA-A11D-7C0B1F2E9E5E}"/>
                  </a:ext>
                </a:extLst>
              </p:cNvPr>
              <p:cNvGrpSpPr/>
              <p:nvPr/>
            </p:nvGrpSpPr>
            <p:grpSpPr>
              <a:xfrm>
                <a:off x="8738300" y="1130300"/>
                <a:ext cx="2780600" cy="1398764"/>
                <a:chOff x="660400" y="1247775"/>
                <a:chExt cx="2780600" cy="1398764"/>
              </a:xfrm>
            </p:grpSpPr>
            <p:sp>
              <p:nvSpPr>
                <p:cNvPr id="28" name="î$ḻîḓé">
                  <a:extLst>
                    <a:ext uri="{FF2B5EF4-FFF2-40B4-BE49-F238E27FC236}">
                      <a16:creationId xmlns:a16="http://schemas.microsoft.com/office/drawing/2014/main" id="{6E5832AA-6FAD-4BEB-BCCB-53F219B590E7}"/>
                    </a:ext>
                  </a:extLst>
                </p:cNvPr>
                <p:cNvSpPr/>
                <p:nvPr/>
              </p:nvSpPr>
              <p:spPr bwMode="auto">
                <a:xfrm>
                  <a:off x="660400" y="1247775"/>
                  <a:ext cx="2780600" cy="458056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/>
                <a:p>
                  <a:pPr algn="r"/>
                  <a:r>
                    <a:rPr lang="en-US" altLang="zh-CN" sz="1600" b="1" dirty="0">
                      <a:solidFill>
                        <a:schemeClr val="tx1"/>
                      </a:solidFill>
                    </a:rPr>
                    <a:t>Text here</a:t>
                  </a:r>
                  <a:endParaRPr lang="zh-CN" altLang="en-US" sz="16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" name="îṣľîḓé">
                  <a:extLst>
                    <a:ext uri="{FF2B5EF4-FFF2-40B4-BE49-F238E27FC236}">
                      <a16:creationId xmlns:a16="http://schemas.microsoft.com/office/drawing/2014/main" id="{AE7BBCDE-F1D8-4E5C-A744-F082E8E2BFCF}"/>
                    </a:ext>
                  </a:extLst>
                </p:cNvPr>
                <p:cNvSpPr/>
                <p:nvPr/>
              </p:nvSpPr>
              <p:spPr bwMode="auto">
                <a:xfrm>
                  <a:off x="660400" y="1734613"/>
                  <a:ext cx="2780600" cy="91192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0000" tIns="46800" rIns="90000" bIns="4680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 algn="r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marL="171450" indent="-171450" algn="r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…...</a:t>
                  </a:r>
                </a:p>
              </p:txBody>
            </p:sp>
          </p:grpSp>
        </p:grpSp>
        <p:grpSp>
          <p:nvGrpSpPr>
            <p:cNvPr id="9" name="ïṩļîḓè">
              <a:extLst>
                <a:ext uri="{FF2B5EF4-FFF2-40B4-BE49-F238E27FC236}">
                  <a16:creationId xmlns:a16="http://schemas.microsoft.com/office/drawing/2014/main" id="{19D6D948-A5E6-4601-88DE-30C3A54FA72A}"/>
                </a:ext>
              </a:extLst>
            </p:cNvPr>
            <p:cNvGrpSpPr/>
            <p:nvPr/>
          </p:nvGrpSpPr>
          <p:grpSpPr>
            <a:xfrm>
              <a:off x="660400" y="3812168"/>
              <a:ext cx="3789892" cy="1398764"/>
              <a:chOff x="660400" y="1130300"/>
              <a:chExt cx="3789892" cy="1398764"/>
            </a:xfrm>
          </p:grpSpPr>
          <p:grpSp>
            <p:nvGrpSpPr>
              <p:cNvPr id="20" name="ïSļïḓê">
                <a:extLst>
                  <a:ext uri="{FF2B5EF4-FFF2-40B4-BE49-F238E27FC236}">
                    <a16:creationId xmlns:a16="http://schemas.microsoft.com/office/drawing/2014/main" id="{3407889A-A88C-4E2A-B76D-E319B568CEF1}"/>
                  </a:ext>
                </a:extLst>
              </p:cNvPr>
              <p:cNvGrpSpPr/>
              <p:nvPr/>
            </p:nvGrpSpPr>
            <p:grpSpPr>
              <a:xfrm>
                <a:off x="3611106" y="1299732"/>
                <a:ext cx="839186" cy="773369"/>
                <a:chOff x="2690464" y="1737610"/>
                <a:chExt cx="839186" cy="773369"/>
              </a:xfrm>
            </p:grpSpPr>
            <p:sp>
              <p:nvSpPr>
                <p:cNvPr id="24" name="ïŝḻïde">
                  <a:extLst>
                    <a:ext uri="{FF2B5EF4-FFF2-40B4-BE49-F238E27FC236}">
                      <a16:creationId xmlns:a16="http://schemas.microsoft.com/office/drawing/2014/main" id="{A99B45BF-8082-46A3-AFC2-EE084C644E98}"/>
                    </a:ext>
                  </a:extLst>
                </p:cNvPr>
                <p:cNvSpPr/>
                <p:nvPr/>
              </p:nvSpPr>
              <p:spPr>
                <a:xfrm flipH="1">
                  <a:off x="2690464" y="1737610"/>
                  <a:ext cx="839186" cy="773369"/>
                </a:xfrm>
                <a:custGeom>
                  <a:avLst/>
                  <a:gdLst>
                    <a:gd name="connsiteX0" fmla="*/ 971829 w 2671591"/>
                    <a:gd name="connsiteY0" fmla="*/ 311 h 2234714"/>
                    <a:gd name="connsiteX1" fmla="*/ 1658132 w 2671591"/>
                    <a:gd name="connsiteY1" fmla="*/ 121675 h 2234714"/>
                    <a:gd name="connsiteX2" fmla="*/ 2391482 w 2671591"/>
                    <a:gd name="connsiteY2" fmla="*/ 570868 h 2234714"/>
                    <a:gd name="connsiteX3" fmla="*/ 2671591 w 2671591"/>
                    <a:gd name="connsiteY3" fmla="*/ 1127080 h 2234714"/>
                    <a:gd name="connsiteX4" fmla="*/ 2398520 w 2671591"/>
                    <a:gd name="connsiteY4" fmla="*/ 1555152 h 2234714"/>
                    <a:gd name="connsiteX5" fmla="*/ 1656724 w 2671591"/>
                    <a:gd name="connsiteY5" fmla="*/ 2040957 h 2234714"/>
                    <a:gd name="connsiteX6" fmla="*/ 436351 w 2671591"/>
                    <a:gd name="connsiteY6" fmla="*/ 2146567 h 2234714"/>
                    <a:gd name="connsiteX7" fmla="*/ 0 w 2671591"/>
                    <a:gd name="connsiteY7" fmla="*/ 1127080 h 2234714"/>
                    <a:gd name="connsiteX8" fmla="*/ 453241 w 2671591"/>
                    <a:gd name="connsiteY8" fmla="*/ 130124 h 2234714"/>
                    <a:gd name="connsiteX9" fmla="*/ 971829 w 2671591"/>
                    <a:gd name="connsiteY9" fmla="*/ 311 h 22347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71591" h="2234714">
                      <a:moveTo>
                        <a:pt x="971829" y="311"/>
                      </a:moveTo>
                      <a:cubicBezTo>
                        <a:pt x="1208558" y="-4512"/>
                        <a:pt x="1452273" y="47220"/>
                        <a:pt x="1658132" y="121675"/>
                      </a:cubicBezTo>
                      <a:cubicBezTo>
                        <a:pt x="1922757" y="217427"/>
                        <a:pt x="2191606" y="370914"/>
                        <a:pt x="2391482" y="570868"/>
                      </a:cubicBezTo>
                      <a:cubicBezTo>
                        <a:pt x="2536463" y="715906"/>
                        <a:pt x="2671591" y="914452"/>
                        <a:pt x="2671591" y="1127080"/>
                      </a:cubicBezTo>
                      <a:cubicBezTo>
                        <a:pt x="2671591" y="1267893"/>
                        <a:pt x="2492828" y="1465031"/>
                        <a:pt x="2398520" y="1555152"/>
                      </a:cubicBezTo>
                      <a:cubicBezTo>
                        <a:pt x="2188790" y="1755106"/>
                        <a:pt x="1919942" y="1922674"/>
                        <a:pt x="1656724" y="2040957"/>
                      </a:cubicBezTo>
                      <a:cubicBezTo>
                        <a:pt x="1309052" y="2194443"/>
                        <a:pt x="796691" y="2329623"/>
                        <a:pt x="436351" y="2146567"/>
                      </a:cubicBezTo>
                      <a:cubicBezTo>
                        <a:pt x="71787" y="1960693"/>
                        <a:pt x="0" y="1496010"/>
                        <a:pt x="0" y="1127080"/>
                      </a:cubicBezTo>
                      <a:cubicBezTo>
                        <a:pt x="0" y="742660"/>
                        <a:pt x="95716" y="334303"/>
                        <a:pt x="453241" y="130124"/>
                      </a:cubicBezTo>
                      <a:cubicBezTo>
                        <a:pt x="607811" y="42027"/>
                        <a:pt x="787708" y="4063"/>
                        <a:pt x="971829" y="311"/>
                      </a:cubicBezTo>
                      <a:close/>
                    </a:path>
                  </a:pathLst>
                </a:custGeom>
                <a:solidFill>
                  <a:schemeClr val="accent1">
                    <a:lumMod val="10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5" name="ïŝlîḑê">
                  <a:extLst>
                    <a:ext uri="{FF2B5EF4-FFF2-40B4-BE49-F238E27FC236}">
                      <a16:creationId xmlns:a16="http://schemas.microsoft.com/office/drawing/2014/main" id="{E771F4BD-34ED-4D02-986C-325A7AA2DA70}"/>
                    </a:ext>
                  </a:extLst>
                </p:cNvPr>
                <p:cNvSpPr/>
                <p:nvPr/>
              </p:nvSpPr>
              <p:spPr>
                <a:xfrm>
                  <a:off x="3050443" y="1964717"/>
                  <a:ext cx="218292" cy="279328"/>
                </a:xfrm>
                <a:custGeom>
                  <a:avLst/>
                  <a:gdLst>
                    <a:gd name="T0" fmla="*/ 202 w 405"/>
                    <a:gd name="T1" fmla="*/ 0 h 519"/>
                    <a:gd name="T2" fmla="*/ 202 w 405"/>
                    <a:gd name="T3" fmla="*/ 117 h 519"/>
                    <a:gd name="T4" fmla="*/ 76 w 405"/>
                    <a:gd name="T5" fmla="*/ 106 h 519"/>
                    <a:gd name="T6" fmla="*/ 76 w 405"/>
                    <a:gd name="T7" fmla="*/ 2 h 519"/>
                    <a:gd name="T8" fmla="*/ 76 w 405"/>
                    <a:gd name="T9" fmla="*/ 106 h 519"/>
                    <a:gd name="T10" fmla="*/ 375 w 405"/>
                    <a:gd name="T11" fmla="*/ 46 h 519"/>
                    <a:gd name="T12" fmla="*/ 284 w 405"/>
                    <a:gd name="T13" fmla="*/ 46 h 519"/>
                    <a:gd name="T14" fmla="*/ 399 w 405"/>
                    <a:gd name="T15" fmla="*/ 126 h 519"/>
                    <a:gd name="T16" fmla="*/ 341 w 405"/>
                    <a:gd name="T17" fmla="*/ 120 h 519"/>
                    <a:gd name="T18" fmla="*/ 348 w 405"/>
                    <a:gd name="T19" fmla="*/ 208 h 519"/>
                    <a:gd name="T20" fmla="*/ 310 w 405"/>
                    <a:gd name="T21" fmla="*/ 208 h 519"/>
                    <a:gd name="T22" fmla="*/ 317 w 405"/>
                    <a:gd name="T23" fmla="*/ 120 h 519"/>
                    <a:gd name="T24" fmla="*/ 273 w 405"/>
                    <a:gd name="T25" fmla="*/ 120 h 519"/>
                    <a:gd name="T26" fmla="*/ 301 w 405"/>
                    <a:gd name="T27" fmla="*/ 155 h 519"/>
                    <a:gd name="T28" fmla="*/ 280 w 405"/>
                    <a:gd name="T29" fmla="*/ 327 h 519"/>
                    <a:gd name="T30" fmla="*/ 307 w 405"/>
                    <a:gd name="T31" fmla="*/ 463 h 519"/>
                    <a:gd name="T32" fmla="*/ 351 w 405"/>
                    <a:gd name="T33" fmla="*/ 463 h 519"/>
                    <a:gd name="T34" fmla="*/ 378 w 405"/>
                    <a:gd name="T35" fmla="*/ 284 h 519"/>
                    <a:gd name="T36" fmla="*/ 403 w 405"/>
                    <a:gd name="T37" fmla="*/ 265 h 519"/>
                    <a:gd name="T38" fmla="*/ 399 w 405"/>
                    <a:gd name="T39" fmla="*/ 126 h 519"/>
                    <a:gd name="T40" fmla="*/ 104 w 405"/>
                    <a:gd name="T41" fmla="*/ 155 h 519"/>
                    <a:gd name="T42" fmla="*/ 131 w 405"/>
                    <a:gd name="T43" fmla="*/ 120 h 519"/>
                    <a:gd name="T44" fmla="*/ 81 w 405"/>
                    <a:gd name="T45" fmla="*/ 130 h 519"/>
                    <a:gd name="T46" fmla="*/ 76 w 405"/>
                    <a:gd name="T47" fmla="*/ 226 h 519"/>
                    <a:gd name="T48" fmla="*/ 71 w 405"/>
                    <a:gd name="T49" fmla="*/ 130 h 519"/>
                    <a:gd name="T50" fmla="*/ 20 w 405"/>
                    <a:gd name="T51" fmla="*/ 120 h 519"/>
                    <a:gd name="T52" fmla="*/ 0 w 405"/>
                    <a:gd name="T53" fmla="*/ 266 h 519"/>
                    <a:gd name="T54" fmla="*/ 27 w 405"/>
                    <a:gd name="T55" fmla="*/ 285 h 519"/>
                    <a:gd name="T56" fmla="*/ 53 w 405"/>
                    <a:gd name="T57" fmla="*/ 463 h 519"/>
                    <a:gd name="T58" fmla="*/ 98 w 405"/>
                    <a:gd name="T59" fmla="*/ 463 h 519"/>
                    <a:gd name="T60" fmla="*/ 125 w 405"/>
                    <a:gd name="T61" fmla="*/ 329 h 519"/>
                    <a:gd name="T62" fmla="*/ 281 w 405"/>
                    <a:gd name="T63" fmla="*/ 139 h 519"/>
                    <a:gd name="T64" fmla="*/ 216 w 405"/>
                    <a:gd name="T65" fmla="*/ 132 h 519"/>
                    <a:gd name="T66" fmla="*/ 223 w 405"/>
                    <a:gd name="T67" fmla="*/ 232 h 519"/>
                    <a:gd name="T68" fmla="*/ 181 w 405"/>
                    <a:gd name="T69" fmla="*/ 232 h 519"/>
                    <a:gd name="T70" fmla="*/ 188 w 405"/>
                    <a:gd name="T71" fmla="*/ 132 h 519"/>
                    <a:gd name="T72" fmla="*/ 117 w 405"/>
                    <a:gd name="T73" fmla="*/ 155 h 519"/>
                    <a:gd name="T74" fmla="*/ 140 w 405"/>
                    <a:gd name="T75" fmla="*/ 319 h 519"/>
                    <a:gd name="T76" fmla="*/ 147 w 405"/>
                    <a:gd name="T77" fmla="*/ 489 h 519"/>
                    <a:gd name="T78" fmla="*/ 202 w 405"/>
                    <a:gd name="T79" fmla="*/ 505 h 519"/>
                    <a:gd name="T80" fmla="*/ 257 w 405"/>
                    <a:gd name="T81" fmla="*/ 489 h 519"/>
                    <a:gd name="T82" fmla="*/ 263 w 405"/>
                    <a:gd name="T83" fmla="*/ 318 h 519"/>
                    <a:gd name="T84" fmla="*/ 287 w 405"/>
                    <a:gd name="T85" fmla="*/ 155 h 5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405" h="519">
                      <a:moveTo>
                        <a:pt x="151" y="49"/>
                      </a:moveTo>
                      <a:cubicBezTo>
                        <a:pt x="151" y="17"/>
                        <a:pt x="174" y="0"/>
                        <a:pt x="202" y="0"/>
                      </a:cubicBezTo>
                      <a:cubicBezTo>
                        <a:pt x="231" y="0"/>
                        <a:pt x="254" y="17"/>
                        <a:pt x="254" y="49"/>
                      </a:cubicBezTo>
                      <a:cubicBezTo>
                        <a:pt x="254" y="82"/>
                        <a:pt x="231" y="117"/>
                        <a:pt x="202" y="117"/>
                      </a:cubicBezTo>
                      <a:cubicBezTo>
                        <a:pt x="174" y="117"/>
                        <a:pt x="151" y="82"/>
                        <a:pt x="151" y="49"/>
                      </a:cubicBezTo>
                      <a:close/>
                      <a:moveTo>
                        <a:pt x="76" y="106"/>
                      </a:moveTo>
                      <a:cubicBezTo>
                        <a:pt x="101" y="106"/>
                        <a:pt x="121" y="75"/>
                        <a:pt x="121" y="46"/>
                      </a:cubicBezTo>
                      <a:cubicBezTo>
                        <a:pt x="121" y="18"/>
                        <a:pt x="101" y="2"/>
                        <a:pt x="76" y="2"/>
                      </a:cubicBezTo>
                      <a:cubicBezTo>
                        <a:pt x="51" y="2"/>
                        <a:pt x="30" y="18"/>
                        <a:pt x="30" y="46"/>
                      </a:cubicBezTo>
                      <a:cubicBezTo>
                        <a:pt x="30" y="75"/>
                        <a:pt x="51" y="106"/>
                        <a:pt x="76" y="106"/>
                      </a:cubicBezTo>
                      <a:close/>
                      <a:moveTo>
                        <a:pt x="329" y="106"/>
                      </a:moveTo>
                      <a:cubicBezTo>
                        <a:pt x="354" y="106"/>
                        <a:pt x="375" y="75"/>
                        <a:pt x="375" y="46"/>
                      </a:cubicBezTo>
                      <a:cubicBezTo>
                        <a:pt x="375" y="18"/>
                        <a:pt x="354" y="2"/>
                        <a:pt x="329" y="2"/>
                      </a:cubicBezTo>
                      <a:cubicBezTo>
                        <a:pt x="304" y="2"/>
                        <a:pt x="284" y="18"/>
                        <a:pt x="284" y="46"/>
                      </a:cubicBezTo>
                      <a:cubicBezTo>
                        <a:pt x="284" y="75"/>
                        <a:pt x="304" y="106"/>
                        <a:pt x="329" y="106"/>
                      </a:cubicBezTo>
                      <a:close/>
                      <a:moveTo>
                        <a:pt x="399" y="126"/>
                      </a:moveTo>
                      <a:cubicBezTo>
                        <a:pt x="395" y="122"/>
                        <a:pt x="390" y="120"/>
                        <a:pt x="385" y="120"/>
                      </a:cubicBezTo>
                      <a:lnTo>
                        <a:pt x="341" y="120"/>
                      </a:lnTo>
                      <a:lnTo>
                        <a:pt x="334" y="130"/>
                      </a:lnTo>
                      <a:lnTo>
                        <a:pt x="348" y="208"/>
                      </a:lnTo>
                      <a:lnTo>
                        <a:pt x="329" y="226"/>
                      </a:lnTo>
                      <a:lnTo>
                        <a:pt x="310" y="208"/>
                      </a:lnTo>
                      <a:lnTo>
                        <a:pt x="324" y="130"/>
                      </a:lnTo>
                      <a:lnTo>
                        <a:pt x="317" y="120"/>
                      </a:lnTo>
                      <a:lnTo>
                        <a:pt x="274" y="120"/>
                      </a:lnTo>
                      <a:cubicBezTo>
                        <a:pt x="273" y="120"/>
                        <a:pt x="273" y="120"/>
                        <a:pt x="273" y="120"/>
                      </a:cubicBezTo>
                      <a:cubicBezTo>
                        <a:pt x="279" y="121"/>
                        <a:pt x="286" y="125"/>
                        <a:pt x="290" y="129"/>
                      </a:cubicBezTo>
                      <a:cubicBezTo>
                        <a:pt x="297" y="136"/>
                        <a:pt x="301" y="146"/>
                        <a:pt x="301" y="155"/>
                      </a:cubicBezTo>
                      <a:lnTo>
                        <a:pt x="300" y="295"/>
                      </a:lnTo>
                      <a:cubicBezTo>
                        <a:pt x="299" y="310"/>
                        <a:pt x="292" y="321"/>
                        <a:pt x="280" y="327"/>
                      </a:cubicBezTo>
                      <a:lnTo>
                        <a:pt x="280" y="436"/>
                      </a:lnTo>
                      <a:cubicBezTo>
                        <a:pt x="280" y="451"/>
                        <a:pt x="292" y="463"/>
                        <a:pt x="307" y="463"/>
                      </a:cubicBezTo>
                      <a:cubicBezTo>
                        <a:pt x="316" y="463"/>
                        <a:pt x="324" y="458"/>
                        <a:pt x="329" y="451"/>
                      </a:cubicBezTo>
                      <a:cubicBezTo>
                        <a:pt x="334" y="458"/>
                        <a:pt x="342" y="463"/>
                        <a:pt x="351" y="463"/>
                      </a:cubicBezTo>
                      <a:cubicBezTo>
                        <a:pt x="366" y="463"/>
                        <a:pt x="378" y="451"/>
                        <a:pt x="378" y="436"/>
                      </a:cubicBezTo>
                      <a:lnTo>
                        <a:pt x="378" y="284"/>
                      </a:lnTo>
                      <a:cubicBezTo>
                        <a:pt x="380" y="284"/>
                        <a:pt x="381" y="284"/>
                        <a:pt x="383" y="284"/>
                      </a:cubicBezTo>
                      <a:cubicBezTo>
                        <a:pt x="395" y="285"/>
                        <a:pt x="403" y="276"/>
                        <a:pt x="403" y="265"/>
                      </a:cubicBezTo>
                      <a:lnTo>
                        <a:pt x="405" y="140"/>
                      </a:lnTo>
                      <a:cubicBezTo>
                        <a:pt x="405" y="135"/>
                        <a:pt x="403" y="129"/>
                        <a:pt x="399" y="126"/>
                      </a:cubicBezTo>
                      <a:close/>
                      <a:moveTo>
                        <a:pt x="104" y="297"/>
                      </a:moveTo>
                      <a:lnTo>
                        <a:pt x="104" y="155"/>
                      </a:lnTo>
                      <a:cubicBezTo>
                        <a:pt x="104" y="138"/>
                        <a:pt x="116" y="123"/>
                        <a:pt x="132" y="120"/>
                      </a:cubicBezTo>
                      <a:cubicBezTo>
                        <a:pt x="132" y="120"/>
                        <a:pt x="131" y="120"/>
                        <a:pt x="131" y="120"/>
                      </a:cubicBezTo>
                      <a:lnTo>
                        <a:pt x="88" y="120"/>
                      </a:lnTo>
                      <a:lnTo>
                        <a:pt x="81" y="130"/>
                      </a:lnTo>
                      <a:lnTo>
                        <a:pt x="94" y="208"/>
                      </a:lnTo>
                      <a:lnTo>
                        <a:pt x="76" y="226"/>
                      </a:lnTo>
                      <a:lnTo>
                        <a:pt x="57" y="208"/>
                      </a:lnTo>
                      <a:lnTo>
                        <a:pt x="71" y="130"/>
                      </a:lnTo>
                      <a:lnTo>
                        <a:pt x="63" y="120"/>
                      </a:lnTo>
                      <a:lnTo>
                        <a:pt x="20" y="120"/>
                      </a:lnTo>
                      <a:cubicBezTo>
                        <a:pt x="9" y="120"/>
                        <a:pt x="0" y="129"/>
                        <a:pt x="0" y="140"/>
                      </a:cubicBezTo>
                      <a:lnTo>
                        <a:pt x="0" y="266"/>
                      </a:lnTo>
                      <a:cubicBezTo>
                        <a:pt x="0" y="277"/>
                        <a:pt x="9" y="286"/>
                        <a:pt x="20" y="286"/>
                      </a:cubicBezTo>
                      <a:cubicBezTo>
                        <a:pt x="22" y="286"/>
                        <a:pt x="25" y="286"/>
                        <a:pt x="27" y="285"/>
                      </a:cubicBezTo>
                      <a:lnTo>
                        <a:pt x="27" y="436"/>
                      </a:lnTo>
                      <a:cubicBezTo>
                        <a:pt x="27" y="451"/>
                        <a:pt x="39" y="463"/>
                        <a:pt x="53" y="463"/>
                      </a:cubicBezTo>
                      <a:cubicBezTo>
                        <a:pt x="63" y="463"/>
                        <a:pt x="71" y="458"/>
                        <a:pt x="76" y="451"/>
                      </a:cubicBezTo>
                      <a:cubicBezTo>
                        <a:pt x="80" y="458"/>
                        <a:pt x="89" y="463"/>
                        <a:pt x="98" y="463"/>
                      </a:cubicBezTo>
                      <a:cubicBezTo>
                        <a:pt x="113" y="463"/>
                        <a:pt x="125" y="451"/>
                        <a:pt x="125" y="436"/>
                      </a:cubicBezTo>
                      <a:lnTo>
                        <a:pt x="125" y="329"/>
                      </a:lnTo>
                      <a:cubicBezTo>
                        <a:pt x="112" y="324"/>
                        <a:pt x="104" y="311"/>
                        <a:pt x="104" y="297"/>
                      </a:cubicBezTo>
                      <a:close/>
                      <a:moveTo>
                        <a:pt x="281" y="139"/>
                      </a:moveTo>
                      <a:cubicBezTo>
                        <a:pt x="277" y="135"/>
                        <a:pt x="271" y="132"/>
                        <a:pt x="265" y="132"/>
                      </a:cubicBezTo>
                      <a:lnTo>
                        <a:pt x="216" y="132"/>
                      </a:lnTo>
                      <a:lnTo>
                        <a:pt x="208" y="144"/>
                      </a:lnTo>
                      <a:lnTo>
                        <a:pt x="223" y="232"/>
                      </a:lnTo>
                      <a:lnTo>
                        <a:pt x="202" y="252"/>
                      </a:lnTo>
                      <a:lnTo>
                        <a:pt x="181" y="232"/>
                      </a:lnTo>
                      <a:lnTo>
                        <a:pt x="197" y="144"/>
                      </a:lnTo>
                      <a:lnTo>
                        <a:pt x="188" y="132"/>
                      </a:lnTo>
                      <a:lnTo>
                        <a:pt x="140" y="132"/>
                      </a:lnTo>
                      <a:cubicBezTo>
                        <a:pt x="127" y="132"/>
                        <a:pt x="117" y="142"/>
                        <a:pt x="117" y="155"/>
                      </a:cubicBezTo>
                      <a:lnTo>
                        <a:pt x="117" y="297"/>
                      </a:lnTo>
                      <a:cubicBezTo>
                        <a:pt x="117" y="309"/>
                        <a:pt x="127" y="319"/>
                        <a:pt x="140" y="319"/>
                      </a:cubicBezTo>
                      <a:cubicBezTo>
                        <a:pt x="142" y="319"/>
                        <a:pt x="145" y="319"/>
                        <a:pt x="147" y="318"/>
                      </a:cubicBezTo>
                      <a:lnTo>
                        <a:pt x="147" y="489"/>
                      </a:lnTo>
                      <a:cubicBezTo>
                        <a:pt x="147" y="505"/>
                        <a:pt x="161" y="519"/>
                        <a:pt x="177" y="519"/>
                      </a:cubicBezTo>
                      <a:cubicBezTo>
                        <a:pt x="188" y="519"/>
                        <a:pt x="197" y="513"/>
                        <a:pt x="202" y="505"/>
                      </a:cubicBezTo>
                      <a:cubicBezTo>
                        <a:pt x="208" y="513"/>
                        <a:pt x="217" y="519"/>
                        <a:pt x="227" y="519"/>
                      </a:cubicBezTo>
                      <a:cubicBezTo>
                        <a:pt x="244" y="519"/>
                        <a:pt x="257" y="505"/>
                        <a:pt x="257" y="489"/>
                      </a:cubicBezTo>
                      <a:lnTo>
                        <a:pt x="257" y="317"/>
                      </a:lnTo>
                      <a:cubicBezTo>
                        <a:pt x="259" y="317"/>
                        <a:pt x="261" y="318"/>
                        <a:pt x="263" y="318"/>
                      </a:cubicBezTo>
                      <a:cubicBezTo>
                        <a:pt x="276" y="318"/>
                        <a:pt x="286" y="308"/>
                        <a:pt x="286" y="295"/>
                      </a:cubicBezTo>
                      <a:lnTo>
                        <a:pt x="287" y="155"/>
                      </a:lnTo>
                      <a:cubicBezTo>
                        <a:pt x="287" y="149"/>
                        <a:pt x="285" y="143"/>
                        <a:pt x="281" y="13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miter lim="400000"/>
                </a:ln>
              </p:spPr>
              <p:txBody>
                <a:bodyPr wrap="square" lIns="91440" tIns="45720" rIns="91440" bIns="45720" anchor="ctr">
                  <a:normAutofit fontScale="85000" lnSpcReduction="20000"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endParaRPr/>
                </a:p>
              </p:txBody>
            </p:sp>
          </p:grpSp>
          <p:grpSp>
            <p:nvGrpSpPr>
              <p:cNvPr id="21" name="íṧļîḓê">
                <a:extLst>
                  <a:ext uri="{FF2B5EF4-FFF2-40B4-BE49-F238E27FC236}">
                    <a16:creationId xmlns:a16="http://schemas.microsoft.com/office/drawing/2014/main" id="{57D8ED3A-4E6E-4C85-A4C8-85DF40AB318E}"/>
                  </a:ext>
                </a:extLst>
              </p:cNvPr>
              <p:cNvGrpSpPr/>
              <p:nvPr/>
            </p:nvGrpSpPr>
            <p:grpSpPr>
              <a:xfrm>
                <a:off x="660400" y="1130300"/>
                <a:ext cx="2780600" cy="1398764"/>
                <a:chOff x="660400" y="1247775"/>
                <a:chExt cx="2780600" cy="1398764"/>
              </a:xfrm>
            </p:grpSpPr>
            <p:sp>
              <p:nvSpPr>
                <p:cNvPr id="22" name="iṡliḑè">
                  <a:extLst>
                    <a:ext uri="{FF2B5EF4-FFF2-40B4-BE49-F238E27FC236}">
                      <a16:creationId xmlns:a16="http://schemas.microsoft.com/office/drawing/2014/main" id="{CB5C9583-EA5F-42E8-9CA6-53FBB25FAA8F}"/>
                    </a:ext>
                  </a:extLst>
                </p:cNvPr>
                <p:cNvSpPr/>
                <p:nvPr/>
              </p:nvSpPr>
              <p:spPr bwMode="auto">
                <a:xfrm>
                  <a:off x="660400" y="1247775"/>
                  <a:ext cx="2780600" cy="458056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/>
                <a:p>
                  <a:r>
                    <a:rPr lang="en-US" altLang="zh-CN" sz="1600" b="1" dirty="0">
                      <a:solidFill>
                        <a:schemeClr val="tx1"/>
                      </a:solidFill>
                    </a:rPr>
                    <a:t>Text here</a:t>
                  </a:r>
                  <a:endParaRPr lang="zh-CN" altLang="en-US" sz="16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" name="îṧľíḑè">
                  <a:extLst>
                    <a:ext uri="{FF2B5EF4-FFF2-40B4-BE49-F238E27FC236}">
                      <a16:creationId xmlns:a16="http://schemas.microsoft.com/office/drawing/2014/main" id="{DC424CB4-8BB6-4C4E-99E7-A429F8FC3582}"/>
                    </a:ext>
                  </a:extLst>
                </p:cNvPr>
                <p:cNvSpPr/>
                <p:nvPr/>
              </p:nvSpPr>
              <p:spPr bwMode="auto">
                <a:xfrm>
                  <a:off x="660400" y="1734613"/>
                  <a:ext cx="2780600" cy="91192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0000" tIns="46800" rIns="90000" bIns="4680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…...</a:t>
                  </a:r>
                </a:p>
              </p:txBody>
            </p:sp>
          </p:grpSp>
        </p:grpSp>
        <p:grpSp>
          <p:nvGrpSpPr>
            <p:cNvPr id="10" name="iSlíḑe">
              <a:extLst>
                <a:ext uri="{FF2B5EF4-FFF2-40B4-BE49-F238E27FC236}">
                  <a16:creationId xmlns:a16="http://schemas.microsoft.com/office/drawing/2014/main" id="{374EBC8B-1F41-40C1-A99A-BAC4FBD88E4C}"/>
                </a:ext>
              </a:extLst>
            </p:cNvPr>
            <p:cNvGrpSpPr/>
            <p:nvPr/>
          </p:nvGrpSpPr>
          <p:grpSpPr>
            <a:xfrm>
              <a:off x="7860225" y="3812168"/>
              <a:ext cx="3658675" cy="1398764"/>
              <a:chOff x="7860225" y="1130300"/>
              <a:chExt cx="3658675" cy="1398764"/>
            </a:xfrm>
          </p:grpSpPr>
          <p:grpSp>
            <p:nvGrpSpPr>
              <p:cNvPr id="14" name="îşľíḑè">
                <a:extLst>
                  <a:ext uri="{FF2B5EF4-FFF2-40B4-BE49-F238E27FC236}">
                    <a16:creationId xmlns:a16="http://schemas.microsoft.com/office/drawing/2014/main" id="{E986C858-0D76-4DA2-ADFE-130AD22D9E83}"/>
                  </a:ext>
                </a:extLst>
              </p:cNvPr>
              <p:cNvGrpSpPr/>
              <p:nvPr/>
            </p:nvGrpSpPr>
            <p:grpSpPr>
              <a:xfrm>
                <a:off x="7860225" y="1299732"/>
                <a:ext cx="839186" cy="773369"/>
                <a:chOff x="8672118" y="1723119"/>
                <a:chExt cx="839186" cy="773369"/>
              </a:xfrm>
            </p:grpSpPr>
            <p:sp>
              <p:nvSpPr>
                <p:cNvPr id="18" name="iśḷiḍè">
                  <a:extLst>
                    <a:ext uri="{FF2B5EF4-FFF2-40B4-BE49-F238E27FC236}">
                      <a16:creationId xmlns:a16="http://schemas.microsoft.com/office/drawing/2014/main" id="{157A3727-AFAE-449B-8185-74F55F3C0787}"/>
                    </a:ext>
                  </a:extLst>
                </p:cNvPr>
                <p:cNvSpPr/>
                <p:nvPr/>
              </p:nvSpPr>
              <p:spPr>
                <a:xfrm>
                  <a:off x="8672118" y="1723119"/>
                  <a:ext cx="839186" cy="773369"/>
                </a:xfrm>
                <a:custGeom>
                  <a:avLst/>
                  <a:gdLst>
                    <a:gd name="connsiteX0" fmla="*/ 971829 w 2671591"/>
                    <a:gd name="connsiteY0" fmla="*/ 311 h 2234714"/>
                    <a:gd name="connsiteX1" fmla="*/ 1658132 w 2671591"/>
                    <a:gd name="connsiteY1" fmla="*/ 121675 h 2234714"/>
                    <a:gd name="connsiteX2" fmla="*/ 2391482 w 2671591"/>
                    <a:gd name="connsiteY2" fmla="*/ 570868 h 2234714"/>
                    <a:gd name="connsiteX3" fmla="*/ 2671591 w 2671591"/>
                    <a:gd name="connsiteY3" fmla="*/ 1127080 h 2234714"/>
                    <a:gd name="connsiteX4" fmla="*/ 2398520 w 2671591"/>
                    <a:gd name="connsiteY4" fmla="*/ 1555152 h 2234714"/>
                    <a:gd name="connsiteX5" fmla="*/ 1656724 w 2671591"/>
                    <a:gd name="connsiteY5" fmla="*/ 2040957 h 2234714"/>
                    <a:gd name="connsiteX6" fmla="*/ 436351 w 2671591"/>
                    <a:gd name="connsiteY6" fmla="*/ 2146567 h 2234714"/>
                    <a:gd name="connsiteX7" fmla="*/ 0 w 2671591"/>
                    <a:gd name="connsiteY7" fmla="*/ 1127080 h 2234714"/>
                    <a:gd name="connsiteX8" fmla="*/ 453241 w 2671591"/>
                    <a:gd name="connsiteY8" fmla="*/ 130124 h 2234714"/>
                    <a:gd name="connsiteX9" fmla="*/ 971829 w 2671591"/>
                    <a:gd name="connsiteY9" fmla="*/ 311 h 22347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71591" h="2234714">
                      <a:moveTo>
                        <a:pt x="971829" y="311"/>
                      </a:moveTo>
                      <a:cubicBezTo>
                        <a:pt x="1208558" y="-4512"/>
                        <a:pt x="1452273" y="47220"/>
                        <a:pt x="1658132" y="121675"/>
                      </a:cubicBezTo>
                      <a:cubicBezTo>
                        <a:pt x="1922757" y="217427"/>
                        <a:pt x="2191606" y="370914"/>
                        <a:pt x="2391482" y="570868"/>
                      </a:cubicBezTo>
                      <a:cubicBezTo>
                        <a:pt x="2536463" y="715906"/>
                        <a:pt x="2671591" y="914452"/>
                        <a:pt x="2671591" y="1127080"/>
                      </a:cubicBezTo>
                      <a:cubicBezTo>
                        <a:pt x="2671591" y="1267893"/>
                        <a:pt x="2492828" y="1465031"/>
                        <a:pt x="2398520" y="1555152"/>
                      </a:cubicBezTo>
                      <a:cubicBezTo>
                        <a:pt x="2188790" y="1755106"/>
                        <a:pt x="1919942" y="1922674"/>
                        <a:pt x="1656724" y="2040957"/>
                      </a:cubicBezTo>
                      <a:cubicBezTo>
                        <a:pt x="1309052" y="2194443"/>
                        <a:pt x="796691" y="2329623"/>
                        <a:pt x="436351" y="2146567"/>
                      </a:cubicBezTo>
                      <a:cubicBezTo>
                        <a:pt x="71787" y="1960693"/>
                        <a:pt x="0" y="1496010"/>
                        <a:pt x="0" y="1127080"/>
                      </a:cubicBezTo>
                      <a:cubicBezTo>
                        <a:pt x="0" y="742660"/>
                        <a:pt x="95716" y="334303"/>
                        <a:pt x="453241" y="130124"/>
                      </a:cubicBezTo>
                      <a:cubicBezTo>
                        <a:pt x="607811" y="42027"/>
                        <a:pt x="787708" y="4063"/>
                        <a:pt x="971829" y="311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9" name="íṡľïḓê">
                  <a:extLst>
                    <a:ext uri="{FF2B5EF4-FFF2-40B4-BE49-F238E27FC236}">
                      <a16:creationId xmlns:a16="http://schemas.microsoft.com/office/drawing/2014/main" id="{B22C1678-5709-42F8-9D62-12F1CAE4293F}"/>
                    </a:ext>
                  </a:extLst>
                </p:cNvPr>
                <p:cNvSpPr/>
                <p:nvPr/>
              </p:nvSpPr>
              <p:spPr>
                <a:xfrm>
                  <a:off x="8910167" y="1964691"/>
                  <a:ext cx="279328" cy="273034"/>
                </a:xfrm>
                <a:custGeom>
                  <a:avLst/>
                  <a:gdLst>
                    <a:gd name="connsiteX0" fmla="*/ 163904 w 607933"/>
                    <a:gd name="connsiteY0" fmla="*/ 368072 h 594235"/>
                    <a:gd name="connsiteX1" fmla="*/ 194698 w 607933"/>
                    <a:gd name="connsiteY1" fmla="*/ 416677 h 594235"/>
                    <a:gd name="connsiteX2" fmla="*/ 52648 w 607933"/>
                    <a:gd name="connsiteY2" fmla="*/ 475202 h 594235"/>
                    <a:gd name="connsiteX3" fmla="*/ 303966 w 607933"/>
                    <a:gd name="connsiteY3" fmla="*/ 542654 h 594235"/>
                    <a:gd name="connsiteX4" fmla="*/ 555285 w 607933"/>
                    <a:gd name="connsiteY4" fmla="*/ 475202 h 594235"/>
                    <a:gd name="connsiteX5" fmla="*/ 412242 w 607933"/>
                    <a:gd name="connsiteY5" fmla="*/ 416677 h 594235"/>
                    <a:gd name="connsiteX6" fmla="*/ 444030 w 607933"/>
                    <a:gd name="connsiteY6" fmla="*/ 368072 h 594235"/>
                    <a:gd name="connsiteX7" fmla="*/ 607933 w 607933"/>
                    <a:gd name="connsiteY7" fmla="*/ 475202 h 594235"/>
                    <a:gd name="connsiteX8" fmla="*/ 303966 w 607933"/>
                    <a:gd name="connsiteY8" fmla="*/ 594235 h 594235"/>
                    <a:gd name="connsiteX9" fmla="*/ 0 w 607933"/>
                    <a:gd name="connsiteY9" fmla="*/ 475202 h 594235"/>
                    <a:gd name="connsiteX10" fmla="*/ 163904 w 607933"/>
                    <a:gd name="connsiteY10" fmla="*/ 368072 h 594235"/>
                    <a:gd name="connsiteX11" fmla="*/ 304444 w 607933"/>
                    <a:gd name="connsiteY11" fmla="*/ 119134 h 594235"/>
                    <a:gd name="connsiteX12" fmla="*/ 368550 w 607933"/>
                    <a:gd name="connsiteY12" fmla="*/ 183559 h 594235"/>
                    <a:gd name="connsiteX13" fmla="*/ 304444 w 607933"/>
                    <a:gd name="connsiteY13" fmla="*/ 247984 h 594235"/>
                    <a:gd name="connsiteX14" fmla="*/ 240338 w 607933"/>
                    <a:gd name="connsiteY14" fmla="*/ 183559 h 594235"/>
                    <a:gd name="connsiteX15" fmla="*/ 304444 w 607933"/>
                    <a:gd name="connsiteY15" fmla="*/ 119134 h 594235"/>
                    <a:gd name="connsiteX16" fmla="*/ 304941 w 607933"/>
                    <a:gd name="connsiteY16" fmla="*/ 78375 h 594235"/>
                    <a:gd name="connsiteX17" fmla="*/ 198655 w 607933"/>
                    <a:gd name="connsiteY17" fmla="*/ 183536 h 594235"/>
                    <a:gd name="connsiteX18" fmla="*/ 304941 w 607933"/>
                    <a:gd name="connsiteY18" fmla="*/ 288698 h 594235"/>
                    <a:gd name="connsiteX19" fmla="*/ 410234 w 607933"/>
                    <a:gd name="connsiteY19" fmla="*/ 183536 h 594235"/>
                    <a:gd name="connsiteX20" fmla="*/ 304941 w 607933"/>
                    <a:gd name="connsiteY20" fmla="*/ 78375 h 594235"/>
                    <a:gd name="connsiteX21" fmla="*/ 304941 w 607933"/>
                    <a:gd name="connsiteY21" fmla="*/ 0 h 594235"/>
                    <a:gd name="connsiteX22" fmla="*/ 482747 w 607933"/>
                    <a:gd name="connsiteY22" fmla="*/ 178576 h 594235"/>
                    <a:gd name="connsiteX23" fmla="*/ 338714 w 607933"/>
                    <a:gd name="connsiteY23" fmla="*/ 454376 h 594235"/>
                    <a:gd name="connsiteX24" fmla="*/ 304941 w 607933"/>
                    <a:gd name="connsiteY24" fmla="*/ 472234 h 594235"/>
                    <a:gd name="connsiteX25" fmla="*/ 270175 w 607933"/>
                    <a:gd name="connsiteY25" fmla="*/ 454376 h 594235"/>
                    <a:gd name="connsiteX26" fmla="*/ 126142 w 607933"/>
                    <a:gd name="connsiteY26" fmla="*/ 178576 h 594235"/>
                    <a:gd name="connsiteX27" fmla="*/ 304941 w 607933"/>
                    <a:gd name="connsiteY27" fmla="*/ 0 h 5942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07933" h="594235">
                      <a:moveTo>
                        <a:pt x="163904" y="368072"/>
                      </a:moveTo>
                      <a:cubicBezTo>
                        <a:pt x="173837" y="383943"/>
                        <a:pt x="183771" y="399814"/>
                        <a:pt x="194698" y="416677"/>
                      </a:cubicBezTo>
                      <a:cubicBezTo>
                        <a:pt x="100329" y="430564"/>
                        <a:pt x="52648" y="460323"/>
                        <a:pt x="52648" y="475202"/>
                      </a:cubicBezTo>
                      <a:cubicBezTo>
                        <a:pt x="52648" y="495041"/>
                        <a:pt x="138076" y="542654"/>
                        <a:pt x="303966" y="542654"/>
                      </a:cubicBezTo>
                      <a:cubicBezTo>
                        <a:pt x="469857" y="542654"/>
                        <a:pt x="555285" y="495041"/>
                        <a:pt x="555285" y="475202"/>
                      </a:cubicBezTo>
                      <a:cubicBezTo>
                        <a:pt x="555285" y="460323"/>
                        <a:pt x="506611" y="430564"/>
                        <a:pt x="412242" y="416677"/>
                      </a:cubicBezTo>
                      <a:cubicBezTo>
                        <a:pt x="424162" y="399814"/>
                        <a:pt x="434096" y="383943"/>
                        <a:pt x="444030" y="368072"/>
                      </a:cubicBezTo>
                      <a:cubicBezTo>
                        <a:pt x="536412" y="385927"/>
                        <a:pt x="607933" y="421637"/>
                        <a:pt x="607933" y="475202"/>
                      </a:cubicBezTo>
                      <a:cubicBezTo>
                        <a:pt x="607933" y="553565"/>
                        <a:pt x="454956" y="594235"/>
                        <a:pt x="303966" y="594235"/>
                      </a:cubicBezTo>
                      <a:cubicBezTo>
                        <a:pt x="152977" y="594235"/>
                        <a:pt x="0" y="553565"/>
                        <a:pt x="0" y="475202"/>
                      </a:cubicBezTo>
                      <a:cubicBezTo>
                        <a:pt x="0" y="421637"/>
                        <a:pt x="70528" y="385927"/>
                        <a:pt x="163904" y="368072"/>
                      </a:cubicBezTo>
                      <a:close/>
                      <a:moveTo>
                        <a:pt x="304444" y="119134"/>
                      </a:moveTo>
                      <a:cubicBezTo>
                        <a:pt x="339849" y="119134"/>
                        <a:pt x="368550" y="147978"/>
                        <a:pt x="368550" y="183559"/>
                      </a:cubicBezTo>
                      <a:cubicBezTo>
                        <a:pt x="368550" y="219140"/>
                        <a:pt x="339849" y="247984"/>
                        <a:pt x="304444" y="247984"/>
                      </a:cubicBezTo>
                      <a:cubicBezTo>
                        <a:pt x="269039" y="247984"/>
                        <a:pt x="240338" y="219140"/>
                        <a:pt x="240338" y="183559"/>
                      </a:cubicBezTo>
                      <a:cubicBezTo>
                        <a:pt x="240338" y="147978"/>
                        <a:pt x="269039" y="119134"/>
                        <a:pt x="304444" y="119134"/>
                      </a:cubicBezTo>
                      <a:close/>
                      <a:moveTo>
                        <a:pt x="304941" y="78375"/>
                      </a:moveTo>
                      <a:cubicBezTo>
                        <a:pt x="246335" y="78375"/>
                        <a:pt x="198655" y="125003"/>
                        <a:pt x="198655" y="183536"/>
                      </a:cubicBezTo>
                      <a:cubicBezTo>
                        <a:pt x="198655" y="242070"/>
                        <a:pt x="246335" y="288698"/>
                        <a:pt x="304941" y="288698"/>
                      </a:cubicBezTo>
                      <a:cubicBezTo>
                        <a:pt x="362554" y="288698"/>
                        <a:pt x="410234" y="242070"/>
                        <a:pt x="410234" y="183536"/>
                      </a:cubicBezTo>
                      <a:cubicBezTo>
                        <a:pt x="410234" y="125003"/>
                        <a:pt x="362554" y="78375"/>
                        <a:pt x="304941" y="78375"/>
                      </a:cubicBezTo>
                      <a:close/>
                      <a:moveTo>
                        <a:pt x="304941" y="0"/>
                      </a:moveTo>
                      <a:cubicBezTo>
                        <a:pt x="403281" y="0"/>
                        <a:pt x="482747" y="80359"/>
                        <a:pt x="482747" y="178576"/>
                      </a:cubicBezTo>
                      <a:cubicBezTo>
                        <a:pt x="482747" y="249014"/>
                        <a:pt x="391361" y="383938"/>
                        <a:pt x="338714" y="454376"/>
                      </a:cubicBezTo>
                      <a:cubicBezTo>
                        <a:pt x="330768" y="465289"/>
                        <a:pt x="317854" y="472234"/>
                        <a:pt x="304941" y="472234"/>
                      </a:cubicBezTo>
                      <a:cubicBezTo>
                        <a:pt x="291035" y="472234"/>
                        <a:pt x="278121" y="465289"/>
                        <a:pt x="270175" y="454376"/>
                      </a:cubicBezTo>
                      <a:cubicBezTo>
                        <a:pt x="217528" y="383938"/>
                        <a:pt x="126142" y="249014"/>
                        <a:pt x="126142" y="178576"/>
                      </a:cubicBezTo>
                      <a:cubicBezTo>
                        <a:pt x="126142" y="80359"/>
                        <a:pt x="205608" y="0"/>
                        <a:pt x="30494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miter lim="400000"/>
                </a:ln>
              </p:spPr>
              <p:txBody>
                <a:bodyPr wrap="square" lIns="91440" tIns="45720" rIns="91440" bIns="45720" anchor="ctr">
                  <a:normAutofit fontScale="77500" lnSpcReduction="20000"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endParaRPr/>
                </a:p>
              </p:txBody>
            </p:sp>
          </p:grpSp>
          <p:grpSp>
            <p:nvGrpSpPr>
              <p:cNvPr id="15" name="ís1iḍé">
                <a:extLst>
                  <a:ext uri="{FF2B5EF4-FFF2-40B4-BE49-F238E27FC236}">
                    <a16:creationId xmlns:a16="http://schemas.microsoft.com/office/drawing/2014/main" id="{6A844F26-4E76-41BC-9244-CE4000FCA61D}"/>
                  </a:ext>
                </a:extLst>
              </p:cNvPr>
              <p:cNvGrpSpPr/>
              <p:nvPr/>
            </p:nvGrpSpPr>
            <p:grpSpPr>
              <a:xfrm>
                <a:off x="8738300" y="1130300"/>
                <a:ext cx="2780600" cy="1398764"/>
                <a:chOff x="660400" y="1247775"/>
                <a:chExt cx="2780600" cy="1398764"/>
              </a:xfrm>
            </p:grpSpPr>
            <p:sp>
              <p:nvSpPr>
                <p:cNvPr id="16" name="iṥḻíḋe">
                  <a:extLst>
                    <a:ext uri="{FF2B5EF4-FFF2-40B4-BE49-F238E27FC236}">
                      <a16:creationId xmlns:a16="http://schemas.microsoft.com/office/drawing/2014/main" id="{2A09F212-D250-442C-8DC3-357B6D7406F7}"/>
                    </a:ext>
                  </a:extLst>
                </p:cNvPr>
                <p:cNvSpPr/>
                <p:nvPr/>
              </p:nvSpPr>
              <p:spPr bwMode="auto">
                <a:xfrm>
                  <a:off x="660400" y="1247775"/>
                  <a:ext cx="2780600" cy="458056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/>
                <a:p>
                  <a:pPr algn="r"/>
                  <a:r>
                    <a:rPr lang="en-US" altLang="zh-CN" sz="1600" b="1" dirty="0">
                      <a:solidFill>
                        <a:schemeClr val="tx1"/>
                      </a:solidFill>
                    </a:rPr>
                    <a:t>Text here</a:t>
                  </a:r>
                  <a:endParaRPr lang="zh-CN" altLang="en-US" sz="16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" name="íšḷiḑè">
                  <a:extLst>
                    <a:ext uri="{FF2B5EF4-FFF2-40B4-BE49-F238E27FC236}">
                      <a16:creationId xmlns:a16="http://schemas.microsoft.com/office/drawing/2014/main" id="{0BED07C5-A395-44C4-8FC6-E60F58F21F00}"/>
                    </a:ext>
                  </a:extLst>
                </p:cNvPr>
                <p:cNvSpPr/>
                <p:nvPr/>
              </p:nvSpPr>
              <p:spPr bwMode="auto">
                <a:xfrm>
                  <a:off x="660400" y="1734613"/>
                  <a:ext cx="2780600" cy="91192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0000" tIns="46800" rIns="90000" bIns="4680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 algn="r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marL="171450" indent="-171450" algn="r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…...</a:t>
                  </a:r>
                </a:p>
              </p:txBody>
            </p:sp>
          </p:grpSp>
        </p:grp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1849B262-1170-4AEA-A19A-926E34073888}"/>
                </a:ext>
              </a:extLst>
            </p:cNvPr>
            <p:cNvCxnSpPr/>
            <p:nvPr/>
          </p:nvCxnSpPr>
          <p:spPr>
            <a:xfrm>
              <a:off x="660400" y="3677168"/>
              <a:ext cx="3789892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4EF5A0E5-886A-4E13-A111-6B3BE6C3B80E}"/>
                </a:ext>
              </a:extLst>
            </p:cNvPr>
            <p:cNvCxnSpPr/>
            <p:nvPr/>
          </p:nvCxnSpPr>
          <p:spPr>
            <a:xfrm>
              <a:off x="7729008" y="3677168"/>
              <a:ext cx="3789892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íṥ1iďe">
              <a:extLst>
                <a:ext uri="{FF2B5EF4-FFF2-40B4-BE49-F238E27FC236}">
                  <a16:creationId xmlns:a16="http://schemas.microsoft.com/office/drawing/2014/main" id="{3309C4E1-3BB0-4B86-8499-996E9CB8CBE2}"/>
                </a:ext>
              </a:extLst>
            </p:cNvPr>
            <p:cNvSpPr/>
            <p:nvPr/>
          </p:nvSpPr>
          <p:spPr bwMode="auto">
            <a:xfrm>
              <a:off x="5381034" y="5636220"/>
              <a:ext cx="1429933" cy="45719"/>
            </a:xfrm>
            <a:prstGeom prst="ellipse">
              <a:avLst/>
            </a:prstGeom>
            <a:solidFill>
              <a:schemeClr val="bg1">
                <a:lumMod val="95000"/>
                <a:alpha val="70000"/>
              </a:schemeClr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dk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386657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9962915-B10C-497E-BD1B-66E692BBC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B162D6D-5E42-47A4-BFAB-A5C3454AC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710DFEA-FB6A-4667-BF94-6E9C2302C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7</a:t>
            </a:fld>
            <a:endParaRPr lang="zh-CN" altLang="en-US"/>
          </a:p>
        </p:txBody>
      </p:sp>
      <p:grpSp>
        <p:nvGrpSpPr>
          <p:cNvPr id="5" name="164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002BDA76-9664-40E1-B90C-26D599BE968C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368950" y="1793541"/>
            <a:ext cx="9522039" cy="4283897"/>
            <a:chOff x="1368950" y="1793541"/>
            <a:chExt cx="9522039" cy="4283897"/>
          </a:xfrm>
        </p:grpSpPr>
        <p:grpSp>
          <p:nvGrpSpPr>
            <p:cNvPr id="6" name="iŝḻîḋê">
              <a:extLst>
                <a:ext uri="{FF2B5EF4-FFF2-40B4-BE49-F238E27FC236}">
                  <a16:creationId xmlns:a16="http://schemas.microsoft.com/office/drawing/2014/main" id="{632E48F0-605A-4D5C-96AE-5702A23F1970}"/>
                </a:ext>
              </a:extLst>
            </p:cNvPr>
            <p:cNvGrpSpPr/>
            <p:nvPr/>
          </p:nvGrpSpPr>
          <p:grpSpPr>
            <a:xfrm>
              <a:off x="1368950" y="4392813"/>
              <a:ext cx="2407615" cy="962645"/>
              <a:chOff x="609599" y="3012455"/>
              <a:chExt cx="2407615" cy="962645"/>
            </a:xfrm>
          </p:grpSpPr>
          <p:sp>
            <p:nvSpPr>
              <p:cNvPr id="32" name="íṡļîḑè">
                <a:extLst>
                  <a:ext uri="{FF2B5EF4-FFF2-40B4-BE49-F238E27FC236}">
                    <a16:creationId xmlns:a16="http://schemas.microsoft.com/office/drawing/2014/main" id="{C3A69D79-FA41-4E31-A5FF-FC4E74D7A528}"/>
                  </a:ext>
                </a:extLst>
              </p:cNvPr>
              <p:cNvSpPr txBox="1"/>
              <p:nvPr/>
            </p:nvSpPr>
            <p:spPr>
              <a:xfrm>
                <a:off x="609599" y="3385544"/>
                <a:ext cx="2407615" cy="58955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r" defTabSz="914378">
                  <a:lnSpc>
                    <a:spcPct val="120000"/>
                  </a:lnSpc>
                  <a:defRPr/>
                </a:pPr>
                <a:r>
                  <a:rPr lang="en-US" altLang="zh-CN" sz="1100" dirty="0"/>
                  <a:t>Copy paste fonts. Choose the only option to retain text.</a:t>
                </a:r>
                <a:endParaRPr lang="zh-CN" altLang="en-US" sz="1100" dirty="0"/>
              </a:p>
            </p:txBody>
          </p:sp>
          <p:sp>
            <p:nvSpPr>
              <p:cNvPr id="33" name="ï$ḷïḓé">
                <a:extLst>
                  <a:ext uri="{FF2B5EF4-FFF2-40B4-BE49-F238E27FC236}">
                    <a16:creationId xmlns:a16="http://schemas.microsoft.com/office/drawing/2014/main" id="{989BF900-A4B9-46F3-8085-BF22636BA1B5}"/>
                  </a:ext>
                </a:extLst>
              </p:cNvPr>
              <p:cNvSpPr/>
              <p:nvPr/>
            </p:nvSpPr>
            <p:spPr>
              <a:xfrm>
                <a:off x="609599" y="3012455"/>
                <a:ext cx="2407615" cy="373089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 lnSpcReduction="10000"/>
              </a:bodyPr>
              <a:lstStyle/>
              <a:p>
                <a:pPr lvl="0" algn="r" defTabSz="914378">
                  <a:defRPr/>
                </a:pPr>
                <a:r>
                  <a:rPr lang="en-US" altLang="zh-CN" sz="2000" b="1" dirty="0"/>
                  <a:t>Text here</a:t>
                </a:r>
                <a:endParaRPr lang="zh-CN" altLang="en-US" sz="2000" b="1" dirty="0"/>
              </a:p>
            </p:txBody>
          </p:sp>
        </p:grpSp>
        <p:grpSp>
          <p:nvGrpSpPr>
            <p:cNvPr id="7" name="isḻiďé">
              <a:extLst>
                <a:ext uri="{FF2B5EF4-FFF2-40B4-BE49-F238E27FC236}">
                  <a16:creationId xmlns:a16="http://schemas.microsoft.com/office/drawing/2014/main" id="{072EEA61-C209-470F-AEFC-9E3180F57832}"/>
                </a:ext>
              </a:extLst>
            </p:cNvPr>
            <p:cNvGrpSpPr/>
            <p:nvPr/>
          </p:nvGrpSpPr>
          <p:grpSpPr>
            <a:xfrm>
              <a:off x="8433660" y="4392813"/>
              <a:ext cx="2457329" cy="962645"/>
              <a:chOff x="9029821" y="3012455"/>
              <a:chExt cx="2457329" cy="962645"/>
            </a:xfrm>
          </p:grpSpPr>
          <p:sp>
            <p:nvSpPr>
              <p:cNvPr id="30" name="íśḷïḓé">
                <a:extLst>
                  <a:ext uri="{FF2B5EF4-FFF2-40B4-BE49-F238E27FC236}">
                    <a16:creationId xmlns:a16="http://schemas.microsoft.com/office/drawing/2014/main" id="{DD9394DD-EDA1-4E47-897D-D1E9B24B3956}"/>
                  </a:ext>
                </a:extLst>
              </p:cNvPr>
              <p:cNvSpPr txBox="1"/>
              <p:nvPr/>
            </p:nvSpPr>
            <p:spPr>
              <a:xfrm>
                <a:off x="9029821" y="3385544"/>
                <a:ext cx="2457329" cy="58955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defTabSz="914378">
                  <a:lnSpc>
                    <a:spcPct val="120000"/>
                  </a:lnSpc>
                  <a:defRPr/>
                </a:pPr>
                <a:r>
                  <a:rPr lang="en-US" altLang="zh-CN" sz="1100" dirty="0"/>
                  <a:t>Copy paste fonts. Choose the only option to retain text.</a:t>
                </a:r>
                <a:endParaRPr lang="zh-CN" altLang="en-US" sz="1100" dirty="0"/>
              </a:p>
            </p:txBody>
          </p:sp>
          <p:sp>
            <p:nvSpPr>
              <p:cNvPr id="31" name="iṩlîḋè">
                <a:extLst>
                  <a:ext uri="{FF2B5EF4-FFF2-40B4-BE49-F238E27FC236}">
                    <a16:creationId xmlns:a16="http://schemas.microsoft.com/office/drawing/2014/main" id="{F3C5BC44-A5A8-4170-B3C3-D06A4767E0A1}"/>
                  </a:ext>
                </a:extLst>
              </p:cNvPr>
              <p:cNvSpPr/>
              <p:nvPr/>
            </p:nvSpPr>
            <p:spPr>
              <a:xfrm>
                <a:off x="9029821" y="3012455"/>
                <a:ext cx="2457329" cy="373089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 lnSpcReduction="10000"/>
              </a:bodyPr>
              <a:lstStyle/>
              <a:p>
                <a:pPr lvl="0" defTabSz="914378">
                  <a:defRPr/>
                </a:pPr>
                <a:r>
                  <a:rPr lang="en-US" altLang="zh-CN" sz="2000" b="1" dirty="0"/>
                  <a:t>Text here</a:t>
                </a:r>
                <a:endParaRPr lang="zh-CN" altLang="en-US" sz="2000" b="1" dirty="0"/>
              </a:p>
            </p:txBody>
          </p:sp>
        </p:grpSp>
        <p:grpSp>
          <p:nvGrpSpPr>
            <p:cNvPr id="8" name="iṩľíďe">
              <a:extLst>
                <a:ext uri="{FF2B5EF4-FFF2-40B4-BE49-F238E27FC236}">
                  <a16:creationId xmlns:a16="http://schemas.microsoft.com/office/drawing/2014/main" id="{3155B039-8390-434D-BEFE-5C64C53EF3A1}"/>
                </a:ext>
              </a:extLst>
            </p:cNvPr>
            <p:cNvGrpSpPr/>
            <p:nvPr/>
          </p:nvGrpSpPr>
          <p:grpSpPr>
            <a:xfrm>
              <a:off x="4250448" y="2373757"/>
              <a:ext cx="3904467" cy="3703681"/>
              <a:chOff x="3882406" y="907348"/>
              <a:chExt cx="4763194" cy="4518250"/>
            </a:xfrm>
          </p:grpSpPr>
          <p:sp>
            <p:nvSpPr>
              <p:cNvPr id="24" name="iŝļídê">
                <a:extLst>
                  <a:ext uri="{FF2B5EF4-FFF2-40B4-BE49-F238E27FC236}">
                    <a16:creationId xmlns:a16="http://schemas.microsoft.com/office/drawing/2014/main" id="{9A22923A-B04F-4D65-A6F9-07C2C6B7FA3C}"/>
                  </a:ext>
                </a:extLst>
              </p:cNvPr>
              <p:cNvSpPr/>
              <p:nvPr/>
            </p:nvSpPr>
            <p:spPr>
              <a:xfrm>
                <a:off x="7418780" y="4017012"/>
                <a:ext cx="1226820" cy="1057603"/>
              </a:xfrm>
              <a:prstGeom prst="triangle">
                <a:avLst/>
              </a:prstGeom>
              <a:solidFill>
                <a:schemeClr val="bg1">
                  <a:lumMod val="5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5" name="ïṡlíḓè">
                <a:extLst>
                  <a:ext uri="{FF2B5EF4-FFF2-40B4-BE49-F238E27FC236}">
                    <a16:creationId xmlns:a16="http://schemas.microsoft.com/office/drawing/2014/main" id="{96106107-81CA-4C8F-A08F-07875930B370}"/>
                  </a:ext>
                </a:extLst>
              </p:cNvPr>
              <p:cNvSpPr/>
              <p:nvPr/>
            </p:nvSpPr>
            <p:spPr>
              <a:xfrm>
                <a:off x="4847030" y="4017011"/>
                <a:ext cx="3185160" cy="1057603"/>
              </a:xfrm>
              <a:prstGeom prst="parallelogram">
                <a:avLst>
                  <a:gd name="adj" fmla="val 57722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6" name="îSľïḋe">
                <a:extLst>
                  <a:ext uri="{FF2B5EF4-FFF2-40B4-BE49-F238E27FC236}">
                    <a16:creationId xmlns:a16="http://schemas.microsoft.com/office/drawing/2014/main" id="{A4CD31A7-DF06-404C-AF83-4F1AC39E1F42}"/>
                  </a:ext>
                </a:extLst>
              </p:cNvPr>
              <p:cNvSpPr/>
              <p:nvPr/>
            </p:nvSpPr>
            <p:spPr>
              <a:xfrm rot="7176267">
                <a:off x="3798188" y="4283776"/>
                <a:ext cx="1226040" cy="1057603"/>
              </a:xfrm>
              <a:prstGeom prst="triangle">
                <a:avLst/>
              </a:prstGeom>
              <a:solidFill>
                <a:schemeClr val="bg1">
                  <a:lumMod val="5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7" name="ï$lïḍe">
                <a:extLst>
                  <a:ext uri="{FF2B5EF4-FFF2-40B4-BE49-F238E27FC236}">
                    <a16:creationId xmlns:a16="http://schemas.microsoft.com/office/drawing/2014/main" id="{AF496B69-7CDA-40DC-AC5D-0D04DA94C16E}"/>
                  </a:ext>
                </a:extLst>
              </p:cNvPr>
              <p:cNvSpPr/>
              <p:nvPr/>
            </p:nvSpPr>
            <p:spPr>
              <a:xfrm rot="7176267">
                <a:off x="3599284" y="2888630"/>
                <a:ext cx="3209239" cy="1057603"/>
              </a:xfrm>
              <a:prstGeom prst="parallelogram">
                <a:avLst>
                  <a:gd name="adj" fmla="val 57327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8" name="îṩ1ïḑê">
                <a:extLst>
                  <a:ext uri="{FF2B5EF4-FFF2-40B4-BE49-F238E27FC236}">
                    <a16:creationId xmlns:a16="http://schemas.microsoft.com/office/drawing/2014/main" id="{B8C5E077-9E69-4025-9287-9C748827C6BC}"/>
                  </a:ext>
                </a:extLst>
              </p:cNvPr>
              <p:cNvSpPr/>
              <p:nvPr/>
            </p:nvSpPr>
            <p:spPr>
              <a:xfrm rot="14409079">
                <a:off x="5375029" y="991566"/>
                <a:ext cx="1226040" cy="1057603"/>
              </a:xfrm>
              <a:prstGeom prst="triangle">
                <a:avLst/>
              </a:pr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9" name="îṧ1iḑê">
                <a:extLst>
                  <a:ext uri="{FF2B5EF4-FFF2-40B4-BE49-F238E27FC236}">
                    <a16:creationId xmlns:a16="http://schemas.microsoft.com/office/drawing/2014/main" id="{58077DD0-6580-44FD-848C-23906B0239B8}"/>
                  </a:ext>
                </a:extLst>
              </p:cNvPr>
              <p:cNvSpPr/>
              <p:nvPr/>
            </p:nvSpPr>
            <p:spPr>
              <a:xfrm rot="14409079">
                <a:off x="5188621" y="2372001"/>
                <a:ext cx="3183135" cy="1057603"/>
              </a:xfrm>
              <a:prstGeom prst="parallelogram">
                <a:avLst>
                  <a:gd name="adj" fmla="val 57327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</p:grpSp>
        <p:sp>
          <p:nvSpPr>
            <p:cNvPr id="9" name="ïṣlïḋè">
              <a:extLst>
                <a:ext uri="{FF2B5EF4-FFF2-40B4-BE49-F238E27FC236}">
                  <a16:creationId xmlns:a16="http://schemas.microsoft.com/office/drawing/2014/main" id="{2DD18A0D-15F6-4D98-B921-C592E5B8F07F}"/>
                </a:ext>
              </a:extLst>
            </p:cNvPr>
            <p:cNvSpPr/>
            <p:nvPr/>
          </p:nvSpPr>
          <p:spPr bwMode="auto">
            <a:xfrm>
              <a:off x="7428016" y="5329620"/>
              <a:ext cx="446169" cy="366714"/>
            </a:xfrm>
            <a:custGeom>
              <a:avLst/>
              <a:gdLst>
                <a:gd name="T0" fmla="*/ 285 w 293"/>
                <a:gd name="T1" fmla="*/ 32 h 238"/>
                <a:gd name="T2" fmla="*/ 259 w 293"/>
                <a:gd name="T3" fmla="*/ 38 h 238"/>
                <a:gd name="T4" fmla="*/ 275 w 293"/>
                <a:gd name="T5" fmla="*/ 24 h 238"/>
                <a:gd name="T6" fmla="*/ 285 w 293"/>
                <a:gd name="T7" fmla="*/ 4 h 238"/>
                <a:gd name="T8" fmla="*/ 257 w 293"/>
                <a:gd name="T9" fmla="*/ 16 h 238"/>
                <a:gd name="T10" fmla="*/ 237 w 293"/>
                <a:gd name="T11" fmla="*/ 11 h 238"/>
                <a:gd name="T12" fmla="*/ 216 w 293"/>
                <a:gd name="T13" fmla="*/ 1 h 238"/>
                <a:gd name="T14" fmla="*/ 203 w 293"/>
                <a:gd name="T15" fmla="*/ 0 h 238"/>
                <a:gd name="T16" fmla="*/ 179 w 293"/>
                <a:gd name="T17" fmla="*/ 5 h 238"/>
                <a:gd name="T18" fmla="*/ 154 w 293"/>
                <a:gd name="T19" fmla="*/ 27 h 238"/>
                <a:gd name="T20" fmla="*/ 143 w 293"/>
                <a:gd name="T21" fmla="*/ 54 h 238"/>
                <a:gd name="T22" fmla="*/ 143 w 293"/>
                <a:gd name="T23" fmla="*/ 67 h 238"/>
                <a:gd name="T24" fmla="*/ 126 w 293"/>
                <a:gd name="T25" fmla="*/ 72 h 238"/>
                <a:gd name="T26" fmla="*/ 75 w 293"/>
                <a:gd name="T27" fmla="*/ 55 h 238"/>
                <a:gd name="T28" fmla="*/ 33 w 293"/>
                <a:gd name="T29" fmla="*/ 24 h 238"/>
                <a:gd name="T30" fmla="*/ 17 w 293"/>
                <a:gd name="T31" fmla="*/ 17 h 238"/>
                <a:gd name="T32" fmla="*/ 12 w 293"/>
                <a:gd name="T33" fmla="*/ 41 h 238"/>
                <a:gd name="T34" fmla="*/ 14 w 293"/>
                <a:gd name="T35" fmla="*/ 57 h 238"/>
                <a:gd name="T36" fmla="*/ 23 w 293"/>
                <a:gd name="T37" fmla="*/ 76 h 238"/>
                <a:gd name="T38" fmla="*/ 39 w 293"/>
                <a:gd name="T39" fmla="*/ 91 h 238"/>
                <a:gd name="T40" fmla="*/ 25 w 293"/>
                <a:gd name="T41" fmla="*/ 89 h 238"/>
                <a:gd name="T42" fmla="*/ 12 w 293"/>
                <a:gd name="T43" fmla="*/ 84 h 238"/>
                <a:gd name="T44" fmla="*/ 13 w 293"/>
                <a:gd name="T45" fmla="*/ 95 h 238"/>
                <a:gd name="T46" fmla="*/ 25 w 293"/>
                <a:gd name="T47" fmla="*/ 123 h 238"/>
                <a:gd name="T48" fmla="*/ 50 w 293"/>
                <a:gd name="T49" fmla="*/ 140 h 238"/>
                <a:gd name="T50" fmla="*/ 52 w 293"/>
                <a:gd name="T51" fmla="*/ 145 h 238"/>
                <a:gd name="T52" fmla="*/ 33 w 293"/>
                <a:gd name="T53" fmla="*/ 145 h 238"/>
                <a:gd name="T54" fmla="*/ 41 w 293"/>
                <a:gd name="T55" fmla="*/ 161 h 238"/>
                <a:gd name="T56" fmla="*/ 62 w 293"/>
                <a:gd name="T57" fmla="*/ 179 h 238"/>
                <a:gd name="T58" fmla="*/ 89 w 293"/>
                <a:gd name="T59" fmla="*/ 186 h 238"/>
                <a:gd name="T60" fmla="*/ 73 w 293"/>
                <a:gd name="T61" fmla="*/ 197 h 238"/>
                <a:gd name="T62" fmla="*/ 45 w 293"/>
                <a:gd name="T63" fmla="*/ 208 h 238"/>
                <a:gd name="T64" fmla="*/ 14 w 293"/>
                <a:gd name="T65" fmla="*/ 212 h 238"/>
                <a:gd name="T66" fmla="*/ 0 w 293"/>
                <a:gd name="T67" fmla="*/ 211 h 238"/>
                <a:gd name="T68" fmla="*/ 32 w 293"/>
                <a:gd name="T69" fmla="*/ 227 h 238"/>
                <a:gd name="T70" fmla="*/ 68 w 293"/>
                <a:gd name="T71" fmla="*/ 237 h 238"/>
                <a:gd name="T72" fmla="*/ 93 w 293"/>
                <a:gd name="T73" fmla="*/ 238 h 238"/>
                <a:gd name="T74" fmla="*/ 149 w 293"/>
                <a:gd name="T75" fmla="*/ 229 h 238"/>
                <a:gd name="T76" fmla="*/ 195 w 293"/>
                <a:gd name="T77" fmla="*/ 205 h 238"/>
                <a:gd name="T78" fmla="*/ 229 w 293"/>
                <a:gd name="T79" fmla="*/ 169 h 238"/>
                <a:gd name="T80" fmla="*/ 252 w 293"/>
                <a:gd name="T81" fmla="*/ 127 h 238"/>
                <a:gd name="T82" fmla="*/ 262 w 293"/>
                <a:gd name="T83" fmla="*/ 82 h 238"/>
                <a:gd name="T84" fmla="*/ 263 w 293"/>
                <a:gd name="T85" fmla="*/ 59 h 238"/>
                <a:gd name="T86" fmla="*/ 280 w 293"/>
                <a:gd name="T87" fmla="*/ 45 h 238"/>
                <a:gd name="T88" fmla="*/ 293 w 293"/>
                <a:gd name="T89" fmla="*/ 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238">
                  <a:moveTo>
                    <a:pt x="293" y="28"/>
                  </a:moveTo>
                  <a:lnTo>
                    <a:pt x="293" y="28"/>
                  </a:lnTo>
                  <a:lnTo>
                    <a:pt x="285" y="32"/>
                  </a:lnTo>
                  <a:lnTo>
                    <a:pt x="277" y="34"/>
                  </a:lnTo>
                  <a:lnTo>
                    <a:pt x="267" y="36"/>
                  </a:lnTo>
                  <a:lnTo>
                    <a:pt x="259" y="38"/>
                  </a:lnTo>
                  <a:lnTo>
                    <a:pt x="259" y="38"/>
                  </a:lnTo>
                  <a:lnTo>
                    <a:pt x="267" y="31"/>
                  </a:lnTo>
                  <a:lnTo>
                    <a:pt x="275" y="24"/>
                  </a:lnTo>
                  <a:lnTo>
                    <a:pt x="281" y="14"/>
                  </a:lnTo>
                  <a:lnTo>
                    <a:pt x="285" y="4"/>
                  </a:lnTo>
                  <a:lnTo>
                    <a:pt x="285" y="4"/>
                  </a:lnTo>
                  <a:lnTo>
                    <a:pt x="277" y="9"/>
                  </a:lnTo>
                  <a:lnTo>
                    <a:pt x="266" y="13"/>
                  </a:lnTo>
                  <a:lnTo>
                    <a:pt x="257" y="16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37" y="11"/>
                  </a:lnTo>
                  <a:lnTo>
                    <a:pt x="227" y="5"/>
                  </a:lnTo>
                  <a:lnTo>
                    <a:pt x="222" y="3"/>
                  </a:lnTo>
                  <a:lnTo>
                    <a:pt x="216" y="1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1" y="1"/>
                  </a:lnTo>
                  <a:lnTo>
                    <a:pt x="179" y="5"/>
                  </a:lnTo>
                  <a:lnTo>
                    <a:pt x="169" y="10"/>
                  </a:lnTo>
                  <a:lnTo>
                    <a:pt x="161" y="17"/>
                  </a:lnTo>
                  <a:lnTo>
                    <a:pt x="154" y="27"/>
                  </a:lnTo>
                  <a:lnTo>
                    <a:pt x="147" y="37"/>
                  </a:lnTo>
                  <a:lnTo>
                    <a:pt x="144" y="48"/>
                  </a:lnTo>
                  <a:lnTo>
                    <a:pt x="143" y="54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3" y="6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26" y="72"/>
                  </a:lnTo>
                  <a:lnTo>
                    <a:pt x="108" y="68"/>
                  </a:lnTo>
                  <a:lnTo>
                    <a:pt x="92" y="63"/>
                  </a:lnTo>
                  <a:lnTo>
                    <a:pt x="75" y="55"/>
                  </a:lnTo>
                  <a:lnTo>
                    <a:pt x="59" y="46"/>
                  </a:lnTo>
                  <a:lnTo>
                    <a:pt x="45" y="36"/>
                  </a:lnTo>
                  <a:lnTo>
                    <a:pt x="33" y="24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7" y="17"/>
                  </a:lnTo>
                  <a:lnTo>
                    <a:pt x="15" y="26"/>
                  </a:lnTo>
                  <a:lnTo>
                    <a:pt x="13" y="33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8"/>
                  </a:lnTo>
                  <a:lnTo>
                    <a:pt x="14" y="57"/>
                  </a:lnTo>
                  <a:lnTo>
                    <a:pt x="17" y="63"/>
                  </a:lnTo>
                  <a:lnTo>
                    <a:pt x="20" y="70"/>
                  </a:lnTo>
                  <a:lnTo>
                    <a:pt x="23" y="76"/>
                  </a:lnTo>
                  <a:lnTo>
                    <a:pt x="28" y="81"/>
                  </a:lnTo>
                  <a:lnTo>
                    <a:pt x="34" y="87"/>
                  </a:lnTo>
                  <a:lnTo>
                    <a:pt x="39" y="91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5" y="89"/>
                  </a:lnTo>
                  <a:lnTo>
                    <a:pt x="18" y="87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95"/>
                  </a:lnTo>
                  <a:lnTo>
                    <a:pt x="16" y="105"/>
                  </a:lnTo>
                  <a:lnTo>
                    <a:pt x="20" y="115"/>
                  </a:lnTo>
                  <a:lnTo>
                    <a:pt x="25" y="123"/>
                  </a:lnTo>
                  <a:lnTo>
                    <a:pt x="33" y="130"/>
                  </a:lnTo>
                  <a:lnTo>
                    <a:pt x="41" y="136"/>
                  </a:lnTo>
                  <a:lnTo>
                    <a:pt x="50" y="140"/>
                  </a:lnTo>
                  <a:lnTo>
                    <a:pt x="60" y="143"/>
                  </a:lnTo>
                  <a:lnTo>
                    <a:pt x="60" y="143"/>
                  </a:lnTo>
                  <a:lnTo>
                    <a:pt x="52" y="145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41" y="161"/>
                  </a:lnTo>
                  <a:lnTo>
                    <a:pt x="47" y="168"/>
                  </a:lnTo>
                  <a:lnTo>
                    <a:pt x="54" y="175"/>
                  </a:lnTo>
                  <a:lnTo>
                    <a:pt x="62" y="179"/>
                  </a:lnTo>
                  <a:lnTo>
                    <a:pt x="71" y="183"/>
                  </a:lnTo>
                  <a:lnTo>
                    <a:pt x="79" y="18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1" y="192"/>
                  </a:lnTo>
                  <a:lnTo>
                    <a:pt x="73" y="197"/>
                  </a:lnTo>
                  <a:lnTo>
                    <a:pt x="64" y="201"/>
                  </a:lnTo>
                  <a:lnTo>
                    <a:pt x="54" y="206"/>
                  </a:lnTo>
                  <a:lnTo>
                    <a:pt x="45" y="208"/>
                  </a:lnTo>
                  <a:lnTo>
                    <a:pt x="35" y="210"/>
                  </a:lnTo>
                  <a:lnTo>
                    <a:pt x="25" y="212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0" y="217"/>
                  </a:lnTo>
                  <a:lnTo>
                    <a:pt x="21" y="222"/>
                  </a:lnTo>
                  <a:lnTo>
                    <a:pt x="32" y="227"/>
                  </a:lnTo>
                  <a:lnTo>
                    <a:pt x="44" y="231"/>
                  </a:lnTo>
                  <a:lnTo>
                    <a:pt x="55" y="235"/>
                  </a:lnTo>
                  <a:lnTo>
                    <a:pt x="68" y="237"/>
                  </a:lnTo>
                  <a:lnTo>
                    <a:pt x="80" y="238"/>
                  </a:lnTo>
                  <a:lnTo>
                    <a:pt x="93" y="238"/>
                  </a:lnTo>
                  <a:lnTo>
                    <a:pt x="93" y="238"/>
                  </a:lnTo>
                  <a:lnTo>
                    <a:pt x="112" y="237"/>
                  </a:lnTo>
                  <a:lnTo>
                    <a:pt x="132" y="233"/>
                  </a:lnTo>
                  <a:lnTo>
                    <a:pt x="149" y="229"/>
                  </a:lnTo>
                  <a:lnTo>
                    <a:pt x="166" y="222"/>
                  </a:lnTo>
                  <a:lnTo>
                    <a:pt x="180" y="215"/>
                  </a:lnTo>
                  <a:lnTo>
                    <a:pt x="195" y="205"/>
                  </a:lnTo>
                  <a:lnTo>
                    <a:pt x="207" y="194"/>
                  </a:lnTo>
                  <a:lnTo>
                    <a:pt x="220" y="183"/>
                  </a:lnTo>
                  <a:lnTo>
                    <a:pt x="229" y="169"/>
                  </a:lnTo>
                  <a:lnTo>
                    <a:pt x="238" y="156"/>
                  </a:lnTo>
                  <a:lnTo>
                    <a:pt x="246" y="141"/>
                  </a:lnTo>
                  <a:lnTo>
                    <a:pt x="252" y="127"/>
                  </a:lnTo>
                  <a:lnTo>
                    <a:pt x="257" y="112"/>
                  </a:lnTo>
                  <a:lnTo>
                    <a:pt x="260" y="97"/>
                  </a:lnTo>
                  <a:lnTo>
                    <a:pt x="262" y="82"/>
                  </a:lnTo>
                  <a:lnTo>
                    <a:pt x="263" y="67"/>
                  </a:lnTo>
                  <a:lnTo>
                    <a:pt x="263" y="67"/>
                  </a:lnTo>
                  <a:lnTo>
                    <a:pt x="263" y="59"/>
                  </a:lnTo>
                  <a:lnTo>
                    <a:pt x="263" y="59"/>
                  </a:lnTo>
                  <a:lnTo>
                    <a:pt x="271" y="52"/>
                  </a:lnTo>
                  <a:lnTo>
                    <a:pt x="280" y="45"/>
                  </a:lnTo>
                  <a:lnTo>
                    <a:pt x="287" y="37"/>
                  </a:lnTo>
                  <a:lnTo>
                    <a:pt x="293" y="28"/>
                  </a:lnTo>
                  <a:lnTo>
                    <a:pt x="293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0" name="íSľîdé">
              <a:extLst>
                <a:ext uri="{FF2B5EF4-FFF2-40B4-BE49-F238E27FC236}">
                  <a16:creationId xmlns:a16="http://schemas.microsoft.com/office/drawing/2014/main" id="{677BC3C6-ECA2-413F-B36C-94964044725C}"/>
                </a:ext>
              </a:extLst>
            </p:cNvPr>
            <p:cNvSpPr/>
            <p:nvPr/>
          </p:nvSpPr>
          <p:spPr bwMode="auto">
            <a:xfrm>
              <a:off x="5897308" y="2560660"/>
              <a:ext cx="401262" cy="400840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30 w 400"/>
                <a:gd name="T27" fmla="*/ 170 h 400"/>
                <a:gd name="T28" fmla="*/ 188 w 400"/>
                <a:gd name="T29" fmla="*/ 311 h 400"/>
                <a:gd name="T30" fmla="*/ 176 w 400"/>
                <a:gd name="T31" fmla="*/ 316 h 400"/>
                <a:gd name="T32" fmla="*/ 165 w 400"/>
                <a:gd name="T33" fmla="*/ 311 h 400"/>
                <a:gd name="T34" fmla="*/ 70 w 400"/>
                <a:gd name="T35" fmla="*/ 217 h 400"/>
                <a:gd name="T36" fmla="*/ 66 w 400"/>
                <a:gd name="T37" fmla="*/ 205 h 400"/>
                <a:gd name="T38" fmla="*/ 70 w 400"/>
                <a:gd name="T39" fmla="*/ 193 h 400"/>
                <a:gd name="T40" fmla="*/ 94 w 400"/>
                <a:gd name="T41" fmla="*/ 170 h 400"/>
                <a:gd name="T42" fmla="*/ 106 w 400"/>
                <a:gd name="T43" fmla="*/ 165 h 400"/>
                <a:gd name="T44" fmla="*/ 118 w 400"/>
                <a:gd name="T45" fmla="*/ 170 h 400"/>
                <a:gd name="T46" fmla="*/ 176 w 400"/>
                <a:gd name="T47" fmla="*/ 229 h 400"/>
                <a:gd name="T48" fmla="*/ 283 w 400"/>
                <a:gd name="T49" fmla="*/ 123 h 400"/>
                <a:gd name="T50" fmla="*/ 295 w 400"/>
                <a:gd name="T51" fmla="*/ 118 h 400"/>
                <a:gd name="T52" fmla="*/ 306 w 400"/>
                <a:gd name="T53" fmla="*/ 123 h 400"/>
                <a:gd name="T54" fmla="*/ 330 w 400"/>
                <a:gd name="T55" fmla="*/ 146 h 400"/>
                <a:gd name="T56" fmla="*/ 335 w 400"/>
                <a:gd name="T57" fmla="*/ 158 h 400"/>
                <a:gd name="T58" fmla="*/ 330 w 400"/>
                <a:gd name="T59" fmla="*/ 170 h 400"/>
                <a:gd name="T60" fmla="*/ 330 w 400"/>
                <a:gd name="T61" fmla="*/ 170 h 400"/>
                <a:gd name="T62" fmla="*/ 330 w 400"/>
                <a:gd name="T63" fmla="*/ 17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30" y="170"/>
                  </a:moveTo>
                  <a:cubicBezTo>
                    <a:pt x="188" y="311"/>
                    <a:pt x="188" y="311"/>
                    <a:pt x="188" y="311"/>
                  </a:cubicBezTo>
                  <a:cubicBezTo>
                    <a:pt x="185" y="315"/>
                    <a:pt x="181" y="316"/>
                    <a:pt x="176" y="316"/>
                  </a:cubicBezTo>
                  <a:cubicBezTo>
                    <a:pt x="172" y="316"/>
                    <a:pt x="168" y="315"/>
                    <a:pt x="165" y="311"/>
                  </a:cubicBezTo>
                  <a:cubicBezTo>
                    <a:pt x="70" y="217"/>
                    <a:pt x="70" y="217"/>
                    <a:pt x="70" y="217"/>
                  </a:cubicBezTo>
                  <a:cubicBezTo>
                    <a:pt x="67" y="214"/>
                    <a:pt x="66" y="210"/>
                    <a:pt x="66" y="205"/>
                  </a:cubicBezTo>
                  <a:cubicBezTo>
                    <a:pt x="66" y="200"/>
                    <a:pt x="67" y="196"/>
                    <a:pt x="70" y="193"/>
                  </a:cubicBezTo>
                  <a:cubicBezTo>
                    <a:pt x="94" y="170"/>
                    <a:pt x="94" y="170"/>
                    <a:pt x="94" y="170"/>
                  </a:cubicBezTo>
                  <a:cubicBezTo>
                    <a:pt x="97" y="166"/>
                    <a:pt x="101" y="165"/>
                    <a:pt x="106" y="165"/>
                  </a:cubicBezTo>
                  <a:cubicBezTo>
                    <a:pt x="110" y="165"/>
                    <a:pt x="114" y="166"/>
                    <a:pt x="118" y="170"/>
                  </a:cubicBezTo>
                  <a:cubicBezTo>
                    <a:pt x="176" y="229"/>
                    <a:pt x="176" y="229"/>
                    <a:pt x="176" y="229"/>
                  </a:cubicBezTo>
                  <a:cubicBezTo>
                    <a:pt x="283" y="123"/>
                    <a:pt x="283" y="123"/>
                    <a:pt x="283" y="123"/>
                  </a:cubicBezTo>
                  <a:cubicBezTo>
                    <a:pt x="286" y="119"/>
                    <a:pt x="290" y="118"/>
                    <a:pt x="295" y="118"/>
                  </a:cubicBezTo>
                  <a:cubicBezTo>
                    <a:pt x="299" y="118"/>
                    <a:pt x="303" y="119"/>
                    <a:pt x="306" y="123"/>
                  </a:cubicBezTo>
                  <a:cubicBezTo>
                    <a:pt x="330" y="146"/>
                    <a:pt x="330" y="146"/>
                    <a:pt x="330" y="146"/>
                  </a:cubicBezTo>
                  <a:cubicBezTo>
                    <a:pt x="333" y="149"/>
                    <a:pt x="335" y="153"/>
                    <a:pt x="335" y="158"/>
                  </a:cubicBezTo>
                  <a:cubicBezTo>
                    <a:pt x="335" y="163"/>
                    <a:pt x="333" y="167"/>
                    <a:pt x="330" y="170"/>
                  </a:cubicBezTo>
                  <a:close/>
                  <a:moveTo>
                    <a:pt x="330" y="170"/>
                  </a:moveTo>
                  <a:cubicBezTo>
                    <a:pt x="330" y="170"/>
                    <a:pt x="330" y="170"/>
                    <a:pt x="330" y="17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1" name="ísliḓe">
              <a:extLst>
                <a:ext uri="{FF2B5EF4-FFF2-40B4-BE49-F238E27FC236}">
                  <a16:creationId xmlns:a16="http://schemas.microsoft.com/office/drawing/2014/main" id="{021B18B8-7A70-4EA9-9AD8-607C1ABF35DB}"/>
                </a:ext>
              </a:extLst>
            </p:cNvPr>
            <p:cNvSpPr/>
            <p:nvPr/>
          </p:nvSpPr>
          <p:spPr bwMode="auto">
            <a:xfrm>
              <a:off x="4367298" y="5329620"/>
              <a:ext cx="361663" cy="360992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 lnSpcReduction="10000"/>
            </a:bodyPr>
            <a:lstStyle/>
            <a:p>
              <a:pPr algn="ctr"/>
              <a:endParaRPr/>
            </a:p>
          </p:txBody>
        </p:sp>
        <p:grpSp>
          <p:nvGrpSpPr>
            <p:cNvPr id="12" name="islíďê">
              <a:extLst>
                <a:ext uri="{FF2B5EF4-FFF2-40B4-BE49-F238E27FC236}">
                  <a16:creationId xmlns:a16="http://schemas.microsoft.com/office/drawing/2014/main" id="{490A2B97-5DF2-4FE2-9525-7E68EC022CFE}"/>
                </a:ext>
              </a:extLst>
            </p:cNvPr>
            <p:cNvGrpSpPr/>
            <p:nvPr/>
          </p:nvGrpSpPr>
          <p:grpSpPr>
            <a:xfrm>
              <a:off x="7653845" y="3093177"/>
              <a:ext cx="2457329" cy="962645"/>
              <a:chOff x="9029821" y="3012455"/>
              <a:chExt cx="2457329" cy="962645"/>
            </a:xfrm>
          </p:grpSpPr>
          <p:sp>
            <p:nvSpPr>
              <p:cNvPr id="22" name="iṡľîḑé">
                <a:extLst>
                  <a:ext uri="{FF2B5EF4-FFF2-40B4-BE49-F238E27FC236}">
                    <a16:creationId xmlns:a16="http://schemas.microsoft.com/office/drawing/2014/main" id="{552F72EF-7F61-4C81-963E-1876F6E53422}"/>
                  </a:ext>
                </a:extLst>
              </p:cNvPr>
              <p:cNvSpPr txBox="1"/>
              <p:nvPr/>
            </p:nvSpPr>
            <p:spPr>
              <a:xfrm>
                <a:off x="9029821" y="3385544"/>
                <a:ext cx="2457329" cy="58955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defTabSz="914378">
                  <a:lnSpc>
                    <a:spcPct val="120000"/>
                  </a:lnSpc>
                  <a:defRPr/>
                </a:pPr>
                <a:r>
                  <a:rPr lang="en-US" altLang="zh-CN" sz="1100" dirty="0"/>
                  <a:t>Copy paste fonts. Choose the only option to retain text.</a:t>
                </a:r>
                <a:endParaRPr lang="zh-CN" altLang="en-US" sz="1100" dirty="0"/>
              </a:p>
            </p:txBody>
          </p:sp>
          <p:sp>
            <p:nvSpPr>
              <p:cNvPr id="23" name="ïşḷîḓe">
                <a:extLst>
                  <a:ext uri="{FF2B5EF4-FFF2-40B4-BE49-F238E27FC236}">
                    <a16:creationId xmlns:a16="http://schemas.microsoft.com/office/drawing/2014/main" id="{3316EEA6-0DA5-4887-9230-CE0A37B75FA2}"/>
                  </a:ext>
                </a:extLst>
              </p:cNvPr>
              <p:cNvSpPr/>
              <p:nvPr/>
            </p:nvSpPr>
            <p:spPr>
              <a:xfrm>
                <a:off x="9029821" y="3012455"/>
                <a:ext cx="2457329" cy="373089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 lnSpcReduction="10000"/>
              </a:bodyPr>
              <a:lstStyle/>
              <a:p>
                <a:pPr lvl="0" defTabSz="914378">
                  <a:defRPr/>
                </a:pPr>
                <a:r>
                  <a:rPr lang="en-US" altLang="zh-CN" sz="2000" b="1" dirty="0"/>
                  <a:t>Text here</a:t>
                </a:r>
                <a:endParaRPr lang="zh-CN" altLang="en-US" sz="2000" b="1" dirty="0"/>
              </a:p>
            </p:txBody>
          </p:sp>
        </p:grpSp>
        <p:grpSp>
          <p:nvGrpSpPr>
            <p:cNvPr id="13" name="îśḻïḋé">
              <a:extLst>
                <a:ext uri="{FF2B5EF4-FFF2-40B4-BE49-F238E27FC236}">
                  <a16:creationId xmlns:a16="http://schemas.microsoft.com/office/drawing/2014/main" id="{2EA4045C-0444-44F6-B000-1C641EAE4BAF}"/>
                </a:ext>
              </a:extLst>
            </p:cNvPr>
            <p:cNvGrpSpPr/>
            <p:nvPr/>
          </p:nvGrpSpPr>
          <p:grpSpPr>
            <a:xfrm>
              <a:off x="6874030" y="1793541"/>
              <a:ext cx="2457329" cy="962645"/>
              <a:chOff x="9029821" y="3012455"/>
              <a:chExt cx="2457329" cy="962645"/>
            </a:xfrm>
          </p:grpSpPr>
          <p:sp>
            <p:nvSpPr>
              <p:cNvPr id="20" name="iṡļîdé">
                <a:extLst>
                  <a:ext uri="{FF2B5EF4-FFF2-40B4-BE49-F238E27FC236}">
                    <a16:creationId xmlns:a16="http://schemas.microsoft.com/office/drawing/2014/main" id="{5F7B073D-3DEF-4293-9ECC-4E0E316B9618}"/>
                  </a:ext>
                </a:extLst>
              </p:cNvPr>
              <p:cNvSpPr txBox="1"/>
              <p:nvPr/>
            </p:nvSpPr>
            <p:spPr>
              <a:xfrm>
                <a:off x="9029821" y="3385544"/>
                <a:ext cx="2457329" cy="58955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defTabSz="914378">
                  <a:lnSpc>
                    <a:spcPct val="120000"/>
                  </a:lnSpc>
                  <a:defRPr/>
                </a:pPr>
                <a:r>
                  <a:rPr lang="en-US" altLang="zh-CN" sz="1100" dirty="0"/>
                  <a:t>Copy paste fonts. Choose the only option to retain text.</a:t>
                </a:r>
                <a:endParaRPr lang="zh-CN" altLang="en-US" sz="1100" dirty="0"/>
              </a:p>
            </p:txBody>
          </p:sp>
          <p:sp>
            <p:nvSpPr>
              <p:cNvPr id="21" name="ïşḻïḍè">
                <a:extLst>
                  <a:ext uri="{FF2B5EF4-FFF2-40B4-BE49-F238E27FC236}">
                    <a16:creationId xmlns:a16="http://schemas.microsoft.com/office/drawing/2014/main" id="{C1E7A64F-1288-406E-AD0E-F534A5B55746}"/>
                  </a:ext>
                </a:extLst>
              </p:cNvPr>
              <p:cNvSpPr/>
              <p:nvPr/>
            </p:nvSpPr>
            <p:spPr>
              <a:xfrm>
                <a:off x="9029821" y="3012455"/>
                <a:ext cx="2457329" cy="373089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 lnSpcReduction="10000"/>
              </a:bodyPr>
              <a:lstStyle/>
              <a:p>
                <a:pPr lvl="0" defTabSz="914378">
                  <a:defRPr/>
                </a:pPr>
                <a:r>
                  <a:rPr lang="en-US" altLang="zh-CN" sz="2000" b="1" dirty="0"/>
                  <a:t>Text here</a:t>
                </a:r>
                <a:endParaRPr lang="zh-CN" altLang="en-US" sz="2000" b="1" dirty="0"/>
              </a:p>
            </p:txBody>
          </p:sp>
        </p:grpSp>
        <p:grpSp>
          <p:nvGrpSpPr>
            <p:cNvPr id="14" name="isḷîḋê">
              <a:extLst>
                <a:ext uri="{FF2B5EF4-FFF2-40B4-BE49-F238E27FC236}">
                  <a16:creationId xmlns:a16="http://schemas.microsoft.com/office/drawing/2014/main" id="{D8CC481A-D993-429E-907A-1433D671A830}"/>
                </a:ext>
              </a:extLst>
            </p:cNvPr>
            <p:cNvGrpSpPr/>
            <p:nvPr/>
          </p:nvGrpSpPr>
          <p:grpSpPr>
            <a:xfrm>
              <a:off x="1987716" y="3093177"/>
              <a:ext cx="2407615" cy="962645"/>
              <a:chOff x="609599" y="3012455"/>
              <a:chExt cx="2407615" cy="962645"/>
            </a:xfrm>
          </p:grpSpPr>
          <p:sp>
            <p:nvSpPr>
              <p:cNvPr id="18" name="îslíḑè">
                <a:extLst>
                  <a:ext uri="{FF2B5EF4-FFF2-40B4-BE49-F238E27FC236}">
                    <a16:creationId xmlns:a16="http://schemas.microsoft.com/office/drawing/2014/main" id="{CF1FBF38-517D-42D0-ABB0-DAAC2C86A696}"/>
                  </a:ext>
                </a:extLst>
              </p:cNvPr>
              <p:cNvSpPr txBox="1"/>
              <p:nvPr/>
            </p:nvSpPr>
            <p:spPr>
              <a:xfrm>
                <a:off x="609599" y="3385544"/>
                <a:ext cx="2407615" cy="58955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r" defTabSz="914378">
                  <a:lnSpc>
                    <a:spcPct val="120000"/>
                  </a:lnSpc>
                  <a:defRPr/>
                </a:pPr>
                <a:r>
                  <a:rPr lang="en-US" altLang="zh-CN" sz="1100" dirty="0"/>
                  <a:t>Copy paste fonts. Choose the only option to retain text.</a:t>
                </a:r>
                <a:endParaRPr lang="zh-CN" altLang="en-US" sz="1100" dirty="0"/>
              </a:p>
            </p:txBody>
          </p:sp>
          <p:sp>
            <p:nvSpPr>
              <p:cNvPr id="19" name="îṥḻide">
                <a:extLst>
                  <a:ext uri="{FF2B5EF4-FFF2-40B4-BE49-F238E27FC236}">
                    <a16:creationId xmlns:a16="http://schemas.microsoft.com/office/drawing/2014/main" id="{4BC1DA6F-E577-4350-9D6C-531E02F4BB2E}"/>
                  </a:ext>
                </a:extLst>
              </p:cNvPr>
              <p:cNvSpPr/>
              <p:nvPr/>
            </p:nvSpPr>
            <p:spPr>
              <a:xfrm>
                <a:off x="609599" y="3012455"/>
                <a:ext cx="2407615" cy="373089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 lnSpcReduction="10000"/>
              </a:bodyPr>
              <a:lstStyle/>
              <a:p>
                <a:pPr lvl="0" algn="r" defTabSz="914378">
                  <a:defRPr/>
                </a:pPr>
                <a:r>
                  <a:rPr lang="en-US" altLang="zh-CN" sz="2000" b="1" dirty="0"/>
                  <a:t>Text here</a:t>
                </a:r>
                <a:endParaRPr lang="zh-CN" altLang="en-US" sz="2000" b="1" dirty="0"/>
              </a:p>
            </p:txBody>
          </p:sp>
        </p:grpSp>
        <p:grpSp>
          <p:nvGrpSpPr>
            <p:cNvPr id="15" name="íṧľiďe">
              <a:extLst>
                <a:ext uri="{FF2B5EF4-FFF2-40B4-BE49-F238E27FC236}">
                  <a16:creationId xmlns:a16="http://schemas.microsoft.com/office/drawing/2014/main" id="{F5063CCA-8C51-43B0-B43A-6A722E4F57AD}"/>
                </a:ext>
              </a:extLst>
            </p:cNvPr>
            <p:cNvGrpSpPr/>
            <p:nvPr/>
          </p:nvGrpSpPr>
          <p:grpSpPr>
            <a:xfrm>
              <a:off x="2606482" y="1793541"/>
              <a:ext cx="2407615" cy="962645"/>
              <a:chOff x="609599" y="3012455"/>
              <a:chExt cx="2407615" cy="962645"/>
            </a:xfrm>
          </p:grpSpPr>
          <p:sp>
            <p:nvSpPr>
              <p:cNvPr id="16" name="îśḻîde">
                <a:extLst>
                  <a:ext uri="{FF2B5EF4-FFF2-40B4-BE49-F238E27FC236}">
                    <a16:creationId xmlns:a16="http://schemas.microsoft.com/office/drawing/2014/main" id="{AB1A8D1C-0F66-44F5-A867-25572FBE1433}"/>
                  </a:ext>
                </a:extLst>
              </p:cNvPr>
              <p:cNvSpPr txBox="1"/>
              <p:nvPr/>
            </p:nvSpPr>
            <p:spPr>
              <a:xfrm>
                <a:off x="609599" y="3385544"/>
                <a:ext cx="2407615" cy="58955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r" defTabSz="914378">
                  <a:lnSpc>
                    <a:spcPct val="120000"/>
                  </a:lnSpc>
                  <a:defRPr/>
                </a:pPr>
                <a:r>
                  <a:rPr lang="en-US" altLang="zh-CN" sz="1100" dirty="0"/>
                  <a:t>Copy paste fonts. Choose the only option to retain text.</a:t>
                </a:r>
                <a:endParaRPr lang="zh-CN" altLang="en-US" sz="1100" dirty="0"/>
              </a:p>
            </p:txBody>
          </p:sp>
          <p:sp>
            <p:nvSpPr>
              <p:cNvPr id="17" name="îšlíḍé">
                <a:extLst>
                  <a:ext uri="{FF2B5EF4-FFF2-40B4-BE49-F238E27FC236}">
                    <a16:creationId xmlns:a16="http://schemas.microsoft.com/office/drawing/2014/main" id="{2F672EFC-3032-413F-A32C-D82E832212E0}"/>
                  </a:ext>
                </a:extLst>
              </p:cNvPr>
              <p:cNvSpPr/>
              <p:nvPr/>
            </p:nvSpPr>
            <p:spPr>
              <a:xfrm>
                <a:off x="609599" y="3012455"/>
                <a:ext cx="2407615" cy="373089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 lnSpcReduction="10000"/>
              </a:bodyPr>
              <a:lstStyle/>
              <a:p>
                <a:pPr lvl="0" algn="r" defTabSz="914378">
                  <a:defRPr/>
                </a:pPr>
                <a:r>
                  <a:rPr lang="en-US" altLang="zh-CN" sz="2000" b="1" dirty="0"/>
                  <a:t>Text here</a:t>
                </a:r>
                <a:endParaRPr lang="zh-CN" altLang="en-US" sz="2000" b="1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921480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solidFill>
                  <a:schemeClr val="accent3"/>
                </a:solidFill>
              </a:rPr>
              <a:t>Section Header Here</a:t>
            </a:r>
            <a:endParaRPr lang="zh-CN" altLang="en-US" dirty="0">
              <a:solidFill>
                <a:schemeClr val="accent3"/>
              </a:solidFill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lnSpc>
                <a:spcPct val="100000"/>
              </a:lnSpc>
            </a:pPr>
            <a:r>
              <a:rPr lang="en-US" altLang="zh-CN" dirty="0">
                <a:solidFill>
                  <a:schemeClr val="accent3"/>
                </a:solidFill>
              </a:rPr>
              <a:t>Supporting text here.</a:t>
            </a:r>
          </a:p>
          <a:p>
            <a:pPr lvl="0">
              <a:lnSpc>
                <a:spcPct val="100000"/>
              </a:lnSpc>
            </a:pPr>
            <a:r>
              <a:rPr lang="en-US" altLang="zh-CN" dirty="0">
                <a:solidFill>
                  <a:schemeClr val="accent3"/>
                </a:solidFill>
              </a:rPr>
              <a:t>When you copy &amp; paste, choose "keep text only" option.</a:t>
            </a:r>
            <a:endParaRPr lang="zh-CN" altLang="en-US" dirty="0">
              <a:solidFill>
                <a:schemeClr val="accent3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9628743" y="3038907"/>
            <a:ext cx="1175649" cy="1022183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3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/02</a:t>
            </a:r>
            <a:endParaRPr lang="zh-CN" altLang="en-US" spc="100" dirty="0">
              <a:solidFill>
                <a:schemeClr val="accent3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86188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080DEBD-A79C-4025-B0B6-04970F5D4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5DCE185-C320-4839-A4B2-66CAE95CA8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EDC43D2-CE54-4B6F-889F-C8EDDFD5B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9</a:t>
            </a:fld>
            <a:endParaRPr lang="zh-CN" altLang="en-US"/>
          </a:p>
        </p:txBody>
      </p:sp>
      <p:grpSp>
        <p:nvGrpSpPr>
          <p:cNvPr id="5" name="246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619C9402-05B6-4322-9D69-FB46959B5F0E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399" y="1130300"/>
            <a:ext cx="10858501" cy="5003800"/>
            <a:chOff x="660399" y="1130300"/>
            <a:chExt cx="10858501" cy="5003800"/>
          </a:xfrm>
        </p:grpSpPr>
        <p:sp>
          <p:nvSpPr>
            <p:cNvPr id="6" name="íŝḻiḓê">
              <a:extLst>
                <a:ext uri="{FF2B5EF4-FFF2-40B4-BE49-F238E27FC236}">
                  <a16:creationId xmlns:a16="http://schemas.microsoft.com/office/drawing/2014/main" id="{DCA2DF6B-13EE-41FF-AEDF-BA374CC09264}"/>
                </a:ext>
              </a:extLst>
            </p:cNvPr>
            <p:cNvSpPr/>
            <p:nvPr/>
          </p:nvSpPr>
          <p:spPr>
            <a:xfrm>
              <a:off x="660399" y="2724852"/>
              <a:ext cx="10858500" cy="868247"/>
            </a:xfrm>
            <a:prstGeom prst="rightArrow">
              <a:avLst>
                <a:gd name="adj1" fmla="val 100000"/>
                <a:gd name="adj2" fmla="val 71429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</p:spPr>
          <p:txBody>
            <a:bodyPr wrap="square" lIns="91440" tIns="45720" rIns="91440" bIns="45720" rtlCol="0" anchor="t">
              <a:normAutofit/>
            </a:bodyPr>
            <a:lstStyle/>
            <a:p>
              <a:pPr algn="ctr"/>
              <a:r>
                <a:rPr lang="en-US" altLang="zh-CN" i="1" dirty="0"/>
                <a:t>Supporting text here. </a:t>
              </a:r>
            </a:p>
          </p:txBody>
        </p:sp>
        <p:sp>
          <p:nvSpPr>
            <p:cNvPr id="7" name="îśḷíḑê">
              <a:extLst>
                <a:ext uri="{FF2B5EF4-FFF2-40B4-BE49-F238E27FC236}">
                  <a16:creationId xmlns:a16="http://schemas.microsoft.com/office/drawing/2014/main" id="{400938F1-4EDE-415E-9214-66C4D6345DA5}"/>
                </a:ext>
              </a:extLst>
            </p:cNvPr>
            <p:cNvSpPr/>
            <p:nvPr/>
          </p:nvSpPr>
          <p:spPr>
            <a:xfrm>
              <a:off x="2042128" y="3305893"/>
              <a:ext cx="524486" cy="52448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625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800" i="1" dirty="0"/>
                <a:t>1</a:t>
              </a:r>
              <a:endParaRPr lang="zh-CN" altLang="en-US" sz="2800" i="1" dirty="0"/>
            </a:p>
          </p:txBody>
        </p:sp>
        <p:grpSp>
          <p:nvGrpSpPr>
            <p:cNvPr id="8" name="iṡļíďé">
              <a:extLst>
                <a:ext uri="{FF2B5EF4-FFF2-40B4-BE49-F238E27FC236}">
                  <a16:creationId xmlns:a16="http://schemas.microsoft.com/office/drawing/2014/main" id="{8A90B397-E6ED-4324-9120-82B63903FD4D}"/>
                </a:ext>
              </a:extLst>
            </p:cNvPr>
            <p:cNvGrpSpPr/>
            <p:nvPr/>
          </p:nvGrpSpPr>
          <p:grpSpPr>
            <a:xfrm>
              <a:off x="660400" y="4035794"/>
              <a:ext cx="3287943" cy="1143954"/>
              <a:chOff x="1163789" y="2274621"/>
              <a:chExt cx="1436954" cy="1143954"/>
            </a:xfrm>
          </p:grpSpPr>
          <p:sp>
            <p:nvSpPr>
              <p:cNvPr id="21" name="iśľíďê">
                <a:extLst>
                  <a:ext uri="{FF2B5EF4-FFF2-40B4-BE49-F238E27FC236}">
                    <a16:creationId xmlns:a16="http://schemas.microsoft.com/office/drawing/2014/main" id="{FA1231B3-C646-4FE9-8A1D-38DC7DFDA303}"/>
                  </a:ext>
                </a:extLst>
              </p:cNvPr>
              <p:cNvSpPr/>
              <p:nvPr/>
            </p:nvSpPr>
            <p:spPr bwMode="auto">
              <a:xfrm>
                <a:off x="1163789" y="2716427"/>
                <a:ext cx="1436954" cy="702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2" name="îsľîḋé">
                <a:extLst>
                  <a:ext uri="{FF2B5EF4-FFF2-40B4-BE49-F238E27FC236}">
                    <a16:creationId xmlns:a16="http://schemas.microsoft.com/office/drawing/2014/main" id="{E2AA8ECB-7BB6-4C85-9492-795E5E8F9A24}"/>
                  </a:ext>
                </a:extLst>
              </p:cNvPr>
              <p:cNvSpPr txBox="1"/>
              <p:nvPr/>
            </p:nvSpPr>
            <p:spPr bwMode="auto">
              <a:xfrm>
                <a:off x="1163789" y="2274621"/>
                <a:ext cx="143695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grpSp>
          <p:nvGrpSpPr>
            <p:cNvPr id="9" name="ï$ľïḍe">
              <a:extLst>
                <a:ext uri="{FF2B5EF4-FFF2-40B4-BE49-F238E27FC236}">
                  <a16:creationId xmlns:a16="http://schemas.microsoft.com/office/drawing/2014/main" id="{C01B43F6-A7CE-414F-ABF6-C666FDDEEDE0}"/>
                </a:ext>
              </a:extLst>
            </p:cNvPr>
            <p:cNvGrpSpPr/>
            <p:nvPr/>
          </p:nvGrpSpPr>
          <p:grpSpPr>
            <a:xfrm>
              <a:off x="4445679" y="4035794"/>
              <a:ext cx="3287943" cy="1143954"/>
              <a:chOff x="1163789" y="2274621"/>
              <a:chExt cx="1436954" cy="1143954"/>
            </a:xfrm>
          </p:grpSpPr>
          <p:sp>
            <p:nvSpPr>
              <p:cNvPr id="19" name="îş1iďê">
                <a:extLst>
                  <a:ext uri="{FF2B5EF4-FFF2-40B4-BE49-F238E27FC236}">
                    <a16:creationId xmlns:a16="http://schemas.microsoft.com/office/drawing/2014/main" id="{D6224281-2362-4CDF-ADB7-2B2839462306}"/>
                  </a:ext>
                </a:extLst>
              </p:cNvPr>
              <p:cNvSpPr/>
              <p:nvPr/>
            </p:nvSpPr>
            <p:spPr bwMode="auto">
              <a:xfrm>
                <a:off x="1163789" y="2716427"/>
                <a:ext cx="1436954" cy="702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0" name="íślíḓe">
                <a:extLst>
                  <a:ext uri="{FF2B5EF4-FFF2-40B4-BE49-F238E27FC236}">
                    <a16:creationId xmlns:a16="http://schemas.microsoft.com/office/drawing/2014/main" id="{22B7CDBB-EB75-4B2E-9BE0-A85C2A1108BA}"/>
                  </a:ext>
                </a:extLst>
              </p:cNvPr>
              <p:cNvSpPr txBox="1"/>
              <p:nvPr/>
            </p:nvSpPr>
            <p:spPr bwMode="auto">
              <a:xfrm>
                <a:off x="1163789" y="2274621"/>
                <a:ext cx="143695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grpSp>
          <p:nvGrpSpPr>
            <p:cNvPr id="10" name="í$1îde">
              <a:extLst>
                <a:ext uri="{FF2B5EF4-FFF2-40B4-BE49-F238E27FC236}">
                  <a16:creationId xmlns:a16="http://schemas.microsoft.com/office/drawing/2014/main" id="{3455EC8D-7DAB-4CC0-BB36-33731A9D97E5}"/>
                </a:ext>
              </a:extLst>
            </p:cNvPr>
            <p:cNvGrpSpPr/>
            <p:nvPr/>
          </p:nvGrpSpPr>
          <p:grpSpPr>
            <a:xfrm>
              <a:off x="8230957" y="4035794"/>
              <a:ext cx="3287943" cy="1143954"/>
              <a:chOff x="1163789" y="2274621"/>
              <a:chExt cx="1436954" cy="1143954"/>
            </a:xfrm>
          </p:grpSpPr>
          <p:sp>
            <p:nvSpPr>
              <p:cNvPr id="17" name="işḷíḑe">
                <a:extLst>
                  <a:ext uri="{FF2B5EF4-FFF2-40B4-BE49-F238E27FC236}">
                    <a16:creationId xmlns:a16="http://schemas.microsoft.com/office/drawing/2014/main" id="{782BBDF8-BDDE-4B8C-BC52-8765414B2631}"/>
                  </a:ext>
                </a:extLst>
              </p:cNvPr>
              <p:cNvSpPr/>
              <p:nvPr/>
            </p:nvSpPr>
            <p:spPr bwMode="auto">
              <a:xfrm>
                <a:off x="1163789" y="2716427"/>
                <a:ext cx="1436954" cy="702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18" name="îṥḷíḑe">
                <a:extLst>
                  <a:ext uri="{FF2B5EF4-FFF2-40B4-BE49-F238E27FC236}">
                    <a16:creationId xmlns:a16="http://schemas.microsoft.com/office/drawing/2014/main" id="{1753ECA5-947B-423C-A014-08AF1ABFEC9B}"/>
                  </a:ext>
                </a:extLst>
              </p:cNvPr>
              <p:cNvSpPr txBox="1"/>
              <p:nvPr/>
            </p:nvSpPr>
            <p:spPr bwMode="auto">
              <a:xfrm>
                <a:off x="1163789" y="2274621"/>
                <a:ext cx="143695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sp>
          <p:nvSpPr>
            <p:cNvPr id="11" name="îṧļiḋé">
              <a:extLst>
                <a:ext uri="{FF2B5EF4-FFF2-40B4-BE49-F238E27FC236}">
                  <a16:creationId xmlns:a16="http://schemas.microsoft.com/office/drawing/2014/main" id="{7A63465E-C659-4528-8997-E46F54DA5186}"/>
                </a:ext>
              </a:extLst>
            </p:cNvPr>
            <p:cNvSpPr/>
            <p:nvPr/>
          </p:nvSpPr>
          <p:spPr>
            <a:xfrm>
              <a:off x="5827407" y="3305893"/>
              <a:ext cx="524486" cy="524486"/>
            </a:xfrm>
            <a:prstGeom prst="ellipse">
              <a:avLst/>
            </a:prstGeom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625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800" i="1" dirty="0"/>
                <a:t>2</a:t>
              </a:r>
              <a:endParaRPr lang="zh-CN" altLang="en-US" sz="2800" i="1" dirty="0"/>
            </a:p>
          </p:txBody>
        </p:sp>
        <p:sp>
          <p:nvSpPr>
            <p:cNvPr id="12" name="iṣļíḍé">
              <a:extLst>
                <a:ext uri="{FF2B5EF4-FFF2-40B4-BE49-F238E27FC236}">
                  <a16:creationId xmlns:a16="http://schemas.microsoft.com/office/drawing/2014/main" id="{110DA3BF-D11B-4AF1-BCBC-87C87475B421}"/>
                </a:ext>
              </a:extLst>
            </p:cNvPr>
            <p:cNvSpPr/>
            <p:nvPr/>
          </p:nvSpPr>
          <p:spPr>
            <a:xfrm>
              <a:off x="9612685" y="3305893"/>
              <a:ext cx="524486" cy="52448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625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800" i="1" dirty="0"/>
                <a:t>3</a:t>
              </a:r>
              <a:endParaRPr lang="zh-CN" altLang="en-US" sz="2800" i="1" dirty="0"/>
            </a:p>
          </p:txBody>
        </p: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5CE5BB90-FDE3-4204-A2F3-2317CFC2533A}"/>
                </a:ext>
              </a:extLst>
            </p:cNvPr>
            <p:cNvCxnSpPr/>
            <p:nvPr/>
          </p:nvCxnSpPr>
          <p:spPr>
            <a:xfrm>
              <a:off x="4197012" y="3749100"/>
              <a:ext cx="0" cy="238500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3326167C-CAC2-4DF7-A585-263823F30D80}"/>
                </a:ext>
              </a:extLst>
            </p:cNvPr>
            <p:cNvCxnSpPr/>
            <p:nvPr/>
          </p:nvCxnSpPr>
          <p:spPr>
            <a:xfrm>
              <a:off x="7982292" y="3749100"/>
              <a:ext cx="0" cy="238500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îṩľïdè">
              <a:extLst>
                <a:ext uri="{FF2B5EF4-FFF2-40B4-BE49-F238E27FC236}">
                  <a16:creationId xmlns:a16="http://schemas.microsoft.com/office/drawing/2014/main" id="{FF3305B3-62AB-4F81-AFD9-9D2125608DBF}"/>
                </a:ext>
              </a:extLst>
            </p:cNvPr>
            <p:cNvSpPr txBox="1"/>
            <p:nvPr/>
          </p:nvSpPr>
          <p:spPr>
            <a:xfrm>
              <a:off x="673099" y="1130300"/>
              <a:ext cx="10845800" cy="58192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Unified fonts make reading more fluent.</a:t>
              </a:r>
            </a:p>
          </p:txBody>
        </p:sp>
        <p:sp>
          <p:nvSpPr>
            <p:cNvPr id="16" name="îṧļidê">
              <a:extLst>
                <a:ext uri="{FF2B5EF4-FFF2-40B4-BE49-F238E27FC236}">
                  <a16:creationId xmlns:a16="http://schemas.microsoft.com/office/drawing/2014/main" id="{90A02019-FCC7-4245-8957-73F7A234365E}"/>
                </a:ext>
              </a:extLst>
            </p:cNvPr>
            <p:cNvSpPr txBox="1"/>
            <p:nvPr/>
          </p:nvSpPr>
          <p:spPr>
            <a:xfrm>
              <a:off x="673101" y="1712226"/>
              <a:ext cx="10845796" cy="594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Theme color makes PPT more convenient to change.</a:t>
              </a:r>
            </a:p>
            <a:p>
              <a:pPr marL="0" marR="0" lvl="0" indent="0" algn="ctr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Adjust the spacing to adapt to Chinese typesetting, use the reference line in PPT.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2530142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 TOOLS.GUIDESSETTING" val="{&quot;Id&quot;:&quot;2d4375ee-8516-45e0-8956-45702a61a9b6&quot;,&quot;Name&quot;:&quot;iSlide&quot;,&quot;HeaderHeight&quot;:15.0,&quot;FooterHeight&quot;:9.0000000000000036,&quot;SideMargin&quot;:5.4999999999999982,&quot;TopMargin&quot;:0.0,&quot;BottomMargin&quot;:0.0,&quot;IntervalMargin&quot;:1.3999999999999997}"/>
  <p:tag name="ISLIDE.GUIDESSETTING" val="{&quot;Id&quot;:&quot;GuidesStyle_Normal&quot;,&quot;Name&quot;:&quot;正常&quot;,&quot;HeaderHeight&quot;:15.0,&quot;FooterHeight&quot;:9.0,&quot;SideMargin&quot;:5.5,&quot;TopMargin&quot;:0.0,&quot;BottomMargin&quot;:0.0,&quot;IntervalMargin&quot;:1.5}"/>
  <p:tag name="THINKCELLUNDODONOTDELETE" val="0"/>
  <p:tag name="ISLIDE.THEME" val="2edcd6a8-f38f-449a-ab58-a181e8a8e2a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377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966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3686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3667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8648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68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8378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14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8969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8333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083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07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679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411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6703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2207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7243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23825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23823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6S0wzOvQ8a50SA42PUNRg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Smkff3fSzGMOuItfjj3Fw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.HELP2" val="iSlide，让PPT设计简单起来！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93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764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421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92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64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62"/>
</p:tagLst>
</file>

<file path=ppt/theme/theme1.xml><?xml version="1.0" encoding="utf-8"?>
<a:theme xmlns:a="http://schemas.openxmlformats.org/drawingml/2006/main" name="主题5">
  <a:themeElements>
    <a:clrScheme name="房利美">
      <a:dk1>
        <a:srgbClr val="000000"/>
      </a:dk1>
      <a:lt1>
        <a:srgbClr val="FFFFFF"/>
      </a:lt1>
      <a:dk2>
        <a:srgbClr val="768394"/>
      </a:dk2>
      <a:lt2>
        <a:srgbClr val="F0F0F0"/>
      </a:lt2>
      <a:accent1>
        <a:srgbClr val="1BBCED"/>
      </a:accent1>
      <a:accent2>
        <a:srgbClr val="FFA50A"/>
      </a:accent2>
      <a:accent3>
        <a:srgbClr val="1B2A63"/>
      </a:accent3>
      <a:accent4>
        <a:srgbClr val="00558C"/>
      </a:accent4>
      <a:accent5>
        <a:srgbClr val="0C7ECB"/>
      </a:accent5>
      <a:accent6>
        <a:srgbClr val="68B7D5"/>
      </a:accent6>
      <a:hlink>
        <a:srgbClr val="4472C4"/>
      </a:hlink>
      <a:folHlink>
        <a:srgbClr val="BFBFB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主题5" id="{B8EDB911-D765-4A7B-BBC7-40DBB672FBA6}" vid="{AECAB1C0-5DF6-436C-85E8-20094DBE11C0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1BBCED"/>
    </a:accent1>
    <a:accent2>
      <a:srgbClr val="FFA50A"/>
    </a:accent2>
    <a:accent3>
      <a:srgbClr val="1B2A63"/>
    </a:accent3>
    <a:accent4>
      <a:srgbClr val="00558C"/>
    </a:accent4>
    <a:accent5>
      <a:srgbClr val="0C7ECB"/>
    </a:accent5>
    <a:accent6>
      <a:srgbClr val="68B7D5"/>
    </a:accent6>
    <a:hlink>
      <a:srgbClr val="4472C4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1BBCED"/>
    </a:accent1>
    <a:accent2>
      <a:srgbClr val="FFA50A"/>
    </a:accent2>
    <a:accent3>
      <a:srgbClr val="1B2A63"/>
    </a:accent3>
    <a:accent4>
      <a:srgbClr val="00558C"/>
    </a:accent4>
    <a:accent5>
      <a:srgbClr val="0C7ECB"/>
    </a:accent5>
    <a:accent6>
      <a:srgbClr val="68B7D5"/>
    </a:accent6>
    <a:hlink>
      <a:srgbClr val="4472C4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1BBCED"/>
    </a:accent1>
    <a:accent2>
      <a:srgbClr val="FFA50A"/>
    </a:accent2>
    <a:accent3>
      <a:srgbClr val="1B2A63"/>
    </a:accent3>
    <a:accent4>
      <a:srgbClr val="00558C"/>
    </a:accent4>
    <a:accent5>
      <a:srgbClr val="0C7ECB"/>
    </a:accent5>
    <a:accent6>
      <a:srgbClr val="68B7D5"/>
    </a:accent6>
    <a:hlink>
      <a:srgbClr val="4472C4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1BBCED"/>
    </a:accent1>
    <a:accent2>
      <a:srgbClr val="FFA50A"/>
    </a:accent2>
    <a:accent3>
      <a:srgbClr val="1B2A63"/>
    </a:accent3>
    <a:accent4>
      <a:srgbClr val="00558C"/>
    </a:accent4>
    <a:accent5>
      <a:srgbClr val="0C7ECB"/>
    </a:accent5>
    <a:accent6>
      <a:srgbClr val="68B7D5"/>
    </a:accent6>
    <a:hlink>
      <a:srgbClr val="4472C4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1BBCED"/>
    </a:accent1>
    <a:accent2>
      <a:srgbClr val="FFA50A"/>
    </a:accent2>
    <a:accent3>
      <a:srgbClr val="1B2A63"/>
    </a:accent3>
    <a:accent4>
      <a:srgbClr val="00558C"/>
    </a:accent4>
    <a:accent5>
      <a:srgbClr val="0C7ECB"/>
    </a:accent5>
    <a:accent6>
      <a:srgbClr val="68B7D5"/>
    </a:accent6>
    <a:hlink>
      <a:srgbClr val="4472C4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1BBCED"/>
    </a:accent1>
    <a:accent2>
      <a:srgbClr val="FFA50A"/>
    </a:accent2>
    <a:accent3>
      <a:srgbClr val="1B2A63"/>
    </a:accent3>
    <a:accent4>
      <a:srgbClr val="00558C"/>
    </a:accent4>
    <a:accent5>
      <a:srgbClr val="0C7ECB"/>
    </a:accent5>
    <a:accent6>
      <a:srgbClr val="68B7D5"/>
    </a:accent6>
    <a:hlink>
      <a:srgbClr val="4472C4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1BBCED"/>
    </a:accent1>
    <a:accent2>
      <a:srgbClr val="FFA50A"/>
    </a:accent2>
    <a:accent3>
      <a:srgbClr val="1B2A63"/>
    </a:accent3>
    <a:accent4>
      <a:srgbClr val="00558C"/>
    </a:accent4>
    <a:accent5>
      <a:srgbClr val="0C7ECB"/>
    </a:accent5>
    <a:accent6>
      <a:srgbClr val="68B7D5"/>
    </a:accent6>
    <a:hlink>
      <a:srgbClr val="4472C4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iSlide</Template>
  <TotalTime>11</TotalTime>
  <Words>2204</Words>
  <Application>Microsoft Office PowerPoint</Application>
  <PresentationFormat>宽屏</PresentationFormat>
  <Paragraphs>446</Paragraphs>
  <Slides>33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41" baseType="lpstr">
      <vt:lpstr>等线</vt:lpstr>
      <vt:lpstr>宋体</vt:lpstr>
      <vt:lpstr>微软雅黑</vt:lpstr>
      <vt:lpstr>Arial</vt:lpstr>
      <vt:lpstr>Calibri</vt:lpstr>
      <vt:lpstr>Impact</vt:lpstr>
      <vt:lpstr>主题5</vt:lpstr>
      <vt:lpstr>think-cell Slide</vt:lpstr>
      <vt:lpstr>2.5D扁平化 商务通用 PPT主题模板</vt:lpstr>
      <vt:lpstr>PowerPoint 演示文稿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Thanks And Your Slogan Here</vt:lpstr>
      <vt:lpstr>PowerPoint 演示文稿</vt:lpstr>
    </vt:vector>
  </TitlesOfParts>
  <Manager>iSlide</Manager>
  <Company>iSlide</Company>
  <LinksUpToDate>false</LinksUpToDate>
  <SharedDoc>false</SharedDoc>
  <HyperlinkBase>https://www.islide.cc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iSlide</dc:creator>
  <cp:lastModifiedBy>iSlide</cp:lastModifiedBy>
  <cp:revision>3</cp:revision>
  <cp:lastPrinted>2018-12-02T16:00:00Z</cp:lastPrinted>
  <dcterms:created xsi:type="dcterms:W3CDTF">2018-12-02T16:00:00Z</dcterms:created>
  <dcterms:modified xsi:type="dcterms:W3CDTF">2019-06-19T06:30:10Z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48706f29-9ca0-418e-876d-de7b156ca083</vt:lpwstr>
  </property>
</Properties>
</file>