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13" r:id="rId3"/>
    <p:sldId id="266" r:id="rId5"/>
    <p:sldId id="267" r:id="rId6"/>
    <p:sldId id="270" r:id="rId7"/>
    <p:sldId id="273" r:id="rId8"/>
    <p:sldId id="304" r:id="rId9"/>
    <p:sldId id="269" r:id="rId10"/>
    <p:sldId id="314" r:id="rId11"/>
    <p:sldId id="271" r:id="rId12"/>
    <p:sldId id="302" r:id="rId13"/>
    <p:sldId id="295" r:id="rId14"/>
    <p:sldId id="298" r:id="rId15"/>
    <p:sldId id="315" r:id="rId16"/>
    <p:sldId id="292" r:id="rId17"/>
    <p:sldId id="309" r:id="rId18"/>
    <p:sldId id="300" r:id="rId19"/>
    <p:sldId id="316" r:id="rId20"/>
    <p:sldId id="297" r:id="rId21"/>
    <p:sldId id="272" r:id="rId22"/>
    <p:sldId id="308" r:id="rId23"/>
    <p:sldId id="317" r:id="rId24"/>
    <p:sldId id="296" r:id="rId25"/>
    <p:sldId id="303" r:id="rId26"/>
    <p:sldId id="294" r:id="rId27"/>
    <p:sldId id="307" r:id="rId28"/>
    <p:sldId id="318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0842"/>
    <a:srgbClr val="041969"/>
    <a:srgbClr val="3B2F63"/>
    <a:srgbClr val="2932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-562" y="-355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gs" Target="tags/tag24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Override" Target="../theme/themeOverrid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Override" Target="../theme/themeOverrid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Override" Target="../theme/themeOverride4.xml"/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rgbClr val="041969"/>
            </a:solidFill>
          </c:spPr>
          <c:explosion val="0"/>
          <c:dPt>
            <c:idx val="0"/>
            <c:bubble3D val="0"/>
            <c:spPr>
              <a:blipFill>
                <a:blip xmlns:r="http://schemas.openxmlformats.org/officeDocument/2006/relationships" r:embed="rId3"/>
                <a:stretch>
                  <a:fillRect b="-30000"/>
                </a:stretch>
              </a:blip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ysClr val="window" lastClr="FFFFFF">
                  <a:lumMod val="75000"/>
                </a:sys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华文细黑"/>
          <a:ea typeface="字魂35号-经典雅黑"/>
          <a:sym typeface="华文细黑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rgbClr val="041969"/>
            </a:solidFill>
          </c:spPr>
          <c:explosion val="0"/>
          <c:dPt>
            <c:idx val="0"/>
            <c:bubble3D val="0"/>
            <c:spPr>
              <a:blipFill>
                <a:blip xmlns:r="http://schemas.openxmlformats.org/officeDocument/2006/relationships" r:embed="rId3"/>
                <a:stretch>
                  <a:fillRect b="-30000"/>
                </a:stretch>
              </a:blip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ysClr val="window" lastClr="FFFFFF">
                  <a:lumMod val="75000"/>
                </a:sys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华文细黑"/>
          <a:ea typeface="字魂35号-经典雅黑"/>
          <a:sym typeface="华文细黑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rgbClr val="041969"/>
            </a:solidFill>
          </c:spPr>
          <c:explosion val="0"/>
          <c:dPt>
            <c:idx val="0"/>
            <c:bubble3D val="0"/>
            <c:spPr>
              <a:blipFill>
                <a:blip xmlns:r="http://schemas.openxmlformats.org/officeDocument/2006/relationships" r:embed="rId3"/>
                <a:stretch>
                  <a:fillRect b="-30000"/>
                </a:stretch>
              </a:blip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ysClr val="window" lastClr="FFFFFF">
                  <a:lumMod val="75000"/>
                </a:sys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华文细黑"/>
          <a:ea typeface="字魂35号-经典雅黑"/>
          <a:sym typeface="华文细黑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rgbClr val="041969"/>
            </a:solidFill>
          </c:spPr>
          <c:explosion val="0"/>
          <c:dPt>
            <c:idx val="0"/>
            <c:bubble3D val="0"/>
            <c:spPr>
              <a:blipFill>
                <a:blip xmlns:r="http://schemas.openxmlformats.org/officeDocument/2006/relationships" r:embed="rId3"/>
                <a:stretch>
                  <a:fillRect b="-30000"/>
                </a:stretch>
              </a:blip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041969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100</c:v>
                </c:pt>
                <c:pt idx="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华文细黑"/>
          <a:ea typeface="字魂35号-经典雅黑"/>
          <a:sym typeface="华文细黑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C65485-982E-4FB8-887F-12348991A4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40E52F-EC2B-48D1-9BED-50978C5A6BA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B48438-44E9-4831-BF23-26EF1C4298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63BD3-42B5-4D5B-869B-B5BBC4FEEB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9757-D0F1-46B0-B98F-7BA63D54FA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63BD3-42B5-4D5B-869B-B5BBC4FEEB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9757-D0F1-46B0-B98F-7BA63D54FA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63BD3-42B5-4D5B-869B-B5BBC4FEEB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9757-D0F1-46B0-B98F-7BA63D54FA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63BD3-42B5-4D5B-869B-B5BBC4FEEB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9757-D0F1-46B0-B98F-7BA63D54FA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63BD3-42B5-4D5B-869B-B5BBC4FEEB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9757-D0F1-46B0-B98F-7BA63D54FA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63BD3-42B5-4D5B-869B-B5BBC4FEEB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9757-D0F1-46B0-B98F-7BA63D54FA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63BD3-42B5-4D5B-869B-B5BBC4FEEB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9757-D0F1-46B0-B98F-7BA63D54FA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63BD3-42B5-4D5B-869B-B5BBC4FEEB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9757-D0F1-46B0-B98F-7BA63D54FA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63BD3-42B5-4D5B-869B-B5BBC4FEEB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9757-D0F1-46B0-B98F-7BA63D54FA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63BD3-42B5-4D5B-869B-B5BBC4FEEB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9757-D0F1-46B0-B98F-7BA63D54FA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63BD3-42B5-4D5B-869B-B5BBC4FEEB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9757-D0F1-46B0-B98F-7BA63D54FA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C63BD3-42B5-4D5B-869B-B5BBC4FEEB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599757-D0F1-46B0-B98F-7BA63D54FAB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microsoft.com/office/2007/relationships/hdphoto" Target="../media/image2.wdp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7.xml"/><Relationship Id="rId4" Type="http://schemas.openxmlformats.org/officeDocument/2006/relationships/chart" Target="../charts/chart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image" Target="../media/image4.jpeg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4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15.jpe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microsoft.com/office/2007/relationships/hdphoto" Target="../media/image2.wdp"/><Relationship Id="rId14" Type="http://schemas.openxmlformats.org/officeDocument/2006/relationships/notesSlide" Target="../notesSlides/notesSlide26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23.xml"/><Relationship Id="rId11" Type="http://schemas.openxmlformats.org/officeDocument/2006/relationships/tags" Target="../tags/tag22.xml"/><Relationship Id="rId10" Type="http://schemas.openxmlformats.org/officeDocument/2006/relationships/tags" Target="../tags/tag2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PA-文本框 8"/>
          <p:cNvSpPr txBox="1"/>
          <p:nvPr>
            <p:custDataLst>
              <p:tags r:id="rId3"/>
            </p:custDataLst>
          </p:nvPr>
        </p:nvSpPr>
        <p:spPr>
          <a:xfrm>
            <a:off x="2592470" y="1934224"/>
            <a:ext cx="70205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/>
                <a:ea typeface="字魂35号-经典雅黑"/>
                <a:sym typeface="华文细黑"/>
              </a:rPr>
              <a:t>科技</a:t>
            </a:r>
            <a:r>
              <a:rPr lang="zh-CN" altLang="en-US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/>
                <a:ea typeface="字魂35号-经典雅黑"/>
                <a:sym typeface="华文细黑"/>
              </a:rPr>
              <a:t>风商业计划书</a:t>
            </a:r>
            <a:endParaRPr lang="zh-CN" altLang="en-US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0" name="PA-文本框 9"/>
          <p:cNvSpPr txBox="1"/>
          <p:nvPr>
            <p:custDataLst>
              <p:tags r:id="rId4"/>
            </p:custDataLst>
          </p:nvPr>
        </p:nvSpPr>
        <p:spPr>
          <a:xfrm>
            <a:off x="5904629" y="2949925"/>
            <a:ext cx="368808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dirty="0" smtClean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华文细黑"/>
              </a:rPr>
              <a:t>PPT</a:t>
            </a:r>
            <a:r>
              <a:rPr lang="zh-CN" altLang="en-US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魂35号-经典雅黑" pitchFamily="2" charset="-122"/>
                <a:ea typeface="字魂35号-经典雅黑" pitchFamily="2" charset="-122"/>
                <a:sym typeface="华文细黑"/>
              </a:rPr>
              <a:t>模板</a:t>
            </a:r>
            <a:endParaRPr lang="zh-CN" altLang="en-US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魂35号-经典雅黑" pitchFamily="2" charset="-122"/>
              <a:ea typeface="字魂35号-经典雅黑" pitchFamily="2" charset="-122"/>
              <a:sym typeface="华文细黑"/>
            </a:endParaRPr>
          </a:p>
        </p:txBody>
      </p:sp>
      <p:sp>
        <p:nvSpPr>
          <p:cNvPr id="12" name="PA-平行四边形 11"/>
          <p:cNvSpPr/>
          <p:nvPr>
            <p:custDataLst>
              <p:tags r:id="rId5"/>
            </p:custDataLst>
          </p:nvPr>
        </p:nvSpPr>
        <p:spPr>
          <a:xfrm>
            <a:off x="3316219" y="1697900"/>
            <a:ext cx="1938578" cy="45719"/>
          </a:xfrm>
          <a:prstGeom prst="parallelogram">
            <a:avLst>
              <a:gd name="adj" fmla="val 33526"/>
            </a:avLst>
          </a:prstGeom>
          <a:gradFill flip="none" rotWithShape="1">
            <a:gsLst>
              <a:gs pos="0">
                <a:schemeClr val="accent1">
                  <a:lumMod val="40000"/>
                  <a:lumOff val="60000"/>
                  <a:alpha val="0"/>
                </a:schemeClr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4" name="PA-平行四边形 13"/>
          <p:cNvSpPr/>
          <p:nvPr>
            <p:custDataLst>
              <p:tags r:id="rId6"/>
            </p:custDataLst>
          </p:nvPr>
        </p:nvSpPr>
        <p:spPr>
          <a:xfrm>
            <a:off x="1975522" y="4301009"/>
            <a:ext cx="2043115" cy="36000"/>
          </a:xfrm>
          <a:prstGeom prst="parallelogram">
            <a:avLst>
              <a:gd name="adj" fmla="val 33526"/>
            </a:avLst>
          </a:prstGeom>
          <a:gradFill flip="none" rotWithShape="1">
            <a:gsLst>
              <a:gs pos="0">
                <a:srgbClr val="2EF4FE">
                  <a:alpha val="0"/>
                </a:srgbClr>
              </a:gs>
              <a:gs pos="100000">
                <a:srgbClr val="2EF4FE">
                  <a:alpha val="5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7" name="PA-平行四边形 16"/>
          <p:cNvSpPr/>
          <p:nvPr>
            <p:custDataLst>
              <p:tags r:id="rId7"/>
            </p:custDataLst>
          </p:nvPr>
        </p:nvSpPr>
        <p:spPr>
          <a:xfrm>
            <a:off x="5296139" y="4155332"/>
            <a:ext cx="3138332" cy="45719"/>
          </a:xfrm>
          <a:prstGeom prst="parallelogram">
            <a:avLst>
              <a:gd name="adj" fmla="val 33526"/>
            </a:avLst>
          </a:prstGeom>
          <a:gradFill flip="none" rotWithShape="1">
            <a:gsLst>
              <a:gs pos="0">
                <a:schemeClr val="accent1">
                  <a:lumMod val="40000"/>
                  <a:lumOff val="60000"/>
                  <a:alpha val="0"/>
                </a:schemeClr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8" name="PA-平行四边形 17"/>
          <p:cNvSpPr/>
          <p:nvPr>
            <p:custDataLst>
              <p:tags r:id="rId8"/>
            </p:custDataLst>
          </p:nvPr>
        </p:nvSpPr>
        <p:spPr>
          <a:xfrm>
            <a:off x="9205281" y="3016901"/>
            <a:ext cx="1194157" cy="45719"/>
          </a:xfrm>
          <a:prstGeom prst="parallelogram">
            <a:avLst>
              <a:gd name="adj" fmla="val 33526"/>
            </a:avLst>
          </a:prstGeom>
          <a:gradFill flip="none" rotWithShape="1">
            <a:gsLst>
              <a:gs pos="0">
                <a:srgbClr val="2EF4FE">
                  <a:alpha val="0"/>
                </a:srgbClr>
              </a:gs>
              <a:gs pos="100000">
                <a:srgbClr val="2EF4FE">
                  <a:alpha val="2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9" name="PA-平行四边形 18"/>
          <p:cNvSpPr/>
          <p:nvPr>
            <p:custDataLst>
              <p:tags r:id="rId9"/>
            </p:custDataLst>
          </p:nvPr>
        </p:nvSpPr>
        <p:spPr>
          <a:xfrm>
            <a:off x="8787825" y="1784043"/>
            <a:ext cx="1194157" cy="36000"/>
          </a:xfrm>
          <a:prstGeom prst="parallelogram">
            <a:avLst>
              <a:gd name="adj" fmla="val 33526"/>
            </a:avLst>
          </a:prstGeom>
          <a:gradFill flip="none" rotWithShape="1">
            <a:gsLst>
              <a:gs pos="0">
                <a:srgbClr val="2EF4FE">
                  <a:alpha val="0"/>
                </a:srgbClr>
              </a:gs>
              <a:gs pos="100000">
                <a:srgbClr val="2EF4FE">
                  <a:alpha val="8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/>
              <a:ea typeface="字魂35号-经典雅黑"/>
              <a:sym typeface="华文细黑"/>
            </a:endParaRPr>
          </a:p>
        </p:txBody>
      </p:sp>
      <p:grpSp>
        <p:nvGrpSpPr>
          <p:cNvPr id="25" name="PA-组合 24"/>
          <p:cNvGrpSpPr/>
          <p:nvPr>
            <p:custDataLst>
              <p:tags r:id="rId10"/>
            </p:custDataLst>
          </p:nvPr>
        </p:nvGrpSpPr>
        <p:grpSpPr>
          <a:xfrm>
            <a:off x="2870717" y="3197416"/>
            <a:ext cx="2861193" cy="683729"/>
            <a:chOff x="2940167" y="2632413"/>
            <a:chExt cx="2861193" cy="683729"/>
          </a:xfrm>
        </p:grpSpPr>
        <p:sp>
          <p:nvSpPr>
            <p:cNvPr id="11" name="PA-平行四边形 10"/>
            <p:cNvSpPr/>
            <p:nvPr>
              <p:custDataLst>
                <p:tags r:id="rId11"/>
              </p:custDataLst>
            </p:nvPr>
          </p:nvSpPr>
          <p:spPr>
            <a:xfrm>
              <a:off x="2940167" y="2632413"/>
              <a:ext cx="2861193" cy="679365"/>
            </a:xfrm>
            <a:prstGeom prst="parallelogram">
              <a:avLst>
                <a:gd name="adj" fmla="val 33526"/>
              </a:avLst>
            </a:prstGeom>
            <a:gradFill flip="none" rotWithShape="1">
              <a:gsLst>
                <a:gs pos="0">
                  <a:schemeClr val="accent1">
                    <a:lumMod val="40000"/>
                    <a:lumOff val="60000"/>
                    <a:alpha val="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0" name="PA-文本框 19"/>
            <p:cNvSpPr txBox="1"/>
            <p:nvPr>
              <p:custDataLst>
                <p:tags r:id="rId12"/>
              </p:custDataLst>
            </p:nvPr>
          </p:nvSpPr>
          <p:spPr>
            <a:xfrm>
              <a:off x="3000298" y="2669811"/>
              <a:ext cx="26283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i="1" dirty="0" smtClean="0">
                  <a:solidFill>
                    <a:schemeClr val="bg1"/>
                  </a:solidFill>
                  <a:latin typeface="华文细黑"/>
                  <a:ea typeface="字魂35号-经典雅黑"/>
                  <a:sym typeface="华文细黑"/>
                </a:rPr>
                <a:t>PLEASE  ADD YOUR CAMPANY  SLOGAN</a:t>
              </a:r>
              <a:endParaRPr lang="zh-CN" altLang="en-US" i="1" dirty="0">
                <a:solidFill>
                  <a:schemeClr val="bg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6446439" y="4840524"/>
            <a:ext cx="321572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华文细黑"/>
              </a:rPr>
              <a:t>主讲人：  </a:t>
            </a:r>
            <a:r>
              <a:rPr lang="en-US" altLang="zh-CN" sz="2000" dirty="0" smtClean="0">
                <a:solidFill>
                  <a:schemeClr val="bg1"/>
                </a:solidFill>
                <a:latin typeface="华文细黑"/>
                <a:ea typeface="字魂35号-经典雅黑"/>
                <a:sym typeface="华文细黑"/>
              </a:rPr>
              <a:t>20XX.XX</a:t>
            </a:r>
            <a:endParaRPr lang="zh-CN" altLang="en-US" sz="2000" dirty="0">
              <a:solidFill>
                <a:schemeClr val="bg1"/>
              </a:solidFill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23" name="Shape 206"/>
          <p:cNvSpPr>
            <a:spLocks noChangeArrowheads="1"/>
          </p:cNvSpPr>
          <p:nvPr/>
        </p:nvSpPr>
        <p:spPr bwMode="auto">
          <a:xfrm>
            <a:off x="1748414" y="2295799"/>
            <a:ext cx="254000" cy="1318684"/>
          </a:xfrm>
          <a:custGeom>
            <a:avLst/>
            <a:gdLst>
              <a:gd name="T0" fmla="*/ 20231 w 21600"/>
              <a:gd name="T1" fmla="*/ 0 h 21600"/>
              <a:gd name="T2" fmla="*/ 0 w 21600"/>
              <a:gd name="T3" fmla="*/ 0 h 21600"/>
              <a:gd name="T4" fmla="*/ 0 w 21600"/>
              <a:gd name="T5" fmla="*/ 21600 h 21600"/>
              <a:gd name="T6" fmla="*/ 21600 w 21600"/>
              <a:gd name="T7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31" y="0"/>
                </a:move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25400">
            <a:solidFill>
              <a:srgbClr val="FFFFFF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24" name="Shape 207"/>
          <p:cNvSpPr>
            <a:spLocks noChangeArrowheads="1"/>
          </p:cNvSpPr>
          <p:nvPr/>
        </p:nvSpPr>
        <p:spPr bwMode="auto">
          <a:xfrm rot="10800000">
            <a:off x="10144709" y="2295799"/>
            <a:ext cx="256116" cy="1318684"/>
          </a:xfrm>
          <a:custGeom>
            <a:avLst/>
            <a:gdLst>
              <a:gd name="T0" fmla="*/ 20231 w 21600"/>
              <a:gd name="T1" fmla="*/ 0 h 21600"/>
              <a:gd name="T2" fmla="*/ 0 w 21600"/>
              <a:gd name="T3" fmla="*/ 0 h 21600"/>
              <a:gd name="T4" fmla="*/ 0 w 21600"/>
              <a:gd name="T5" fmla="*/ 21600 h 21600"/>
              <a:gd name="T6" fmla="*/ 21600 w 21600"/>
              <a:gd name="T7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31" y="0"/>
                </a:move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25400">
            <a:solidFill>
              <a:srgbClr val="FFFFFF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26" name="Shape 208"/>
          <p:cNvSpPr>
            <a:spLocks noChangeShapeType="1"/>
          </p:cNvSpPr>
          <p:nvPr/>
        </p:nvSpPr>
        <p:spPr bwMode="auto">
          <a:xfrm flipV="1">
            <a:off x="10769125" y="2376232"/>
            <a:ext cx="0" cy="1155700"/>
          </a:xfrm>
          <a:prstGeom prst="line">
            <a:avLst/>
          </a:prstGeom>
          <a:noFill/>
          <a:ln w="25400">
            <a:solidFill>
              <a:srgbClr val="FFFFFF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27" name="Shape 209"/>
          <p:cNvSpPr>
            <a:spLocks noChangeShapeType="1"/>
          </p:cNvSpPr>
          <p:nvPr/>
        </p:nvSpPr>
        <p:spPr bwMode="auto">
          <a:xfrm flipV="1">
            <a:off x="11137425" y="2524399"/>
            <a:ext cx="0" cy="861484"/>
          </a:xfrm>
          <a:prstGeom prst="line">
            <a:avLst/>
          </a:prstGeom>
          <a:noFill/>
          <a:ln w="25400">
            <a:solidFill>
              <a:srgbClr val="FFFFFF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28" name="Shape 210"/>
          <p:cNvSpPr>
            <a:spLocks noChangeShapeType="1"/>
          </p:cNvSpPr>
          <p:nvPr/>
        </p:nvSpPr>
        <p:spPr bwMode="auto">
          <a:xfrm flipV="1">
            <a:off x="1426280" y="2376232"/>
            <a:ext cx="0" cy="1155700"/>
          </a:xfrm>
          <a:prstGeom prst="line">
            <a:avLst/>
          </a:prstGeom>
          <a:noFill/>
          <a:ln w="25400">
            <a:solidFill>
              <a:srgbClr val="FFFFFF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29" name="Shape 211"/>
          <p:cNvSpPr>
            <a:spLocks noChangeShapeType="1"/>
          </p:cNvSpPr>
          <p:nvPr/>
        </p:nvSpPr>
        <p:spPr bwMode="auto">
          <a:xfrm flipV="1">
            <a:off x="1034697" y="2524399"/>
            <a:ext cx="0" cy="861484"/>
          </a:xfrm>
          <a:prstGeom prst="line">
            <a:avLst/>
          </a:prstGeom>
          <a:noFill/>
          <a:ln w="25400">
            <a:solidFill>
              <a:srgbClr val="FFFFFF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14:shred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100"/>
                            </p:stCondLst>
                            <p:childTnLst>
                              <p:par>
                                <p:cTn id="6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 animBg="1"/>
      <p:bldP spid="14" grpId="0" animBg="1"/>
      <p:bldP spid="17" grpId="0" animBg="1"/>
      <p:bldP spid="21" grpId="0"/>
      <p:bldP spid="23" grpId="0" animBg="1"/>
      <p:bldP spid="24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341822" y="688501"/>
            <a:ext cx="9721436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11096635" y="454395"/>
            <a:ext cx="488724" cy="440638"/>
            <a:chOff x="3720691" y="2824413"/>
            <a:chExt cx="1341120" cy="1209172"/>
          </a:xfrm>
          <a:solidFill>
            <a:srgbClr val="0B6863"/>
          </a:solidFill>
        </p:grpSpPr>
        <p:sp>
          <p:nvSpPr>
            <p:cNvPr id="4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5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</p:grpSp>
      <p:sp>
        <p:nvSpPr>
          <p:cNvPr id="6" name="文本占位符 4"/>
          <p:cNvSpPr txBox="1"/>
          <p:nvPr/>
        </p:nvSpPr>
        <p:spPr>
          <a:xfrm>
            <a:off x="1299849" y="111207"/>
            <a:ext cx="10515600" cy="5823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dirty="0" smtClean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点击</a:t>
            </a:r>
            <a:r>
              <a:rPr lang="zh-CN" altLang="en-US" dirty="0" smtClean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添加你的标题</a:t>
            </a:r>
            <a:endParaRPr lang="zh-CN" altLang="en-US" dirty="0">
              <a:solidFill>
                <a:srgbClr val="041969"/>
              </a:solidFill>
              <a:latin typeface="华文细黑"/>
              <a:ea typeface="字魂35号-经典雅黑"/>
              <a:sym typeface="华文细黑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74767" y="229275"/>
            <a:ext cx="632150" cy="569956"/>
            <a:chOff x="574767" y="208955"/>
            <a:chExt cx="632150" cy="569956"/>
          </a:xfrm>
        </p:grpSpPr>
        <p:sp>
          <p:nvSpPr>
            <p:cNvPr id="8" name="Freeform 5"/>
            <p:cNvSpPr/>
            <p:nvPr/>
          </p:nvSpPr>
          <p:spPr bwMode="auto">
            <a:xfrm rot="1855731">
              <a:off x="574767" y="208955"/>
              <a:ext cx="632150" cy="56995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9" name="KSO_Shape"/>
            <p:cNvSpPr/>
            <p:nvPr/>
          </p:nvSpPr>
          <p:spPr bwMode="auto">
            <a:xfrm>
              <a:off x="701214" y="306912"/>
              <a:ext cx="369729" cy="366032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aphicFrame>
        <p:nvGraphicFramePr>
          <p:cNvPr id="10" name="图表 9"/>
          <p:cNvGraphicFramePr/>
          <p:nvPr/>
        </p:nvGraphicFramePr>
        <p:xfrm>
          <a:off x="1297170" y="2171224"/>
          <a:ext cx="2217761" cy="23537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11" name="图表 10"/>
          <p:cNvGraphicFramePr/>
          <p:nvPr/>
        </p:nvGraphicFramePr>
        <p:xfrm>
          <a:off x="3762003" y="2171224"/>
          <a:ext cx="2217761" cy="23537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图表 11"/>
          <p:cNvGraphicFramePr/>
          <p:nvPr/>
        </p:nvGraphicFramePr>
        <p:xfrm>
          <a:off x="6226836" y="2171224"/>
          <a:ext cx="2217761" cy="23537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图表 12"/>
          <p:cNvGraphicFramePr/>
          <p:nvPr/>
        </p:nvGraphicFramePr>
        <p:xfrm>
          <a:off x="8691668" y="2171224"/>
          <a:ext cx="2217761" cy="23537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extBox 9"/>
          <p:cNvSpPr txBox="1"/>
          <p:nvPr/>
        </p:nvSpPr>
        <p:spPr>
          <a:xfrm>
            <a:off x="9022805" y="3117250"/>
            <a:ext cx="1555487" cy="46165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100%</a:t>
            </a:r>
            <a:endParaRPr lang="zh-CN" altLang="en-US" sz="2400" b="1" dirty="0">
              <a:solidFill>
                <a:srgbClr val="041969"/>
              </a:solidFill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4093140" y="3117250"/>
            <a:ext cx="1555487" cy="46165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50%</a:t>
            </a:r>
            <a:endParaRPr lang="zh-CN" altLang="en-US" sz="2400" b="1" dirty="0">
              <a:solidFill>
                <a:srgbClr val="041969"/>
              </a:solidFill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6" name="TextBox 21"/>
          <p:cNvSpPr txBox="1"/>
          <p:nvPr/>
        </p:nvSpPr>
        <p:spPr>
          <a:xfrm>
            <a:off x="1628307" y="3117250"/>
            <a:ext cx="1555487" cy="46165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25%</a:t>
            </a:r>
            <a:endParaRPr lang="zh-CN" altLang="en-US" sz="2400" b="1" dirty="0">
              <a:solidFill>
                <a:srgbClr val="041969"/>
              </a:solidFill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7" name="TextBox 27"/>
          <p:cNvSpPr txBox="1"/>
          <p:nvPr/>
        </p:nvSpPr>
        <p:spPr>
          <a:xfrm>
            <a:off x="6557973" y="3117250"/>
            <a:ext cx="1555487" cy="46165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75%</a:t>
            </a:r>
            <a:endParaRPr lang="zh-CN" altLang="en-US" sz="2400" b="1" dirty="0">
              <a:solidFill>
                <a:srgbClr val="041969"/>
              </a:solidFill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04058" y="4604404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添加标题</a:t>
            </a:r>
            <a:endParaRPr lang="en-US" altLang="zh-CN" sz="2000" dirty="0">
              <a:solidFill>
                <a:srgbClr val="041969"/>
              </a:solidFill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303756" y="4987271"/>
            <a:ext cx="2211175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3765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华文细黑"/>
                <a:ea typeface="字魂35号-经典雅黑"/>
                <a:sym typeface="华文细黑"/>
              </a:rPr>
              <a:t>在此录入上述图表的描述说明，在此录入上述图表的描述说明，在此录入上述图表的描述说明。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20" name="矩形 47"/>
          <p:cNvSpPr>
            <a:spLocks noChangeArrowheads="1"/>
          </p:cNvSpPr>
          <p:nvPr/>
        </p:nvSpPr>
        <p:spPr bwMode="auto">
          <a:xfrm>
            <a:off x="1303757" y="1478868"/>
            <a:ext cx="9605672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3765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华文细黑"/>
                <a:ea typeface="字魂35号-经典雅黑"/>
                <a:sym typeface="华文细黑"/>
              </a:rPr>
              <a:t>在此录入图表的综合描述说明。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337683" y="4604404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添加标题</a:t>
            </a:r>
            <a:endParaRPr lang="en-US" altLang="zh-CN" sz="2000" dirty="0">
              <a:solidFill>
                <a:srgbClr val="041969"/>
              </a:solidFill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3768589" y="4987271"/>
            <a:ext cx="2211175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3765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华文细黑"/>
                <a:ea typeface="字魂35号-经典雅黑"/>
                <a:sym typeface="华文细黑"/>
              </a:rPr>
              <a:t>在此录入上述图表的描述说明，在此录入上述图表的描述说明，在此录入上述图表的描述说明。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640578" y="4604404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添加标题</a:t>
            </a:r>
            <a:endParaRPr lang="en-US" altLang="zh-CN" sz="2000" dirty="0">
              <a:solidFill>
                <a:srgbClr val="041969"/>
              </a:solidFill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24" name="矩形 47"/>
          <p:cNvSpPr>
            <a:spLocks noChangeArrowheads="1"/>
          </p:cNvSpPr>
          <p:nvPr/>
        </p:nvSpPr>
        <p:spPr bwMode="auto">
          <a:xfrm>
            <a:off x="6233422" y="4987271"/>
            <a:ext cx="2211175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3765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华文细黑"/>
                <a:ea typeface="字魂35号-经典雅黑"/>
                <a:sym typeface="华文细黑"/>
              </a:rPr>
              <a:t>在此录入上述图表的描述说明，在此录入上述图表的描述说明，在此录入上述图表的描述说明。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198556" y="4604404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添加标题</a:t>
            </a:r>
            <a:endParaRPr lang="en-US" altLang="zh-CN" sz="2000" dirty="0">
              <a:solidFill>
                <a:srgbClr val="041969"/>
              </a:solidFill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8698254" y="4987271"/>
            <a:ext cx="2211175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3765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华文细黑"/>
                <a:ea typeface="字魂35号-经典雅黑"/>
                <a:sym typeface="华文细黑"/>
              </a:rPr>
              <a:t>在此录入上述图表的描述说明，在此录入上述图表的描述说明，在此录入上述图表的描述说明。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华文细黑"/>
              <a:ea typeface="字魂35号-经典雅黑"/>
              <a:sym typeface="华文细黑"/>
            </a:endParaRPr>
          </a:p>
        </p:txBody>
      </p:sp>
    </p:spTree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49"/>
                            </p:stCondLst>
                            <p:childTnLst>
                              <p:par>
                                <p:cTn id="2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849"/>
                            </p:stCondLst>
                            <p:childTnLst>
                              <p:par>
                                <p:cTn id="3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849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349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849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349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849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349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849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349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Graphic spid="10" grpId="0">
        <p:bldAsOne/>
      </p:bldGraphic>
      <p:bldGraphic spid="11" grpId="0">
        <p:bldAsOne/>
      </p:bldGraphic>
      <p:bldGraphic spid="12" grpId="0">
        <p:bldAsOne/>
      </p:bldGraphic>
      <p:bldGraphic spid="13" grpId="0">
        <p:bldAsOne/>
      </p:bldGraphic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341822" y="688501"/>
            <a:ext cx="9721436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11096635" y="454395"/>
            <a:ext cx="488724" cy="440638"/>
            <a:chOff x="3720691" y="2824413"/>
            <a:chExt cx="1341120" cy="1209172"/>
          </a:xfrm>
          <a:solidFill>
            <a:srgbClr val="0B6863"/>
          </a:solidFill>
        </p:grpSpPr>
        <p:sp>
          <p:nvSpPr>
            <p:cNvPr id="4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5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</p:grpSp>
      <p:sp>
        <p:nvSpPr>
          <p:cNvPr id="6" name="文本占位符 4"/>
          <p:cNvSpPr txBox="1"/>
          <p:nvPr/>
        </p:nvSpPr>
        <p:spPr>
          <a:xfrm>
            <a:off x="1299849" y="111207"/>
            <a:ext cx="10515600" cy="5823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dirty="0" smtClean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点击</a:t>
            </a:r>
            <a:r>
              <a:rPr lang="zh-CN" altLang="en-US" dirty="0" smtClean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添加你的标题</a:t>
            </a:r>
            <a:endParaRPr lang="zh-CN" altLang="en-US" dirty="0">
              <a:solidFill>
                <a:srgbClr val="041969"/>
              </a:solidFill>
              <a:latin typeface="华文细黑"/>
              <a:ea typeface="字魂35号-经典雅黑"/>
              <a:sym typeface="华文细黑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74767" y="229275"/>
            <a:ext cx="632150" cy="569956"/>
            <a:chOff x="574767" y="208955"/>
            <a:chExt cx="632150" cy="569956"/>
          </a:xfrm>
        </p:grpSpPr>
        <p:sp>
          <p:nvSpPr>
            <p:cNvPr id="8" name="Freeform 5"/>
            <p:cNvSpPr/>
            <p:nvPr/>
          </p:nvSpPr>
          <p:spPr bwMode="auto">
            <a:xfrm rot="1855731">
              <a:off x="574767" y="208955"/>
              <a:ext cx="632150" cy="56995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9" name="KSO_Shape"/>
            <p:cNvSpPr/>
            <p:nvPr/>
          </p:nvSpPr>
          <p:spPr bwMode="auto">
            <a:xfrm>
              <a:off x="701214" y="306912"/>
              <a:ext cx="369729" cy="366032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110949" y="2166679"/>
            <a:ext cx="2032000" cy="2034117"/>
            <a:chOff x="1169005" y="2427938"/>
            <a:chExt cx="2032000" cy="2034117"/>
          </a:xfrm>
        </p:grpSpPr>
        <p:sp>
          <p:nvSpPr>
            <p:cNvPr id="11" name="Freeform 5"/>
            <p:cNvSpPr/>
            <p:nvPr/>
          </p:nvSpPr>
          <p:spPr bwMode="auto">
            <a:xfrm>
              <a:off x="1169005" y="2427938"/>
              <a:ext cx="2032000" cy="2034117"/>
            </a:xfrm>
            <a:custGeom>
              <a:avLst/>
              <a:gdLst>
                <a:gd name="T0" fmla="*/ 342 w 683"/>
                <a:gd name="T1" fmla="*/ 0 h 683"/>
                <a:gd name="T2" fmla="*/ 683 w 683"/>
                <a:gd name="T3" fmla="*/ 342 h 683"/>
                <a:gd name="T4" fmla="*/ 683 w 683"/>
                <a:gd name="T5" fmla="*/ 683 h 683"/>
                <a:gd name="T6" fmla="*/ 342 w 683"/>
                <a:gd name="T7" fmla="*/ 683 h 683"/>
                <a:gd name="T8" fmla="*/ 0 w 683"/>
                <a:gd name="T9" fmla="*/ 342 h 683"/>
                <a:gd name="T10" fmla="*/ 0 w 683"/>
                <a:gd name="T11" fmla="*/ 342 h 683"/>
                <a:gd name="T12" fmla="*/ 0 w 683"/>
                <a:gd name="T13" fmla="*/ 0 h 683"/>
                <a:gd name="T14" fmla="*/ 342 w 683"/>
                <a:gd name="T15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3" h="683">
                  <a:moveTo>
                    <a:pt x="342" y="0"/>
                  </a:moveTo>
                  <a:cubicBezTo>
                    <a:pt x="530" y="0"/>
                    <a:pt x="683" y="153"/>
                    <a:pt x="683" y="342"/>
                  </a:cubicBezTo>
                  <a:cubicBezTo>
                    <a:pt x="683" y="683"/>
                    <a:pt x="683" y="683"/>
                    <a:pt x="683" y="683"/>
                  </a:cubicBezTo>
                  <a:cubicBezTo>
                    <a:pt x="342" y="683"/>
                    <a:pt x="342" y="683"/>
                    <a:pt x="342" y="683"/>
                  </a:cubicBezTo>
                  <a:cubicBezTo>
                    <a:pt x="153" y="683"/>
                    <a:pt x="0" y="530"/>
                    <a:pt x="0" y="342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42" y="0"/>
                  </a:lnTo>
                  <a:close/>
                </a:path>
              </a:pathLst>
            </a:custGeom>
            <a:blipFill dpi="0" rotWithShape="1">
              <a:blip r:embed="rId1"/>
              <a:srcRect/>
              <a:stretch>
                <a:fillRect b="-30000"/>
              </a:stretch>
            </a:blip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612980" y="2659740"/>
              <a:ext cx="1088760" cy="6667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2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735" b="1" dirty="0" smtClean="0">
                  <a:ln w="38100">
                    <a:noFill/>
                  </a:ln>
                  <a:solidFill>
                    <a:schemeClr val="bg1"/>
                  </a:solidFill>
                  <a:latin typeface="华文细黑"/>
                  <a:ea typeface="字魂35号-经典雅黑"/>
                  <a:cs typeface="Arial" panose="020B0604020202020204" pitchFamily="34" charset="0"/>
                  <a:sym typeface="华文细黑"/>
                </a:rPr>
                <a:t>53%</a:t>
              </a:r>
              <a:endParaRPr lang="zh-CN" altLang="en-US" sz="3735" b="1" dirty="0">
                <a:ln w="38100">
                  <a:noFill/>
                </a:ln>
                <a:solidFill>
                  <a:schemeClr val="bg1"/>
                </a:solidFill>
                <a:latin typeface="华文细黑"/>
                <a:ea typeface="字魂35号-经典雅黑"/>
                <a:cs typeface="Arial" panose="020B0604020202020204" pitchFamily="34" charset="0"/>
                <a:sym typeface="华文细黑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1474652" y="3367314"/>
              <a:ext cx="1371599" cy="0"/>
            </a:xfrm>
            <a:custGeom>
              <a:avLst/>
              <a:gdLst>
                <a:gd name="connsiteX0" fmla="*/ 0 w 1028700"/>
                <a:gd name="connsiteY0" fmla="*/ 0 h 0"/>
                <a:gd name="connsiteX1" fmla="*/ 1028700 w 10287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700">
                  <a:moveTo>
                    <a:pt x="0" y="0"/>
                  </a:moveTo>
                  <a:lnTo>
                    <a:pt x="1028700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452565" y="3475602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2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 smtClean="0">
                  <a:solidFill>
                    <a:schemeClr val="bg1"/>
                  </a:solidFill>
                  <a:latin typeface="华文细黑"/>
                  <a:ea typeface="字魂35号-经典雅黑"/>
                  <a:sym typeface="华文细黑"/>
                </a:rPr>
                <a:t>添加标题</a:t>
              </a:r>
              <a:endParaRPr lang="zh-CN" altLang="en-US" sz="2400" dirty="0">
                <a:solidFill>
                  <a:schemeClr val="bg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742389" y="2166679"/>
            <a:ext cx="2032000" cy="2034117"/>
            <a:chOff x="3800445" y="2427938"/>
            <a:chExt cx="2032000" cy="2034117"/>
          </a:xfrm>
        </p:grpSpPr>
        <p:sp>
          <p:nvSpPr>
            <p:cNvPr id="16" name="Freeform 5"/>
            <p:cNvSpPr/>
            <p:nvPr/>
          </p:nvSpPr>
          <p:spPr bwMode="auto">
            <a:xfrm>
              <a:off x="3800445" y="2427938"/>
              <a:ext cx="2032000" cy="2034117"/>
            </a:xfrm>
            <a:custGeom>
              <a:avLst/>
              <a:gdLst>
                <a:gd name="T0" fmla="*/ 342 w 683"/>
                <a:gd name="T1" fmla="*/ 0 h 683"/>
                <a:gd name="T2" fmla="*/ 683 w 683"/>
                <a:gd name="T3" fmla="*/ 342 h 683"/>
                <a:gd name="T4" fmla="*/ 683 w 683"/>
                <a:gd name="T5" fmla="*/ 683 h 683"/>
                <a:gd name="T6" fmla="*/ 342 w 683"/>
                <a:gd name="T7" fmla="*/ 683 h 683"/>
                <a:gd name="T8" fmla="*/ 0 w 683"/>
                <a:gd name="T9" fmla="*/ 342 h 683"/>
                <a:gd name="T10" fmla="*/ 0 w 683"/>
                <a:gd name="T11" fmla="*/ 342 h 683"/>
                <a:gd name="T12" fmla="*/ 0 w 683"/>
                <a:gd name="T13" fmla="*/ 0 h 683"/>
                <a:gd name="T14" fmla="*/ 342 w 683"/>
                <a:gd name="T15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3" h="683">
                  <a:moveTo>
                    <a:pt x="342" y="0"/>
                  </a:moveTo>
                  <a:cubicBezTo>
                    <a:pt x="530" y="0"/>
                    <a:pt x="683" y="153"/>
                    <a:pt x="683" y="342"/>
                  </a:cubicBezTo>
                  <a:cubicBezTo>
                    <a:pt x="683" y="683"/>
                    <a:pt x="683" y="683"/>
                    <a:pt x="683" y="683"/>
                  </a:cubicBezTo>
                  <a:cubicBezTo>
                    <a:pt x="342" y="683"/>
                    <a:pt x="342" y="683"/>
                    <a:pt x="342" y="683"/>
                  </a:cubicBezTo>
                  <a:cubicBezTo>
                    <a:pt x="153" y="683"/>
                    <a:pt x="0" y="530"/>
                    <a:pt x="0" y="342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42" y="0"/>
                  </a:lnTo>
                  <a:close/>
                </a:path>
              </a:pathLst>
            </a:custGeom>
            <a:blipFill>
              <a:blip r:embed="rId1"/>
              <a:tile tx="0" ty="0" sx="100000" sy="100000" flip="none" algn="tl"/>
            </a:blip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213940" y="2659740"/>
              <a:ext cx="1088760" cy="6667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2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735" b="1" dirty="0" smtClean="0">
                  <a:ln w="38100">
                    <a:noFill/>
                  </a:ln>
                  <a:solidFill>
                    <a:schemeClr val="bg1"/>
                  </a:solidFill>
                  <a:latin typeface="华文细黑"/>
                  <a:ea typeface="字魂35号-经典雅黑"/>
                  <a:cs typeface="Arial" panose="020B0604020202020204" pitchFamily="34" charset="0"/>
                  <a:sym typeface="华文细黑"/>
                </a:rPr>
                <a:t>66%</a:t>
              </a:r>
              <a:endParaRPr lang="zh-CN" altLang="en-US" sz="3735" b="1" dirty="0">
                <a:ln w="38100">
                  <a:noFill/>
                </a:ln>
                <a:solidFill>
                  <a:schemeClr val="bg1"/>
                </a:solidFill>
                <a:latin typeface="华文细黑"/>
                <a:ea typeface="字魂35号-经典雅黑"/>
                <a:cs typeface="Arial" panose="020B0604020202020204" pitchFamily="34" charset="0"/>
                <a:sym typeface="华文细黑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4075612" y="3367314"/>
              <a:ext cx="1371599" cy="0"/>
            </a:xfrm>
            <a:custGeom>
              <a:avLst/>
              <a:gdLst>
                <a:gd name="connsiteX0" fmla="*/ 0 w 1028700"/>
                <a:gd name="connsiteY0" fmla="*/ 0 h 0"/>
                <a:gd name="connsiteX1" fmla="*/ 1028700 w 10287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700">
                  <a:moveTo>
                    <a:pt x="0" y="0"/>
                  </a:moveTo>
                  <a:lnTo>
                    <a:pt x="1028700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4084645" y="3475602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2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chemeClr val="bg1"/>
                  </a:solidFill>
                  <a:latin typeface="华文细黑"/>
                  <a:ea typeface="字魂35号-经典雅黑"/>
                  <a:sym typeface="华文细黑"/>
                </a:rPr>
                <a:t>添加标题</a:t>
              </a:r>
              <a:endParaRPr lang="zh-CN" altLang="en-US" sz="2400" dirty="0">
                <a:solidFill>
                  <a:schemeClr val="bg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373829" y="2166679"/>
            <a:ext cx="2032000" cy="2034117"/>
            <a:chOff x="6431885" y="2427938"/>
            <a:chExt cx="2032000" cy="2034117"/>
          </a:xfrm>
        </p:grpSpPr>
        <p:sp>
          <p:nvSpPr>
            <p:cNvPr id="21" name="Freeform 5"/>
            <p:cNvSpPr/>
            <p:nvPr/>
          </p:nvSpPr>
          <p:spPr bwMode="auto">
            <a:xfrm>
              <a:off x="6431885" y="2427938"/>
              <a:ext cx="2032000" cy="2034117"/>
            </a:xfrm>
            <a:custGeom>
              <a:avLst/>
              <a:gdLst>
                <a:gd name="T0" fmla="*/ 342 w 683"/>
                <a:gd name="T1" fmla="*/ 0 h 683"/>
                <a:gd name="T2" fmla="*/ 683 w 683"/>
                <a:gd name="T3" fmla="*/ 342 h 683"/>
                <a:gd name="T4" fmla="*/ 683 w 683"/>
                <a:gd name="T5" fmla="*/ 683 h 683"/>
                <a:gd name="T6" fmla="*/ 342 w 683"/>
                <a:gd name="T7" fmla="*/ 683 h 683"/>
                <a:gd name="T8" fmla="*/ 0 w 683"/>
                <a:gd name="T9" fmla="*/ 342 h 683"/>
                <a:gd name="T10" fmla="*/ 0 w 683"/>
                <a:gd name="T11" fmla="*/ 342 h 683"/>
                <a:gd name="T12" fmla="*/ 0 w 683"/>
                <a:gd name="T13" fmla="*/ 0 h 683"/>
                <a:gd name="T14" fmla="*/ 342 w 683"/>
                <a:gd name="T15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3" h="683">
                  <a:moveTo>
                    <a:pt x="342" y="0"/>
                  </a:moveTo>
                  <a:cubicBezTo>
                    <a:pt x="530" y="0"/>
                    <a:pt x="683" y="153"/>
                    <a:pt x="683" y="342"/>
                  </a:cubicBezTo>
                  <a:cubicBezTo>
                    <a:pt x="683" y="683"/>
                    <a:pt x="683" y="683"/>
                    <a:pt x="683" y="683"/>
                  </a:cubicBezTo>
                  <a:cubicBezTo>
                    <a:pt x="342" y="683"/>
                    <a:pt x="342" y="683"/>
                    <a:pt x="342" y="683"/>
                  </a:cubicBezTo>
                  <a:cubicBezTo>
                    <a:pt x="153" y="683"/>
                    <a:pt x="0" y="530"/>
                    <a:pt x="0" y="342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42" y="0"/>
                  </a:lnTo>
                  <a:close/>
                </a:path>
              </a:pathLst>
            </a:custGeom>
            <a:blipFill dpi="0" rotWithShape="1">
              <a:blip r:embed="rId1"/>
              <a:srcRect/>
              <a:stretch>
                <a:fillRect b="-30000"/>
              </a:stretch>
            </a:blip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875860" y="2659740"/>
              <a:ext cx="1088760" cy="6667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2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735" b="1" dirty="0" smtClean="0">
                  <a:ln w="38100">
                    <a:noFill/>
                  </a:ln>
                  <a:solidFill>
                    <a:schemeClr val="bg1"/>
                  </a:solidFill>
                  <a:latin typeface="华文细黑"/>
                  <a:ea typeface="字魂35号-经典雅黑"/>
                  <a:cs typeface="Arial" panose="020B0604020202020204" pitchFamily="34" charset="0"/>
                  <a:sym typeface="华文细黑"/>
                </a:rPr>
                <a:t>48%</a:t>
              </a:r>
              <a:endParaRPr lang="zh-CN" altLang="en-US" sz="3735" b="1" dirty="0">
                <a:ln w="38100">
                  <a:noFill/>
                </a:ln>
                <a:solidFill>
                  <a:schemeClr val="bg1"/>
                </a:solidFill>
                <a:latin typeface="华文细黑"/>
                <a:ea typeface="字魂35号-经典雅黑"/>
                <a:cs typeface="Arial" panose="020B0604020202020204" pitchFamily="34" charset="0"/>
                <a:sym typeface="华文细黑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737532" y="3367314"/>
              <a:ext cx="1371599" cy="0"/>
            </a:xfrm>
            <a:custGeom>
              <a:avLst/>
              <a:gdLst>
                <a:gd name="connsiteX0" fmla="*/ 0 w 1028700"/>
                <a:gd name="connsiteY0" fmla="*/ 0 h 0"/>
                <a:gd name="connsiteX1" fmla="*/ 1028700 w 10287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700">
                  <a:moveTo>
                    <a:pt x="0" y="0"/>
                  </a:moveTo>
                  <a:lnTo>
                    <a:pt x="1028700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746565" y="3475602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2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chemeClr val="bg1"/>
                  </a:solidFill>
                  <a:latin typeface="华文细黑"/>
                  <a:ea typeface="字魂35号-经典雅黑"/>
                  <a:sym typeface="华文细黑"/>
                </a:rPr>
                <a:t>添加标题</a:t>
              </a:r>
              <a:endParaRPr lang="zh-CN" altLang="en-US" sz="2400" dirty="0">
                <a:solidFill>
                  <a:schemeClr val="bg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005269" y="2166679"/>
            <a:ext cx="2032000" cy="2034117"/>
            <a:chOff x="9063325" y="2427938"/>
            <a:chExt cx="2032000" cy="2034117"/>
          </a:xfrm>
        </p:grpSpPr>
        <p:sp>
          <p:nvSpPr>
            <p:cNvPr id="26" name="Freeform 5"/>
            <p:cNvSpPr/>
            <p:nvPr/>
          </p:nvSpPr>
          <p:spPr bwMode="auto">
            <a:xfrm>
              <a:off x="9063325" y="2427938"/>
              <a:ext cx="2032000" cy="2034117"/>
            </a:xfrm>
            <a:custGeom>
              <a:avLst/>
              <a:gdLst>
                <a:gd name="T0" fmla="*/ 342 w 683"/>
                <a:gd name="T1" fmla="*/ 0 h 683"/>
                <a:gd name="T2" fmla="*/ 683 w 683"/>
                <a:gd name="T3" fmla="*/ 342 h 683"/>
                <a:gd name="T4" fmla="*/ 683 w 683"/>
                <a:gd name="T5" fmla="*/ 683 h 683"/>
                <a:gd name="T6" fmla="*/ 342 w 683"/>
                <a:gd name="T7" fmla="*/ 683 h 683"/>
                <a:gd name="T8" fmla="*/ 0 w 683"/>
                <a:gd name="T9" fmla="*/ 342 h 683"/>
                <a:gd name="T10" fmla="*/ 0 w 683"/>
                <a:gd name="T11" fmla="*/ 342 h 683"/>
                <a:gd name="T12" fmla="*/ 0 w 683"/>
                <a:gd name="T13" fmla="*/ 0 h 683"/>
                <a:gd name="T14" fmla="*/ 342 w 683"/>
                <a:gd name="T15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3" h="683">
                  <a:moveTo>
                    <a:pt x="342" y="0"/>
                  </a:moveTo>
                  <a:cubicBezTo>
                    <a:pt x="530" y="0"/>
                    <a:pt x="683" y="153"/>
                    <a:pt x="683" y="342"/>
                  </a:cubicBezTo>
                  <a:cubicBezTo>
                    <a:pt x="683" y="683"/>
                    <a:pt x="683" y="683"/>
                    <a:pt x="683" y="683"/>
                  </a:cubicBezTo>
                  <a:cubicBezTo>
                    <a:pt x="342" y="683"/>
                    <a:pt x="342" y="683"/>
                    <a:pt x="342" y="683"/>
                  </a:cubicBezTo>
                  <a:cubicBezTo>
                    <a:pt x="153" y="683"/>
                    <a:pt x="0" y="530"/>
                    <a:pt x="0" y="342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42" y="0"/>
                  </a:lnTo>
                  <a:close/>
                </a:path>
              </a:pathLst>
            </a:custGeom>
            <a:blipFill dpi="0" rotWithShape="1">
              <a:blip r:embed="rId1"/>
              <a:srcRect/>
              <a:tile tx="0" ty="0" sx="100000" sy="100000" flip="none" algn="tl"/>
            </a:blip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9527620" y="2659740"/>
              <a:ext cx="1088760" cy="6667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2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735" b="1" dirty="0" smtClean="0">
                  <a:ln w="38100">
                    <a:noFill/>
                  </a:ln>
                  <a:solidFill>
                    <a:schemeClr val="bg1"/>
                  </a:solidFill>
                  <a:latin typeface="华文细黑"/>
                  <a:ea typeface="字魂35号-经典雅黑"/>
                  <a:cs typeface="Arial" panose="020B0604020202020204" pitchFamily="34" charset="0"/>
                  <a:sym typeface="华文细黑"/>
                </a:rPr>
                <a:t>39%</a:t>
              </a:r>
              <a:endParaRPr lang="zh-CN" altLang="en-US" sz="3735" b="1" dirty="0">
                <a:ln w="38100">
                  <a:noFill/>
                </a:ln>
                <a:solidFill>
                  <a:schemeClr val="bg1"/>
                </a:solidFill>
                <a:latin typeface="华文细黑"/>
                <a:ea typeface="字魂35号-经典雅黑"/>
                <a:cs typeface="Arial" panose="020B0604020202020204" pitchFamily="34" charset="0"/>
                <a:sym typeface="华文细黑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9389292" y="3367314"/>
              <a:ext cx="1371599" cy="0"/>
            </a:xfrm>
            <a:custGeom>
              <a:avLst/>
              <a:gdLst>
                <a:gd name="connsiteX0" fmla="*/ 0 w 1028700"/>
                <a:gd name="connsiteY0" fmla="*/ 0 h 0"/>
                <a:gd name="connsiteX1" fmla="*/ 1028700 w 10287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700">
                  <a:moveTo>
                    <a:pt x="0" y="0"/>
                  </a:moveTo>
                  <a:lnTo>
                    <a:pt x="1028700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9398325" y="3475602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2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chemeClr val="bg1"/>
                  </a:solidFill>
                  <a:latin typeface="华文细黑"/>
                  <a:ea typeface="字魂35号-经典雅黑"/>
                  <a:sym typeface="华文细黑"/>
                </a:rPr>
                <a:t>添加标题</a:t>
              </a:r>
              <a:endParaRPr lang="zh-CN" altLang="en-US" sz="2400" dirty="0">
                <a:solidFill>
                  <a:schemeClr val="bg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30" name="Group 65"/>
          <p:cNvGrpSpPr/>
          <p:nvPr/>
        </p:nvGrpSpPr>
        <p:grpSpPr>
          <a:xfrm>
            <a:off x="1110949" y="4516359"/>
            <a:ext cx="2477730" cy="1113967"/>
            <a:chOff x="8749122" y="2503712"/>
            <a:chExt cx="2634670" cy="1056336"/>
          </a:xfrm>
        </p:grpSpPr>
        <p:sp>
          <p:nvSpPr>
            <p:cNvPr id="31" name="TextBox 66"/>
            <p:cNvSpPr txBox="1"/>
            <p:nvPr/>
          </p:nvSpPr>
          <p:spPr>
            <a:xfrm>
              <a:off x="9231916" y="2503712"/>
              <a:ext cx="1669083" cy="409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32" name="Rectangle 67"/>
            <p:cNvSpPr/>
            <p:nvPr/>
          </p:nvSpPr>
          <p:spPr>
            <a:xfrm>
              <a:off x="8749122" y="2842452"/>
              <a:ext cx="2634670" cy="717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</a:t>
              </a:r>
              <a:r>
                <a:rPr lang="zh-CN" altLang="en-US" sz="1105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文字</a:t>
              </a:r>
              <a:endParaRPr lang="en-GB" sz="1105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33" name="Group 65"/>
          <p:cNvGrpSpPr/>
          <p:nvPr/>
        </p:nvGrpSpPr>
        <p:grpSpPr>
          <a:xfrm>
            <a:off x="3746754" y="4516359"/>
            <a:ext cx="2477730" cy="1113967"/>
            <a:chOff x="8749122" y="2503712"/>
            <a:chExt cx="2634670" cy="1056336"/>
          </a:xfrm>
        </p:grpSpPr>
        <p:sp>
          <p:nvSpPr>
            <p:cNvPr id="34" name="TextBox 66"/>
            <p:cNvSpPr txBox="1"/>
            <p:nvPr/>
          </p:nvSpPr>
          <p:spPr>
            <a:xfrm>
              <a:off x="9231916" y="2503712"/>
              <a:ext cx="1669083" cy="409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35" name="Rectangle 67"/>
            <p:cNvSpPr/>
            <p:nvPr/>
          </p:nvSpPr>
          <p:spPr>
            <a:xfrm>
              <a:off x="8749122" y="2842452"/>
              <a:ext cx="2634670" cy="717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</a:t>
              </a:r>
              <a:r>
                <a:rPr lang="zh-CN" altLang="en-US" sz="1105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文字</a:t>
              </a:r>
              <a:endParaRPr lang="en-GB" sz="1105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36" name="Group 65"/>
          <p:cNvGrpSpPr/>
          <p:nvPr/>
        </p:nvGrpSpPr>
        <p:grpSpPr>
          <a:xfrm>
            <a:off x="6324503" y="4516359"/>
            <a:ext cx="2477730" cy="1113967"/>
            <a:chOff x="8749122" y="2503712"/>
            <a:chExt cx="2634670" cy="1056336"/>
          </a:xfrm>
        </p:grpSpPr>
        <p:sp>
          <p:nvSpPr>
            <p:cNvPr id="37" name="TextBox 66"/>
            <p:cNvSpPr txBox="1"/>
            <p:nvPr/>
          </p:nvSpPr>
          <p:spPr>
            <a:xfrm>
              <a:off x="9231916" y="2503712"/>
              <a:ext cx="1669083" cy="409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38" name="Rectangle 67"/>
            <p:cNvSpPr/>
            <p:nvPr/>
          </p:nvSpPr>
          <p:spPr>
            <a:xfrm>
              <a:off x="8749122" y="2842452"/>
              <a:ext cx="2634670" cy="717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</a:t>
              </a:r>
              <a:r>
                <a:rPr lang="zh-CN" altLang="en-US" sz="1105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文字</a:t>
              </a:r>
              <a:endParaRPr lang="en-GB" sz="1105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39" name="Group 65"/>
          <p:cNvGrpSpPr/>
          <p:nvPr/>
        </p:nvGrpSpPr>
        <p:grpSpPr>
          <a:xfrm>
            <a:off x="8902252" y="4516359"/>
            <a:ext cx="2477730" cy="1113967"/>
            <a:chOff x="8749122" y="2503712"/>
            <a:chExt cx="2634670" cy="1056336"/>
          </a:xfrm>
        </p:grpSpPr>
        <p:sp>
          <p:nvSpPr>
            <p:cNvPr id="40" name="TextBox 66"/>
            <p:cNvSpPr txBox="1"/>
            <p:nvPr/>
          </p:nvSpPr>
          <p:spPr>
            <a:xfrm>
              <a:off x="9231916" y="2503712"/>
              <a:ext cx="1669083" cy="409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41" name="Rectangle 67"/>
            <p:cNvSpPr/>
            <p:nvPr/>
          </p:nvSpPr>
          <p:spPr>
            <a:xfrm>
              <a:off x="8749122" y="2842452"/>
              <a:ext cx="2634670" cy="717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</a:t>
              </a:r>
              <a:r>
                <a:rPr lang="zh-CN" altLang="en-US" sz="1105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文字</a:t>
              </a:r>
              <a:endParaRPr lang="en-GB" sz="1105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</p:spTree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49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75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75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75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75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349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849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349"/>
                            </p:stCondLst>
                            <p:childTnLst>
                              <p:par>
                                <p:cTn id="5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849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341822" y="688501"/>
            <a:ext cx="9721436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11096635" y="454395"/>
            <a:ext cx="488724" cy="440638"/>
            <a:chOff x="3720691" y="2824413"/>
            <a:chExt cx="1341120" cy="1209172"/>
          </a:xfrm>
          <a:solidFill>
            <a:srgbClr val="0B6863"/>
          </a:solidFill>
        </p:grpSpPr>
        <p:sp>
          <p:nvSpPr>
            <p:cNvPr id="4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5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</p:grpSp>
      <p:sp>
        <p:nvSpPr>
          <p:cNvPr id="6" name="文本占位符 4"/>
          <p:cNvSpPr txBox="1"/>
          <p:nvPr/>
        </p:nvSpPr>
        <p:spPr>
          <a:xfrm>
            <a:off x="1299849" y="111207"/>
            <a:ext cx="10515600" cy="5823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dirty="0" smtClean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点击</a:t>
            </a:r>
            <a:r>
              <a:rPr lang="zh-CN" altLang="en-US" dirty="0" smtClean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添加你的标题</a:t>
            </a:r>
            <a:endParaRPr lang="zh-CN" altLang="en-US" dirty="0">
              <a:solidFill>
                <a:srgbClr val="041969"/>
              </a:solidFill>
              <a:latin typeface="华文细黑"/>
              <a:ea typeface="字魂35号-经典雅黑"/>
              <a:sym typeface="华文细黑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74767" y="229275"/>
            <a:ext cx="632150" cy="569956"/>
            <a:chOff x="574767" y="208955"/>
            <a:chExt cx="632150" cy="569956"/>
          </a:xfrm>
        </p:grpSpPr>
        <p:sp>
          <p:nvSpPr>
            <p:cNvPr id="8" name="Freeform 5"/>
            <p:cNvSpPr/>
            <p:nvPr/>
          </p:nvSpPr>
          <p:spPr bwMode="auto">
            <a:xfrm rot="1855731">
              <a:off x="574767" y="208955"/>
              <a:ext cx="632150" cy="56995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9" name="KSO_Shape"/>
            <p:cNvSpPr/>
            <p:nvPr/>
          </p:nvSpPr>
          <p:spPr bwMode="auto">
            <a:xfrm>
              <a:off x="701214" y="306912"/>
              <a:ext cx="369729" cy="366032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cxnSp>
        <p:nvCxnSpPr>
          <p:cNvPr id="10" name="Straight Connector 48"/>
          <p:cNvCxnSpPr/>
          <p:nvPr/>
        </p:nvCxnSpPr>
        <p:spPr>
          <a:xfrm>
            <a:off x="5503636" y="3719418"/>
            <a:ext cx="1149350" cy="1587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45"/>
          <p:cNvCxnSpPr/>
          <p:nvPr/>
        </p:nvCxnSpPr>
        <p:spPr>
          <a:xfrm>
            <a:off x="5503636" y="2647855"/>
            <a:ext cx="1149350" cy="1588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50"/>
          <p:cNvCxnSpPr/>
          <p:nvPr/>
        </p:nvCxnSpPr>
        <p:spPr>
          <a:xfrm>
            <a:off x="5503636" y="4862418"/>
            <a:ext cx="1149350" cy="1587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 bwMode="auto">
          <a:xfrm>
            <a:off x="6038624" y="2044605"/>
            <a:ext cx="85725" cy="3573463"/>
            <a:chOff x="4529137" y="1142992"/>
            <a:chExt cx="85726" cy="3572693"/>
          </a:xfrm>
          <a:solidFill>
            <a:srgbClr val="041969"/>
          </a:solidFill>
        </p:grpSpPr>
        <p:cxnSp>
          <p:nvCxnSpPr>
            <p:cNvPr id="14" name="Straight Connector 8"/>
            <p:cNvCxnSpPr/>
            <p:nvPr/>
          </p:nvCxnSpPr>
          <p:spPr>
            <a:xfrm rot="5400000">
              <a:off x="2785652" y="2929339"/>
              <a:ext cx="3572693" cy="0"/>
            </a:xfrm>
            <a:prstGeom prst="line">
              <a:avLst/>
            </a:prstGeom>
            <a:grpFill/>
            <a:ln w="12700">
              <a:solidFill>
                <a:schemeClr val="tx1">
                  <a:lumMod val="75000"/>
                  <a:lumOff val="2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Oval 51"/>
            <p:cNvSpPr/>
            <p:nvPr/>
          </p:nvSpPr>
          <p:spPr>
            <a:xfrm>
              <a:off x="4529137" y="2774590"/>
              <a:ext cx="85726" cy="85707"/>
            </a:xfrm>
            <a:prstGeom prst="ellipse">
              <a:avLst/>
            </a:pr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16" name="Oval 52"/>
            <p:cNvSpPr/>
            <p:nvPr/>
          </p:nvSpPr>
          <p:spPr>
            <a:xfrm>
              <a:off x="4529137" y="1708020"/>
              <a:ext cx="85726" cy="85707"/>
            </a:xfrm>
            <a:prstGeom prst="ellipse">
              <a:avLst/>
            </a:pr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17" name="Oval 53"/>
            <p:cNvSpPr/>
            <p:nvPr/>
          </p:nvSpPr>
          <p:spPr>
            <a:xfrm>
              <a:off x="4529137" y="3917344"/>
              <a:ext cx="85726" cy="85707"/>
            </a:xfrm>
            <a:prstGeom prst="ellipse">
              <a:avLst/>
            </a:pr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18" name="组合 17"/>
          <p:cNvGrpSpPr/>
          <p:nvPr/>
        </p:nvGrpSpPr>
        <p:grpSpPr bwMode="auto">
          <a:xfrm>
            <a:off x="4867049" y="3401918"/>
            <a:ext cx="636587" cy="636587"/>
            <a:chOff x="3357554" y="2500312"/>
            <a:chExt cx="636196" cy="636164"/>
          </a:xfrm>
        </p:grpSpPr>
        <p:sp>
          <p:nvSpPr>
            <p:cNvPr id="19" name="Rectangle 22"/>
            <p:cNvSpPr/>
            <p:nvPr/>
          </p:nvSpPr>
          <p:spPr>
            <a:xfrm>
              <a:off x="3357554" y="2500312"/>
              <a:ext cx="636196" cy="636164"/>
            </a:xfrm>
            <a:prstGeom prst="ellipse">
              <a:avLst/>
            </a:prstGeom>
            <a:blipFill>
              <a:blip r:embed="rId1"/>
              <a:stretch>
                <a:fillRect b="-30000"/>
              </a:stretch>
            </a:blip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0" name="Freeform 23"/>
            <p:cNvSpPr>
              <a:spLocks noEditPoints="1"/>
            </p:cNvSpPr>
            <p:nvPr/>
          </p:nvSpPr>
          <p:spPr bwMode="auto">
            <a:xfrm>
              <a:off x="3478130" y="2660542"/>
              <a:ext cx="388698" cy="323635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latin typeface="华文细黑"/>
                <a:ea typeface="字魂35号-经典雅黑"/>
                <a:cs typeface="Lao UI" panose="020B0502040204020203" pitchFamily="34" charset="0"/>
                <a:sym typeface="华文细黑"/>
              </a:endParaRPr>
            </a:p>
          </p:txBody>
        </p:sp>
      </p:grpSp>
      <p:grpSp>
        <p:nvGrpSpPr>
          <p:cNvPr id="21" name="组合 20"/>
          <p:cNvGrpSpPr/>
          <p:nvPr/>
        </p:nvGrpSpPr>
        <p:grpSpPr bwMode="auto">
          <a:xfrm>
            <a:off x="4867049" y="2330355"/>
            <a:ext cx="636587" cy="636588"/>
            <a:chOff x="3357554" y="1428742"/>
            <a:chExt cx="636196" cy="636164"/>
          </a:xfrm>
        </p:grpSpPr>
        <p:sp>
          <p:nvSpPr>
            <p:cNvPr id="22" name="Rectangle 13"/>
            <p:cNvSpPr/>
            <p:nvPr/>
          </p:nvSpPr>
          <p:spPr>
            <a:xfrm>
              <a:off x="3357554" y="1428742"/>
              <a:ext cx="636196" cy="636164"/>
            </a:xfrm>
            <a:prstGeom prst="ellipse">
              <a:avLst/>
            </a:prstGeom>
            <a:blipFill>
              <a:blip r:embed="rId1"/>
              <a:stretch>
                <a:fillRect b="-30000"/>
              </a:stretch>
            </a:blip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3" name="Freeform 100"/>
            <p:cNvSpPr/>
            <p:nvPr/>
          </p:nvSpPr>
          <p:spPr bwMode="auto">
            <a:xfrm>
              <a:off x="3500341" y="1571522"/>
              <a:ext cx="303026" cy="342672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latin typeface="华文细黑"/>
                <a:ea typeface="字魂35号-经典雅黑"/>
                <a:cs typeface="Lao UI" panose="020B0502040204020203" pitchFamily="34" charset="0"/>
                <a:sym typeface="华文细黑"/>
              </a:endParaRPr>
            </a:p>
          </p:txBody>
        </p:sp>
      </p:grpSp>
      <p:grpSp>
        <p:nvGrpSpPr>
          <p:cNvPr id="24" name="组合 23"/>
          <p:cNvGrpSpPr/>
          <p:nvPr/>
        </p:nvGrpSpPr>
        <p:grpSpPr bwMode="auto">
          <a:xfrm>
            <a:off x="6652986" y="4544918"/>
            <a:ext cx="636588" cy="636587"/>
            <a:chOff x="5143504" y="3643320"/>
            <a:chExt cx="636196" cy="636164"/>
          </a:xfrm>
        </p:grpSpPr>
        <p:sp>
          <p:nvSpPr>
            <p:cNvPr id="25" name="Rectangle 27"/>
            <p:cNvSpPr/>
            <p:nvPr/>
          </p:nvSpPr>
          <p:spPr>
            <a:xfrm>
              <a:off x="5143504" y="3643320"/>
              <a:ext cx="636196" cy="636164"/>
            </a:xfrm>
            <a:prstGeom prst="ellipse">
              <a:avLst/>
            </a:prstGeom>
            <a:blipFill>
              <a:blip r:embed="rId1"/>
              <a:stretch>
                <a:fillRect b="-30000"/>
              </a:stretch>
            </a:blip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6" name="Freeform 107"/>
            <p:cNvSpPr>
              <a:spLocks noEditPoints="1"/>
            </p:cNvSpPr>
            <p:nvPr/>
          </p:nvSpPr>
          <p:spPr bwMode="auto">
            <a:xfrm>
              <a:off x="5286291" y="3786100"/>
              <a:ext cx="364900" cy="314116"/>
            </a:xfrm>
            <a:custGeom>
              <a:avLst/>
              <a:gdLst/>
              <a:ahLst/>
              <a:cxnLst>
                <a:cxn ang="0">
                  <a:pos x="337" y="165"/>
                </a:cxn>
                <a:cxn ang="0">
                  <a:pos x="170" y="0"/>
                </a:cxn>
                <a:cxn ang="0">
                  <a:pos x="5" y="165"/>
                </a:cxn>
                <a:cxn ang="0">
                  <a:pos x="5" y="165"/>
                </a:cxn>
                <a:cxn ang="0">
                  <a:pos x="0" y="172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5" y="196"/>
                </a:cxn>
                <a:cxn ang="0">
                  <a:pos x="5" y="196"/>
                </a:cxn>
                <a:cxn ang="0">
                  <a:pos x="13" y="201"/>
                </a:cxn>
                <a:cxn ang="0">
                  <a:pos x="20" y="201"/>
                </a:cxn>
                <a:cxn ang="0">
                  <a:pos x="29" y="201"/>
                </a:cxn>
                <a:cxn ang="0">
                  <a:pos x="36" y="196"/>
                </a:cxn>
                <a:cxn ang="0">
                  <a:pos x="42" y="189"/>
                </a:cxn>
                <a:cxn ang="0">
                  <a:pos x="42" y="294"/>
                </a:cxn>
                <a:cxn ang="0">
                  <a:pos x="301" y="294"/>
                </a:cxn>
                <a:cxn ang="0">
                  <a:pos x="301" y="189"/>
                </a:cxn>
                <a:cxn ang="0">
                  <a:pos x="306" y="196"/>
                </a:cxn>
                <a:cxn ang="0">
                  <a:pos x="306" y="196"/>
                </a:cxn>
                <a:cxn ang="0">
                  <a:pos x="314" y="201"/>
                </a:cxn>
                <a:cxn ang="0">
                  <a:pos x="321" y="201"/>
                </a:cxn>
                <a:cxn ang="0">
                  <a:pos x="321" y="201"/>
                </a:cxn>
                <a:cxn ang="0">
                  <a:pos x="330" y="201"/>
                </a:cxn>
                <a:cxn ang="0">
                  <a:pos x="337" y="196"/>
                </a:cxn>
                <a:cxn ang="0">
                  <a:pos x="337" y="196"/>
                </a:cxn>
                <a:cxn ang="0">
                  <a:pos x="341" y="189"/>
                </a:cxn>
                <a:cxn ang="0">
                  <a:pos x="343" y="181"/>
                </a:cxn>
                <a:cxn ang="0">
                  <a:pos x="341" y="172"/>
                </a:cxn>
                <a:cxn ang="0">
                  <a:pos x="337" y="165"/>
                </a:cxn>
                <a:cxn ang="0">
                  <a:pos x="337" y="165"/>
                </a:cxn>
                <a:cxn ang="0">
                  <a:pos x="279" y="272"/>
                </a:cxn>
                <a:cxn ang="0">
                  <a:pos x="214" y="272"/>
                </a:cxn>
                <a:cxn ang="0">
                  <a:pos x="214" y="187"/>
                </a:cxn>
                <a:cxn ang="0">
                  <a:pos x="129" y="187"/>
                </a:cxn>
                <a:cxn ang="0">
                  <a:pos x="129" y="272"/>
                </a:cxn>
                <a:cxn ang="0">
                  <a:pos x="63" y="272"/>
                </a:cxn>
                <a:cxn ang="0">
                  <a:pos x="63" y="169"/>
                </a:cxn>
                <a:cxn ang="0">
                  <a:pos x="170" y="60"/>
                </a:cxn>
                <a:cxn ang="0">
                  <a:pos x="279" y="169"/>
                </a:cxn>
                <a:cxn ang="0">
                  <a:pos x="279" y="272"/>
                </a:cxn>
              </a:cxnLst>
              <a:rect l="0" t="0" r="r" b="b"/>
              <a:pathLst>
                <a:path w="343" h="294">
                  <a:moveTo>
                    <a:pt x="337" y="165"/>
                  </a:moveTo>
                  <a:lnTo>
                    <a:pt x="170" y="0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0" y="172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13" y="201"/>
                  </a:lnTo>
                  <a:lnTo>
                    <a:pt x="20" y="201"/>
                  </a:lnTo>
                  <a:lnTo>
                    <a:pt x="29" y="201"/>
                  </a:lnTo>
                  <a:lnTo>
                    <a:pt x="36" y="196"/>
                  </a:lnTo>
                  <a:lnTo>
                    <a:pt x="42" y="189"/>
                  </a:lnTo>
                  <a:lnTo>
                    <a:pt x="42" y="294"/>
                  </a:lnTo>
                  <a:lnTo>
                    <a:pt x="301" y="294"/>
                  </a:lnTo>
                  <a:lnTo>
                    <a:pt x="301" y="18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14" y="201"/>
                  </a:lnTo>
                  <a:lnTo>
                    <a:pt x="321" y="201"/>
                  </a:lnTo>
                  <a:lnTo>
                    <a:pt x="321" y="201"/>
                  </a:lnTo>
                  <a:lnTo>
                    <a:pt x="330" y="201"/>
                  </a:lnTo>
                  <a:lnTo>
                    <a:pt x="337" y="196"/>
                  </a:lnTo>
                  <a:lnTo>
                    <a:pt x="337" y="196"/>
                  </a:lnTo>
                  <a:lnTo>
                    <a:pt x="341" y="189"/>
                  </a:lnTo>
                  <a:lnTo>
                    <a:pt x="343" y="181"/>
                  </a:lnTo>
                  <a:lnTo>
                    <a:pt x="341" y="172"/>
                  </a:lnTo>
                  <a:lnTo>
                    <a:pt x="337" y="165"/>
                  </a:lnTo>
                  <a:lnTo>
                    <a:pt x="337" y="165"/>
                  </a:lnTo>
                  <a:close/>
                  <a:moveTo>
                    <a:pt x="279" y="272"/>
                  </a:moveTo>
                  <a:lnTo>
                    <a:pt x="214" y="272"/>
                  </a:lnTo>
                  <a:lnTo>
                    <a:pt x="214" y="187"/>
                  </a:lnTo>
                  <a:lnTo>
                    <a:pt x="129" y="187"/>
                  </a:lnTo>
                  <a:lnTo>
                    <a:pt x="129" y="272"/>
                  </a:lnTo>
                  <a:lnTo>
                    <a:pt x="63" y="272"/>
                  </a:lnTo>
                  <a:lnTo>
                    <a:pt x="63" y="169"/>
                  </a:lnTo>
                  <a:lnTo>
                    <a:pt x="170" y="60"/>
                  </a:lnTo>
                  <a:lnTo>
                    <a:pt x="279" y="169"/>
                  </a:lnTo>
                  <a:lnTo>
                    <a:pt x="279" y="27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latin typeface="华文细黑"/>
                <a:ea typeface="字魂35号-经典雅黑"/>
                <a:cs typeface="Lao UI" panose="020B0502040204020203" pitchFamily="34" charset="0"/>
                <a:sym typeface="华文细黑"/>
              </a:endParaRPr>
            </a:p>
          </p:txBody>
        </p:sp>
      </p:grpSp>
      <p:grpSp>
        <p:nvGrpSpPr>
          <p:cNvPr id="27" name="组合 26"/>
          <p:cNvGrpSpPr/>
          <p:nvPr/>
        </p:nvGrpSpPr>
        <p:grpSpPr bwMode="auto">
          <a:xfrm>
            <a:off x="4867049" y="4544918"/>
            <a:ext cx="636587" cy="636587"/>
            <a:chOff x="3357554" y="3643320"/>
            <a:chExt cx="636196" cy="636164"/>
          </a:xfrm>
        </p:grpSpPr>
        <p:sp>
          <p:nvSpPr>
            <p:cNvPr id="28" name="Rectangle 26"/>
            <p:cNvSpPr/>
            <p:nvPr/>
          </p:nvSpPr>
          <p:spPr>
            <a:xfrm>
              <a:off x="3357554" y="3643320"/>
              <a:ext cx="636196" cy="636164"/>
            </a:xfrm>
            <a:prstGeom prst="ellipse">
              <a:avLst/>
            </a:prstGeom>
            <a:blipFill>
              <a:blip r:embed="rId1"/>
              <a:stretch>
                <a:fillRect b="-30000"/>
              </a:stretch>
            </a:blip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latin typeface="华文细黑"/>
                <a:ea typeface="字魂35号-经典雅黑"/>
                <a:sym typeface="华文细黑"/>
              </a:endParaRPr>
            </a:p>
          </p:txBody>
        </p:sp>
        <p:grpSp>
          <p:nvGrpSpPr>
            <p:cNvPr id="29" name="Group 67"/>
            <p:cNvGrpSpPr/>
            <p:nvPr/>
          </p:nvGrpSpPr>
          <p:grpSpPr>
            <a:xfrm>
              <a:off x="3428992" y="3857634"/>
              <a:ext cx="503238" cy="177800"/>
              <a:chOff x="1441430" y="4357700"/>
              <a:chExt cx="503238" cy="177800"/>
            </a:xfrm>
            <a:solidFill>
              <a:schemeClr val="bg1"/>
            </a:solidFill>
          </p:grpSpPr>
          <p:sp>
            <p:nvSpPr>
              <p:cNvPr id="30" name="Freeform 19"/>
              <p:cNvSpPr/>
              <p:nvPr/>
            </p:nvSpPr>
            <p:spPr bwMode="auto">
              <a:xfrm>
                <a:off x="1441430" y="4357700"/>
                <a:ext cx="231775" cy="177800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03" y="0"/>
                  </a:cxn>
                  <a:cxn ang="0">
                    <a:pos x="225" y="5"/>
                  </a:cxn>
                  <a:cxn ang="0">
                    <a:pos x="245" y="13"/>
                  </a:cxn>
                  <a:cxn ang="0">
                    <a:pos x="262" y="26"/>
                  </a:cxn>
                  <a:cxn ang="0">
                    <a:pos x="271" y="32"/>
                  </a:cxn>
                  <a:cxn ang="0">
                    <a:pos x="282" y="47"/>
                  </a:cxn>
                  <a:cxn ang="0">
                    <a:pos x="292" y="63"/>
                  </a:cxn>
                  <a:cxn ang="0">
                    <a:pos x="232" y="63"/>
                  </a:cxn>
                  <a:cxn ang="0">
                    <a:pos x="213" y="53"/>
                  </a:cxn>
                  <a:cxn ang="0">
                    <a:pos x="192" y="49"/>
                  </a:cxn>
                  <a:cxn ang="0">
                    <a:pos x="112" y="49"/>
                  </a:cxn>
                  <a:cxn ang="0">
                    <a:pos x="88" y="54"/>
                  </a:cxn>
                  <a:cxn ang="0">
                    <a:pos x="68" y="68"/>
                  </a:cxn>
                  <a:cxn ang="0">
                    <a:pos x="61" y="77"/>
                  </a:cxn>
                  <a:cxn ang="0">
                    <a:pos x="51" y="99"/>
                  </a:cxn>
                  <a:cxn ang="0">
                    <a:pos x="50" y="111"/>
                  </a:cxn>
                  <a:cxn ang="0">
                    <a:pos x="51" y="124"/>
                  </a:cxn>
                  <a:cxn ang="0">
                    <a:pos x="61" y="146"/>
                  </a:cxn>
                  <a:cxn ang="0">
                    <a:pos x="68" y="154"/>
                  </a:cxn>
                  <a:cxn ang="0">
                    <a:pos x="88" y="168"/>
                  </a:cxn>
                  <a:cxn ang="0">
                    <a:pos x="112" y="173"/>
                  </a:cxn>
                  <a:cxn ang="0">
                    <a:pos x="192" y="173"/>
                  </a:cxn>
                  <a:cxn ang="0">
                    <a:pos x="213" y="169"/>
                  </a:cxn>
                  <a:cxn ang="0">
                    <a:pos x="232" y="158"/>
                  </a:cxn>
                  <a:cxn ang="0">
                    <a:pos x="292" y="158"/>
                  </a:cxn>
                  <a:cxn ang="0">
                    <a:pos x="282" y="175"/>
                  </a:cxn>
                  <a:cxn ang="0">
                    <a:pos x="271" y="189"/>
                  </a:cxn>
                  <a:cxn ang="0">
                    <a:pos x="262" y="196"/>
                  </a:cxn>
                  <a:cxn ang="0">
                    <a:pos x="245" y="209"/>
                  </a:cxn>
                  <a:cxn ang="0">
                    <a:pos x="225" y="217"/>
                  </a:cxn>
                  <a:cxn ang="0">
                    <a:pos x="203" y="221"/>
                  </a:cxn>
                  <a:cxn ang="0">
                    <a:pos x="112" y="222"/>
                  </a:cxn>
                  <a:cxn ang="0">
                    <a:pos x="100" y="221"/>
                  </a:cxn>
                  <a:cxn ang="0">
                    <a:pos x="78" y="217"/>
                  </a:cxn>
                  <a:cxn ang="0">
                    <a:pos x="58" y="209"/>
                  </a:cxn>
                  <a:cxn ang="0">
                    <a:pos x="41" y="196"/>
                  </a:cxn>
                  <a:cxn ang="0">
                    <a:pos x="34" y="189"/>
                  </a:cxn>
                  <a:cxn ang="0">
                    <a:pos x="20" y="173"/>
                  </a:cxn>
                  <a:cxn ang="0">
                    <a:pos x="9" y="154"/>
                  </a:cxn>
                  <a:cxn ang="0">
                    <a:pos x="3" y="133"/>
                  </a:cxn>
                  <a:cxn ang="0">
                    <a:pos x="0" y="111"/>
                  </a:cxn>
                  <a:cxn ang="0">
                    <a:pos x="0" y="111"/>
                  </a:cxn>
                  <a:cxn ang="0">
                    <a:pos x="3" y="89"/>
                  </a:cxn>
                  <a:cxn ang="0">
                    <a:pos x="9" y="68"/>
                  </a:cxn>
                  <a:cxn ang="0">
                    <a:pos x="20" y="49"/>
                  </a:cxn>
                  <a:cxn ang="0">
                    <a:pos x="34" y="32"/>
                  </a:cxn>
                  <a:cxn ang="0">
                    <a:pos x="41" y="26"/>
                  </a:cxn>
                  <a:cxn ang="0">
                    <a:pos x="58" y="13"/>
                  </a:cxn>
                  <a:cxn ang="0">
                    <a:pos x="78" y="5"/>
                  </a:cxn>
                  <a:cxn ang="0">
                    <a:pos x="100" y="0"/>
                  </a:cxn>
                  <a:cxn ang="0">
                    <a:pos x="112" y="0"/>
                  </a:cxn>
                </a:cxnLst>
                <a:rect l="0" t="0" r="r" b="b"/>
                <a:pathLst>
                  <a:path w="292" h="222">
                    <a:moveTo>
                      <a:pt x="112" y="0"/>
                    </a:moveTo>
                    <a:lnTo>
                      <a:pt x="192" y="0"/>
                    </a:lnTo>
                    <a:lnTo>
                      <a:pt x="192" y="0"/>
                    </a:lnTo>
                    <a:lnTo>
                      <a:pt x="203" y="0"/>
                    </a:lnTo>
                    <a:lnTo>
                      <a:pt x="214" y="2"/>
                    </a:lnTo>
                    <a:lnTo>
                      <a:pt x="225" y="5"/>
                    </a:lnTo>
                    <a:lnTo>
                      <a:pt x="235" y="9"/>
                    </a:lnTo>
                    <a:lnTo>
                      <a:pt x="245" y="13"/>
                    </a:lnTo>
                    <a:lnTo>
                      <a:pt x="254" y="18"/>
                    </a:lnTo>
                    <a:lnTo>
                      <a:pt x="262" y="26"/>
                    </a:lnTo>
                    <a:lnTo>
                      <a:pt x="271" y="32"/>
                    </a:lnTo>
                    <a:lnTo>
                      <a:pt x="271" y="32"/>
                    </a:lnTo>
                    <a:lnTo>
                      <a:pt x="277" y="39"/>
                    </a:lnTo>
                    <a:lnTo>
                      <a:pt x="282" y="47"/>
                    </a:lnTo>
                    <a:lnTo>
                      <a:pt x="288" y="56"/>
                    </a:lnTo>
                    <a:lnTo>
                      <a:pt x="292" y="63"/>
                    </a:lnTo>
                    <a:lnTo>
                      <a:pt x="232" y="63"/>
                    </a:lnTo>
                    <a:lnTo>
                      <a:pt x="232" y="63"/>
                    </a:lnTo>
                    <a:lnTo>
                      <a:pt x="223" y="58"/>
                    </a:lnTo>
                    <a:lnTo>
                      <a:pt x="213" y="53"/>
                    </a:lnTo>
                    <a:lnTo>
                      <a:pt x="203" y="51"/>
                    </a:lnTo>
                    <a:lnTo>
                      <a:pt x="192" y="49"/>
                    </a:lnTo>
                    <a:lnTo>
                      <a:pt x="112" y="49"/>
                    </a:lnTo>
                    <a:lnTo>
                      <a:pt x="112" y="49"/>
                    </a:lnTo>
                    <a:lnTo>
                      <a:pt x="99" y="51"/>
                    </a:lnTo>
                    <a:lnTo>
                      <a:pt x="88" y="54"/>
                    </a:lnTo>
                    <a:lnTo>
                      <a:pt x="77" y="60"/>
                    </a:lnTo>
                    <a:lnTo>
                      <a:pt x="68" y="68"/>
                    </a:lnTo>
                    <a:lnTo>
                      <a:pt x="68" y="68"/>
                    </a:lnTo>
                    <a:lnTo>
                      <a:pt x="61" y="77"/>
                    </a:lnTo>
                    <a:lnTo>
                      <a:pt x="55" y="86"/>
                    </a:lnTo>
                    <a:lnTo>
                      <a:pt x="51" y="99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1" y="124"/>
                    </a:lnTo>
                    <a:lnTo>
                      <a:pt x="55" y="135"/>
                    </a:lnTo>
                    <a:lnTo>
                      <a:pt x="61" y="146"/>
                    </a:lnTo>
                    <a:lnTo>
                      <a:pt x="68" y="154"/>
                    </a:lnTo>
                    <a:lnTo>
                      <a:pt x="68" y="154"/>
                    </a:lnTo>
                    <a:lnTo>
                      <a:pt x="77" y="162"/>
                    </a:lnTo>
                    <a:lnTo>
                      <a:pt x="88" y="168"/>
                    </a:lnTo>
                    <a:lnTo>
                      <a:pt x="99" y="172"/>
                    </a:lnTo>
                    <a:lnTo>
                      <a:pt x="112" y="173"/>
                    </a:lnTo>
                    <a:lnTo>
                      <a:pt x="192" y="173"/>
                    </a:lnTo>
                    <a:lnTo>
                      <a:pt x="192" y="173"/>
                    </a:lnTo>
                    <a:lnTo>
                      <a:pt x="203" y="172"/>
                    </a:lnTo>
                    <a:lnTo>
                      <a:pt x="213" y="169"/>
                    </a:lnTo>
                    <a:lnTo>
                      <a:pt x="223" y="164"/>
                    </a:lnTo>
                    <a:lnTo>
                      <a:pt x="232" y="158"/>
                    </a:lnTo>
                    <a:lnTo>
                      <a:pt x="292" y="158"/>
                    </a:lnTo>
                    <a:lnTo>
                      <a:pt x="292" y="158"/>
                    </a:lnTo>
                    <a:lnTo>
                      <a:pt x="288" y="167"/>
                    </a:lnTo>
                    <a:lnTo>
                      <a:pt x="282" y="175"/>
                    </a:lnTo>
                    <a:lnTo>
                      <a:pt x="277" y="183"/>
                    </a:lnTo>
                    <a:lnTo>
                      <a:pt x="271" y="189"/>
                    </a:lnTo>
                    <a:lnTo>
                      <a:pt x="271" y="189"/>
                    </a:lnTo>
                    <a:lnTo>
                      <a:pt x="262" y="196"/>
                    </a:lnTo>
                    <a:lnTo>
                      <a:pt x="254" y="203"/>
                    </a:lnTo>
                    <a:lnTo>
                      <a:pt x="245" y="209"/>
                    </a:lnTo>
                    <a:lnTo>
                      <a:pt x="235" y="214"/>
                    </a:lnTo>
                    <a:lnTo>
                      <a:pt x="225" y="217"/>
                    </a:lnTo>
                    <a:lnTo>
                      <a:pt x="214" y="220"/>
                    </a:lnTo>
                    <a:lnTo>
                      <a:pt x="203" y="221"/>
                    </a:lnTo>
                    <a:lnTo>
                      <a:pt x="192" y="222"/>
                    </a:lnTo>
                    <a:lnTo>
                      <a:pt x="112" y="222"/>
                    </a:lnTo>
                    <a:lnTo>
                      <a:pt x="112" y="222"/>
                    </a:lnTo>
                    <a:lnTo>
                      <a:pt x="100" y="221"/>
                    </a:lnTo>
                    <a:lnTo>
                      <a:pt x="89" y="220"/>
                    </a:lnTo>
                    <a:lnTo>
                      <a:pt x="78" y="217"/>
                    </a:lnTo>
                    <a:lnTo>
                      <a:pt x="68" y="214"/>
                    </a:lnTo>
                    <a:lnTo>
                      <a:pt x="58" y="209"/>
                    </a:lnTo>
                    <a:lnTo>
                      <a:pt x="50" y="203"/>
                    </a:lnTo>
                    <a:lnTo>
                      <a:pt x="41" y="196"/>
                    </a:lnTo>
                    <a:lnTo>
                      <a:pt x="34" y="189"/>
                    </a:lnTo>
                    <a:lnTo>
                      <a:pt x="34" y="189"/>
                    </a:lnTo>
                    <a:lnTo>
                      <a:pt x="26" y="182"/>
                    </a:lnTo>
                    <a:lnTo>
                      <a:pt x="20" y="173"/>
                    </a:lnTo>
                    <a:lnTo>
                      <a:pt x="14" y="164"/>
                    </a:lnTo>
                    <a:lnTo>
                      <a:pt x="9" y="154"/>
                    </a:lnTo>
                    <a:lnTo>
                      <a:pt x="5" y="143"/>
                    </a:lnTo>
                    <a:lnTo>
                      <a:pt x="3" y="133"/>
                    </a:lnTo>
                    <a:lnTo>
                      <a:pt x="2" y="122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00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9" y="68"/>
                    </a:lnTo>
                    <a:lnTo>
                      <a:pt x="14" y="58"/>
                    </a:lnTo>
                    <a:lnTo>
                      <a:pt x="20" y="49"/>
                    </a:lnTo>
                    <a:lnTo>
                      <a:pt x="26" y="4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41" y="26"/>
                    </a:lnTo>
                    <a:lnTo>
                      <a:pt x="50" y="18"/>
                    </a:lnTo>
                    <a:lnTo>
                      <a:pt x="58" y="13"/>
                    </a:lnTo>
                    <a:lnTo>
                      <a:pt x="68" y="9"/>
                    </a:lnTo>
                    <a:lnTo>
                      <a:pt x="78" y="5"/>
                    </a:lnTo>
                    <a:lnTo>
                      <a:pt x="89" y="2"/>
                    </a:lnTo>
                    <a:lnTo>
                      <a:pt x="100" y="0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/>
                  <a:ea typeface="字魂35号-经典雅黑"/>
                  <a:cs typeface="Lao UI" panose="020B0502040204020203" pitchFamily="34" charset="0"/>
                  <a:sym typeface="华文细黑"/>
                </a:endParaRPr>
              </a:p>
            </p:txBody>
          </p:sp>
          <p:sp>
            <p:nvSpPr>
              <p:cNvPr id="31" name="Freeform 20"/>
              <p:cNvSpPr/>
              <p:nvPr/>
            </p:nvSpPr>
            <p:spPr bwMode="auto">
              <a:xfrm>
                <a:off x="1714480" y="4357700"/>
                <a:ext cx="230188" cy="17780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92" y="0"/>
                  </a:cxn>
                  <a:cxn ang="0">
                    <a:pos x="213" y="5"/>
                  </a:cxn>
                  <a:cxn ang="0">
                    <a:pos x="234" y="13"/>
                  </a:cxn>
                  <a:cxn ang="0">
                    <a:pos x="251" y="26"/>
                  </a:cxn>
                  <a:cxn ang="0">
                    <a:pos x="258" y="32"/>
                  </a:cxn>
                  <a:cxn ang="0">
                    <a:pos x="272" y="49"/>
                  </a:cxn>
                  <a:cxn ang="0">
                    <a:pos x="283" y="68"/>
                  </a:cxn>
                  <a:cxn ang="0">
                    <a:pos x="289" y="89"/>
                  </a:cxn>
                  <a:cxn ang="0">
                    <a:pos x="292" y="111"/>
                  </a:cxn>
                  <a:cxn ang="0">
                    <a:pos x="292" y="111"/>
                  </a:cxn>
                  <a:cxn ang="0">
                    <a:pos x="289" y="133"/>
                  </a:cxn>
                  <a:cxn ang="0">
                    <a:pos x="283" y="154"/>
                  </a:cxn>
                  <a:cxn ang="0">
                    <a:pos x="272" y="173"/>
                  </a:cxn>
                  <a:cxn ang="0">
                    <a:pos x="258" y="189"/>
                  </a:cxn>
                  <a:cxn ang="0">
                    <a:pos x="251" y="196"/>
                  </a:cxn>
                  <a:cxn ang="0">
                    <a:pos x="234" y="209"/>
                  </a:cxn>
                  <a:cxn ang="0">
                    <a:pos x="213" y="217"/>
                  </a:cxn>
                  <a:cxn ang="0">
                    <a:pos x="192" y="221"/>
                  </a:cxn>
                  <a:cxn ang="0">
                    <a:pos x="100" y="222"/>
                  </a:cxn>
                  <a:cxn ang="0">
                    <a:pos x="89" y="221"/>
                  </a:cxn>
                  <a:cxn ang="0">
                    <a:pos x="67" y="217"/>
                  </a:cxn>
                  <a:cxn ang="0">
                    <a:pos x="47" y="209"/>
                  </a:cxn>
                  <a:cxn ang="0">
                    <a:pos x="30" y="196"/>
                  </a:cxn>
                  <a:cxn ang="0">
                    <a:pos x="21" y="189"/>
                  </a:cxn>
                  <a:cxn ang="0">
                    <a:pos x="9" y="175"/>
                  </a:cxn>
                  <a:cxn ang="0">
                    <a:pos x="0" y="158"/>
                  </a:cxn>
                  <a:cxn ang="0">
                    <a:pos x="61" y="158"/>
                  </a:cxn>
                  <a:cxn ang="0">
                    <a:pos x="79" y="169"/>
                  </a:cxn>
                  <a:cxn ang="0">
                    <a:pos x="100" y="173"/>
                  </a:cxn>
                  <a:cxn ang="0">
                    <a:pos x="181" y="173"/>
                  </a:cxn>
                  <a:cxn ang="0">
                    <a:pos x="204" y="168"/>
                  </a:cxn>
                  <a:cxn ang="0">
                    <a:pos x="224" y="154"/>
                  </a:cxn>
                  <a:cxn ang="0">
                    <a:pos x="231" y="146"/>
                  </a:cxn>
                  <a:cxn ang="0">
                    <a:pos x="241" y="124"/>
                  </a:cxn>
                  <a:cxn ang="0">
                    <a:pos x="242" y="111"/>
                  </a:cxn>
                  <a:cxn ang="0">
                    <a:pos x="241" y="99"/>
                  </a:cxn>
                  <a:cxn ang="0">
                    <a:pos x="231" y="77"/>
                  </a:cxn>
                  <a:cxn ang="0">
                    <a:pos x="224" y="68"/>
                  </a:cxn>
                  <a:cxn ang="0">
                    <a:pos x="204" y="54"/>
                  </a:cxn>
                  <a:cxn ang="0">
                    <a:pos x="181" y="49"/>
                  </a:cxn>
                  <a:cxn ang="0">
                    <a:pos x="100" y="49"/>
                  </a:cxn>
                  <a:cxn ang="0">
                    <a:pos x="79" y="53"/>
                  </a:cxn>
                  <a:cxn ang="0">
                    <a:pos x="61" y="63"/>
                  </a:cxn>
                  <a:cxn ang="0">
                    <a:pos x="0" y="63"/>
                  </a:cxn>
                  <a:cxn ang="0">
                    <a:pos x="9" y="47"/>
                  </a:cxn>
                  <a:cxn ang="0">
                    <a:pos x="21" y="32"/>
                  </a:cxn>
                  <a:cxn ang="0">
                    <a:pos x="30" y="26"/>
                  </a:cxn>
                  <a:cxn ang="0">
                    <a:pos x="47" y="13"/>
                  </a:cxn>
                  <a:cxn ang="0">
                    <a:pos x="67" y="5"/>
                  </a:cxn>
                  <a:cxn ang="0">
                    <a:pos x="89" y="0"/>
                  </a:cxn>
                  <a:cxn ang="0">
                    <a:pos x="100" y="0"/>
                  </a:cxn>
                </a:cxnLst>
                <a:rect l="0" t="0" r="r" b="b"/>
                <a:pathLst>
                  <a:path w="292" h="222">
                    <a:moveTo>
                      <a:pt x="100" y="0"/>
                    </a:moveTo>
                    <a:lnTo>
                      <a:pt x="181" y="0"/>
                    </a:lnTo>
                    <a:lnTo>
                      <a:pt x="181" y="0"/>
                    </a:lnTo>
                    <a:lnTo>
                      <a:pt x="192" y="0"/>
                    </a:lnTo>
                    <a:lnTo>
                      <a:pt x="203" y="2"/>
                    </a:lnTo>
                    <a:lnTo>
                      <a:pt x="213" y="5"/>
                    </a:lnTo>
                    <a:lnTo>
                      <a:pt x="224" y="9"/>
                    </a:lnTo>
                    <a:lnTo>
                      <a:pt x="234" y="13"/>
                    </a:lnTo>
                    <a:lnTo>
                      <a:pt x="242" y="18"/>
                    </a:lnTo>
                    <a:lnTo>
                      <a:pt x="251" y="26"/>
                    </a:lnTo>
                    <a:lnTo>
                      <a:pt x="258" y="32"/>
                    </a:lnTo>
                    <a:lnTo>
                      <a:pt x="258" y="32"/>
                    </a:lnTo>
                    <a:lnTo>
                      <a:pt x="266" y="41"/>
                    </a:lnTo>
                    <a:lnTo>
                      <a:pt x="272" y="49"/>
                    </a:lnTo>
                    <a:lnTo>
                      <a:pt x="278" y="58"/>
                    </a:lnTo>
                    <a:lnTo>
                      <a:pt x="283" y="68"/>
                    </a:lnTo>
                    <a:lnTo>
                      <a:pt x="287" y="78"/>
                    </a:lnTo>
                    <a:lnTo>
                      <a:pt x="289" y="89"/>
                    </a:lnTo>
                    <a:lnTo>
                      <a:pt x="291" y="100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1" y="122"/>
                    </a:lnTo>
                    <a:lnTo>
                      <a:pt x="289" y="133"/>
                    </a:lnTo>
                    <a:lnTo>
                      <a:pt x="287" y="143"/>
                    </a:lnTo>
                    <a:lnTo>
                      <a:pt x="283" y="154"/>
                    </a:lnTo>
                    <a:lnTo>
                      <a:pt x="278" y="164"/>
                    </a:lnTo>
                    <a:lnTo>
                      <a:pt x="272" y="173"/>
                    </a:lnTo>
                    <a:lnTo>
                      <a:pt x="266" y="182"/>
                    </a:lnTo>
                    <a:lnTo>
                      <a:pt x="258" y="189"/>
                    </a:lnTo>
                    <a:lnTo>
                      <a:pt x="258" y="189"/>
                    </a:lnTo>
                    <a:lnTo>
                      <a:pt x="251" y="196"/>
                    </a:lnTo>
                    <a:lnTo>
                      <a:pt x="242" y="203"/>
                    </a:lnTo>
                    <a:lnTo>
                      <a:pt x="234" y="209"/>
                    </a:lnTo>
                    <a:lnTo>
                      <a:pt x="224" y="214"/>
                    </a:lnTo>
                    <a:lnTo>
                      <a:pt x="213" y="217"/>
                    </a:lnTo>
                    <a:lnTo>
                      <a:pt x="203" y="220"/>
                    </a:lnTo>
                    <a:lnTo>
                      <a:pt x="192" y="221"/>
                    </a:lnTo>
                    <a:lnTo>
                      <a:pt x="181" y="222"/>
                    </a:lnTo>
                    <a:lnTo>
                      <a:pt x="100" y="222"/>
                    </a:lnTo>
                    <a:lnTo>
                      <a:pt x="100" y="222"/>
                    </a:lnTo>
                    <a:lnTo>
                      <a:pt x="89" y="221"/>
                    </a:lnTo>
                    <a:lnTo>
                      <a:pt x="78" y="220"/>
                    </a:lnTo>
                    <a:lnTo>
                      <a:pt x="67" y="217"/>
                    </a:lnTo>
                    <a:lnTo>
                      <a:pt x="57" y="214"/>
                    </a:lnTo>
                    <a:lnTo>
                      <a:pt x="47" y="209"/>
                    </a:lnTo>
                    <a:lnTo>
                      <a:pt x="38" y="203"/>
                    </a:lnTo>
                    <a:lnTo>
                      <a:pt x="30" y="196"/>
                    </a:lnTo>
                    <a:lnTo>
                      <a:pt x="21" y="189"/>
                    </a:lnTo>
                    <a:lnTo>
                      <a:pt x="21" y="189"/>
                    </a:lnTo>
                    <a:lnTo>
                      <a:pt x="15" y="183"/>
                    </a:lnTo>
                    <a:lnTo>
                      <a:pt x="9" y="175"/>
                    </a:lnTo>
                    <a:lnTo>
                      <a:pt x="4" y="167"/>
                    </a:lnTo>
                    <a:lnTo>
                      <a:pt x="0" y="158"/>
                    </a:lnTo>
                    <a:lnTo>
                      <a:pt x="61" y="158"/>
                    </a:lnTo>
                    <a:lnTo>
                      <a:pt x="61" y="158"/>
                    </a:lnTo>
                    <a:lnTo>
                      <a:pt x="69" y="164"/>
                    </a:lnTo>
                    <a:lnTo>
                      <a:pt x="79" y="169"/>
                    </a:lnTo>
                    <a:lnTo>
                      <a:pt x="89" y="172"/>
                    </a:lnTo>
                    <a:lnTo>
                      <a:pt x="100" y="173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93" y="172"/>
                    </a:lnTo>
                    <a:lnTo>
                      <a:pt x="204" y="168"/>
                    </a:lnTo>
                    <a:lnTo>
                      <a:pt x="215" y="162"/>
                    </a:lnTo>
                    <a:lnTo>
                      <a:pt x="224" y="154"/>
                    </a:lnTo>
                    <a:lnTo>
                      <a:pt x="224" y="154"/>
                    </a:lnTo>
                    <a:lnTo>
                      <a:pt x="231" y="146"/>
                    </a:lnTo>
                    <a:lnTo>
                      <a:pt x="237" y="135"/>
                    </a:lnTo>
                    <a:lnTo>
                      <a:pt x="241" y="124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1" y="99"/>
                    </a:lnTo>
                    <a:lnTo>
                      <a:pt x="237" y="86"/>
                    </a:lnTo>
                    <a:lnTo>
                      <a:pt x="231" y="77"/>
                    </a:lnTo>
                    <a:lnTo>
                      <a:pt x="224" y="68"/>
                    </a:lnTo>
                    <a:lnTo>
                      <a:pt x="224" y="68"/>
                    </a:lnTo>
                    <a:lnTo>
                      <a:pt x="215" y="60"/>
                    </a:lnTo>
                    <a:lnTo>
                      <a:pt x="204" y="54"/>
                    </a:lnTo>
                    <a:lnTo>
                      <a:pt x="193" y="51"/>
                    </a:lnTo>
                    <a:lnTo>
                      <a:pt x="181" y="49"/>
                    </a:lnTo>
                    <a:lnTo>
                      <a:pt x="100" y="49"/>
                    </a:lnTo>
                    <a:lnTo>
                      <a:pt x="100" y="49"/>
                    </a:lnTo>
                    <a:lnTo>
                      <a:pt x="89" y="51"/>
                    </a:lnTo>
                    <a:lnTo>
                      <a:pt x="79" y="53"/>
                    </a:lnTo>
                    <a:lnTo>
                      <a:pt x="69" y="58"/>
                    </a:lnTo>
                    <a:lnTo>
                      <a:pt x="61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9" y="47"/>
                    </a:lnTo>
                    <a:lnTo>
                      <a:pt x="15" y="39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30" y="26"/>
                    </a:lnTo>
                    <a:lnTo>
                      <a:pt x="38" y="18"/>
                    </a:lnTo>
                    <a:lnTo>
                      <a:pt x="47" y="13"/>
                    </a:lnTo>
                    <a:lnTo>
                      <a:pt x="57" y="9"/>
                    </a:lnTo>
                    <a:lnTo>
                      <a:pt x="67" y="5"/>
                    </a:lnTo>
                    <a:lnTo>
                      <a:pt x="78" y="2"/>
                    </a:lnTo>
                    <a:lnTo>
                      <a:pt x="89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/>
                  <a:ea typeface="字魂35号-经典雅黑"/>
                  <a:cs typeface="Lao UI" panose="020B0502040204020203" pitchFamily="34" charset="0"/>
                  <a:sym typeface="华文细黑"/>
                </a:endParaRPr>
              </a:p>
            </p:txBody>
          </p:sp>
          <p:sp>
            <p:nvSpPr>
              <p:cNvPr id="32" name="Freeform 21"/>
              <p:cNvSpPr/>
              <p:nvPr/>
            </p:nvSpPr>
            <p:spPr bwMode="auto">
              <a:xfrm>
                <a:off x="1601767" y="4427550"/>
                <a:ext cx="195263" cy="365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24" y="0"/>
                  </a:cxn>
                  <a:cxn ang="0">
                    <a:pos x="224" y="0"/>
                  </a:cxn>
                  <a:cxn ang="0">
                    <a:pos x="229" y="1"/>
                  </a:cxn>
                  <a:cxn ang="0">
                    <a:pos x="233" y="2"/>
                  </a:cxn>
                  <a:cxn ang="0">
                    <a:pos x="236" y="5"/>
                  </a:cxn>
                  <a:cxn ang="0">
                    <a:pos x="240" y="7"/>
                  </a:cxn>
                  <a:cxn ang="0">
                    <a:pos x="242" y="11"/>
                  </a:cxn>
                  <a:cxn ang="0">
                    <a:pos x="245" y="14"/>
                  </a:cxn>
                  <a:cxn ang="0">
                    <a:pos x="246" y="18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8"/>
                  </a:cxn>
                  <a:cxn ang="0">
                    <a:pos x="245" y="32"/>
                  </a:cxn>
                  <a:cxn ang="0">
                    <a:pos x="242" y="36"/>
                  </a:cxn>
                  <a:cxn ang="0">
                    <a:pos x="240" y="39"/>
                  </a:cxn>
                  <a:cxn ang="0">
                    <a:pos x="236" y="42"/>
                  </a:cxn>
                  <a:cxn ang="0">
                    <a:pos x="233" y="44"/>
                  </a:cxn>
                  <a:cxn ang="0">
                    <a:pos x="229" y="45"/>
                  </a:cxn>
                  <a:cxn ang="0">
                    <a:pos x="224" y="45"/>
                  </a:cxn>
                  <a:cxn ang="0">
                    <a:pos x="24" y="45"/>
                  </a:cxn>
                  <a:cxn ang="0">
                    <a:pos x="24" y="45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2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3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10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6" h="45">
                    <a:moveTo>
                      <a:pt x="24" y="0"/>
                    </a:moveTo>
                    <a:lnTo>
                      <a:pt x="224" y="0"/>
                    </a:lnTo>
                    <a:lnTo>
                      <a:pt x="224" y="0"/>
                    </a:lnTo>
                    <a:lnTo>
                      <a:pt x="229" y="1"/>
                    </a:lnTo>
                    <a:lnTo>
                      <a:pt x="233" y="2"/>
                    </a:lnTo>
                    <a:lnTo>
                      <a:pt x="236" y="5"/>
                    </a:lnTo>
                    <a:lnTo>
                      <a:pt x="240" y="7"/>
                    </a:lnTo>
                    <a:lnTo>
                      <a:pt x="242" y="11"/>
                    </a:lnTo>
                    <a:lnTo>
                      <a:pt x="245" y="14"/>
                    </a:lnTo>
                    <a:lnTo>
                      <a:pt x="246" y="18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8"/>
                    </a:lnTo>
                    <a:lnTo>
                      <a:pt x="245" y="32"/>
                    </a:lnTo>
                    <a:lnTo>
                      <a:pt x="242" y="36"/>
                    </a:lnTo>
                    <a:lnTo>
                      <a:pt x="240" y="39"/>
                    </a:lnTo>
                    <a:lnTo>
                      <a:pt x="236" y="42"/>
                    </a:lnTo>
                    <a:lnTo>
                      <a:pt x="233" y="44"/>
                    </a:lnTo>
                    <a:lnTo>
                      <a:pt x="229" y="45"/>
                    </a:lnTo>
                    <a:lnTo>
                      <a:pt x="224" y="45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3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/>
                  <a:ea typeface="字魂35号-经典雅黑"/>
                  <a:cs typeface="Lao UI" panose="020B0502040204020203" pitchFamily="34" charset="0"/>
                  <a:sym typeface="华文细黑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 bwMode="auto">
          <a:xfrm>
            <a:off x="6652986" y="2330355"/>
            <a:ext cx="636588" cy="636588"/>
            <a:chOff x="5143504" y="1428742"/>
            <a:chExt cx="636196" cy="636164"/>
          </a:xfrm>
        </p:grpSpPr>
        <p:sp>
          <p:nvSpPr>
            <p:cNvPr id="34" name="Rectangle 16"/>
            <p:cNvSpPr/>
            <p:nvPr/>
          </p:nvSpPr>
          <p:spPr>
            <a:xfrm>
              <a:off x="5143504" y="1428742"/>
              <a:ext cx="636196" cy="636164"/>
            </a:xfrm>
            <a:prstGeom prst="ellipse">
              <a:avLst/>
            </a:prstGeom>
            <a:blipFill>
              <a:blip r:embed="rId1"/>
              <a:stretch>
                <a:fillRect b="-30000"/>
              </a:stretch>
            </a:blip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latin typeface="华文细黑"/>
                <a:ea typeface="字魂35号-经典雅黑"/>
                <a:sym typeface="华文细黑"/>
              </a:endParaRPr>
            </a:p>
          </p:txBody>
        </p:sp>
        <p:grpSp>
          <p:nvGrpSpPr>
            <p:cNvPr id="35" name="Group 68"/>
            <p:cNvGrpSpPr/>
            <p:nvPr/>
          </p:nvGrpSpPr>
          <p:grpSpPr>
            <a:xfrm>
              <a:off x="5301319" y="1581456"/>
              <a:ext cx="337042" cy="337616"/>
              <a:chOff x="6998061" y="3496249"/>
              <a:chExt cx="366051" cy="366676"/>
            </a:xfrm>
            <a:solidFill>
              <a:schemeClr val="bg1"/>
            </a:solidFill>
          </p:grpSpPr>
          <p:sp>
            <p:nvSpPr>
              <p:cNvPr id="36" name="AutoShape 7"/>
              <p:cNvSpPr/>
              <p:nvPr/>
            </p:nvSpPr>
            <p:spPr bwMode="auto">
              <a:xfrm>
                <a:off x="6998061" y="3496249"/>
                <a:ext cx="366051" cy="366676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华文细黑"/>
                  <a:ea typeface="字魂35号-经典雅黑"/>
                  <a:cs typeface="Lao UI" panose="020B0502040204020203" pitchFamily="34" charset="0"/>
                  <a:sym typeface="华文细黑"/>
                </a:endParaRPr>
              </a:p>
            </p:txBody>
          </p:sp>
          <p:sp>
            <p:nvSpPr>
              <p:cNvPr id="37" name="AutoShape 8"/>
              <p:cNvSpPr/>
              <p:nvPr/>
            </p:nvSpPr>
            <p:spPr bwMode="auto">
              <a:xfrm>
                <a:off x="7158247" y="3656437"/>
                <a:ext cx="45678" cy="45678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华文细黑"/>
                  <a:ea typeface="字魂35号-经典雅黑"/>
                  <a:cs typeface="Lao UI" panose="020B0502040204020203" pitchFamily="34" charset="0"/>
                  <a:sym typeface="华文细黑"/>
                </a:endParaRPr>
              </a:p>
            </p:txBody>
          </p:sp>
          <p:sp>
            <p:nvSpPr>
              <p:cNvPr id="38" name="AutoShape 9"/>
              <p:cNvSpPr/>
              <p:nvPr/>
            </p:nvSpPr>
            <p:spPr bwMode="auto">
              <a:xfrm>
                <a:off x="7111943" y="3610758"/>
                <a:ext cx="137660" cy="137660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华文细黑"/>
                  <a:ea typeface="字魂35号-经典雅黑"/>
                  <a:cs typeface="Lao UI" panose="020B0502040204020203" pitchFamily="34" charset="0"/>
                  <a:sym typeface="华文细黑"/>
                </a:endParaRPr>
              </a:p>
            </p:txBody>
          </p:sp>
          <p:sp>
            <p:nvSpPr>
              <p:cNvPr id="39" name="AutoShape 10"/>
              <p:cNvSpPr/>
              <p:nvPr/>
            </p:nvSpPr>
            <p:spPr bwMode="auto">
              <a:xfrm>
                <a:off x="7203927" y="3702114"/>
                <a:ext cx="56941" cy="58818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华文细黑"/>
                  <a:ea typeface="字魂35号-经典雅黑"/>
                  <a:cs typeface="Lao UI" panose="020B0502040204020203" pitchFamily="34" charset="0"/>
                  <a:sym typeface="华文细黑"/>
                </a:endParaRPr>
              </a:p>
            </p:txBody>
          </p:sp>
          <p:sp>
            <p:nvSpPr>
              <p:cNvPr id="40" name="AutoShape 11"/>
              <p:cNvSpPr/>
              <p:nvPr/>
            </p:nvSpPr>
            <p:spPr bwMode="auto">
              <a:xfrm>
                <a:off x="7226451" y="3725267"/>
                <a:ext cx="81970" cy="83847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华文细黑"/>
                  <a:ea typeface="字魂35号-经典雅黑"/>
                  <a:cs typeface="Lao UI" panose="020B0502040204020203" pitchFamily="34" charset="0"/>
                  <a:sym typeface="华文细黑"/>
                </a:endParaRPr>
              </a:p>
            </p:txBody>
          </p:sp>
          <p:sp>
            <p:nvSpPr>
              <p:cNvPr id="41" name="AutoShape 12"/>
              <p:cNvSpPr/>
              <p:nvPr/>
            </p:nvSpPr>
            <p:spPr bwMode="auto">
              <a:xfrm>
                <a:off x="7215188" y="3714003"/>
                <a:ext cx="69456" cy="70707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华文细黑"/>
                  <a:ea typeface="字魂35号-经典雅黑"/>
                  <a:cs typeface="Lao UI" panose="020B0502040204020203" pitchFamily="34" charset="0"/>
                  <a:sym typeface="华文细黑"/>
                </a:endParaRPr>
              </a:p>
            </p:txBody>
          </p:sp>
          <p:sp>
            <p:nvSpPr>
              <p:cNvPr id="42" name="AutoShape 13"/>
              <p:cNvSpPr/>
              <p:nvPr/>
            </p:nvSpPr>
            <p:spPr bwMode="auto">
              <a:xfrm>
                <a:off x="7100682" y="3599495"/>
                <a:ext cx="57567" cy="58192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华文细黑"/>
                  <a:ea typeface="字魂35号-经典雅黑"/>
                  <a:cs typeface="Lao UI" panose="020B0502040204020203" pitchFamily="34" charset="0"/>
                  <a:sym typeface="华文细黑"/>
                </a:endParaRPr>
              </a:p>
            </p:txBody>
          </p:sp>
          <p:sp>
            <p:nvSpPr>
              <p:cNvPr id="43" name="AutoShape 14"/>
              <p:cNvSpPr/>
              <p:nvPr/>
            </p:nvSpPr>
            <p:spPr bwMode="auto">
              <a:xfrm>
                <a:off x="7055002" y="3553816"/>
                <a:ext cx="81970" cy="83222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华文细黑"/>
                  <a:ea typeface="字魂35号-经典雅黑"/>
                  <a:cs typeface="Lao UI" panose="020B0502040204020203" pitchFamily="34" charset="0"/>
                  <a:sym typeface="华文细黑"/>
                </a:endParaRPr>
              </a:p>
            </p:txBody>
          </p:sp>
          <p:sp>
            <p:nvSpPr>
              <p:cNvPr id="44" name="AutoShape 15"/>
              <p:cNvSpPr/>
              <p:nvPr/>
            </p:nvSpPr>
            <p:spPr bwMode="auto">
              <a:xfrm>
                <a:off x="7078154" y="3576343"/>
                <a:ext cx="69456" cy="71333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华文细黑"/>
                  <a:ea typeface="字魂35号-经典雅黑"/>
                  <a:cs typeface="Lao UI" panose="020B0502040204020203" pitchFamily="34" charset="0"/>
                  <a:sym typeface="华文细黑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 bwMode="auto">
          <a:xfrm>
            <a:off x="6652986" y="3401918"/>
            <a:ext cx="636588" cy="636587"/>
            <a:chOff x="5143504" y="2500312"/>
            <a:chExt cx="636196" cy="636164"/>
          </a:xfrm>
        </p:grpSpPr>
        <p:sp>
          <p:nvSpPr>
            <p:cNvPr id="46" name="Rectangle 23"/>
            <p:cNvSpPr/>
            <p:nvPr/>
          </p:nvSpPr>
          <p:spPr>
            <a:xfrm>
              <a:off x="5143504" y="2500312"/>
              <a:ext cx="636196" cy="636164"/>
            </a:xfrm>
            <a:prstGeom prst="ellipse">
              <a:avLst/>
            </a:prstGeom>
            <a:blipFill>
              <a:blip r:embed="rId1"/>
              <a:stretch>
                <a:fillRect b="-30000"/>
              </a:stretch>
            </a:blip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latin typeface="华文细黑"/>
                <a:ea typeface="字魂35号-经典雅黑"/>
                <a:sym typeface="华文细黑"/>
              </a:endParaRPr>
            </a:p>
          </p:txBody>
        </p:sp>
        <p:grpSp>
          <p:nvGrpSpPr>
            <p:cNvPr id="47" name="Group 78"/>
            <p:cNvGrpSpPr/>
            <p:nvPr/>
          </p:nvGrpSpPr>
          <p:grpSpPr>
            <a:xfrm>
              <a:off x="5333133" y="2643188"/>
              <a:ext cx="272454" cy="363686"/>
              <a:chOff x="1868971" y="2767277"/>
              <a:chExt cx="274694" cy="366676"/>
            </a:xfrm>
            <a:solidFill>
              <a:schemeClr val="bg1"/>
            </a:solidFill>
          </p:grpSpPr>
          <p:sp>
            <p:nvSpPr>
              <p:cNvPr id="48" name="AutoShape 115"/>
              <p:cNvSpPr/>
              <p:nvPr/>
            </p:nvSpPr>
            <p:spPr bwMode="auto">
              <a:xfrm>
                <a:off x="1868971" y="2767277"/>
                <a:ext cx="274694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华文细黑"/>
                  <a:ea typeface="字魂35号-经典雅黑"/>
                  <a:cs typeface="Lao UI" panose="020B0502040204020203" pitchFamily="34" charset="0"/>
                  <a:sym typeface="华文细黑"/>
                </a:endParaRPr>
              </a:p>
            </p:txBody>
          </p:sp>
          <p:sp>
            <p:nvSpPr>
              <p:cNvPr id="49" name="AutoShape 116"/>
              <p:cNvSpPr/>
              <p:nvPr/>
            </p:nvSpPr>
            <p:spPr bwMode="auto">
              <a:xfrm>
                <a:off x="1983479" y="2985030"/>
                <a:ext cx="45678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华文细黑"/>
                  <a:ea typeface="字魂35号-经典雅黑"/>
                  <a:cs typeface="Lao UI" panose="020B0502040204020203" pitchFamily="34" charset="0"/>
                  <a:sym typeface="华文细黑"/>
                </a:endParaRPr>
              </a:p>
            </p:txBody>
          </p:sp>
        </p:grpSp>
      </p:grpSp>
      <p:grpSp>
        <p:nvGrpSpPr>
          <p:cNvPr id="50" name="Group 65"/>
          <p:cNvGrpSpPr/>
          <p:nvPr/>
        </p:nvGrpSpPr>
        <p:grpSpPr>
          <a:xfrm>
            <a:off x="7447486" y="2183698"/>
            <a:ext cx="3969620" cy="877982"/>
            <a:chOff x="8797071" y="2517475"/>
            <a:chExt cx="4221057" cy="832560"/>
          </a:xfrm>
        </p:grpSpPr>
        <p:sp>
          <p:nvSpPr>
            <p:cNvPr id="51" name="TextBox 66"/>
            <p:cNvSpPr txBox="1"/>
            <p:nvPr/>
          </p:nvSpPr>
          <p:spPr>
            <a:xfrm>
              <a:off x="8807298" y="2517475"/>
              <a:ext cx="1669083" cy="409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52" name="Rectangle 67"/>
            <p:cNvSpPr/>
            <p:nvPr/>
          </p:nvSpPr>
          <p:spPr>
            <a:xfrm>
              <a:off x="8797071" y="2842452"/>
              <a:ext cx="4221057" cy="507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105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53" name="Group 65"/>
          <p:cNvGrpSpPr/>
          <p:nvPr/>
        </p:nvGrpSpPr>
        <p:grpSpPr>
          <a:xfrm>
            <a:off x="962526" y="2183698"/>
            <a:ext cx="3738871" cy="877982"/>
            <a:chOff x="7621726" y="2517475"/>
            <a:chExt cx="3975692" cy="832560"/>
          </a:xfrm>
        </p:grpSpPr>
        <p:sp>
          <p:nvSpPr>
            <p:cNvPr id="54" name="TextBox 66"/>
            <p:cNvSpPr txBox="1"/>
            <p:nvPr/>
          </p:nvSpPr>
          <p:spPr>
            <a:xfrm>
              <a:off x="9928335" y="2517475"/>
              <a:ext cx="1669083" cy="409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dirty="0" smtClean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55" name="Rectangle 67"/>
            <p:cNvSpPr/>
            <p:nvPr/>
          </p:nvSpPr>
          <p:spPr>
            <a:xfrm>
              <a:off x="7621726" y="2842452"/>
              <a:ext cx="3975692" cy="507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105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56" name="Group 65"/>
          <p:cNvGrpSpPr/>
          <p:nvPr/>
        </p:nvGrpSpPr>
        <p:grpSpPr>
          <a:xfrm>
            <a:off x="984365" y="3287862"/>
            <a:ext cx="3738871" cy="877982"/>
            <a:chOff x="7621726" y="2517475"/>
            <a:chExt cx="3975692" cy="832560"/>
          </a:xfrm>
        </p:grpSpPr>
        <p:sp>
          <p:nvSpPr>
            <p:cNvPr id="57" name="TextBox 66"/>
            <p:cNvSpPr txBox="1"/>
            <p:nvPr/>
          </p:nvSpPr>
          <p:spPr>
            <a:xfrm>
              <a:off x="9928335" y="2517475"/>
              <a:ext cx="1669083" cy="409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lnSpc>
                  <a:spcPct val="130000"/>
                </a:lnSpc>
                <a:defRPr b="1">
                  <a:solidFill>
                    <a:srgbClr val="D06725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defRPr>
              </a:lvl1pPr>
            </a:lstStyle>
            <a:p>
              <a:r>
                <a:rPr lang="zh-CN" altLang="en-US" dirty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58" name="Rectangle 67"/>
            <p:cNvSpPr/>
            <p:nvPr/>
          </p:nvSpPr>
          <p:spPr>
            <a:xfrm>
              <a:off x="7621726" y="2842452"/>
              <a:ext cx="3975692" cy="507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105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59" name="Group 65"/>
          <p:cNvGrpSpPr/>
          <p:nvPr/>
        </p:nvGrpSpPr>
        <p:grpSpPr>
          <a:xfrm>
            <a:off x="963884" y="4466289"/>
            <a:ext cx="3738871" cy="877982"/>
            <a:chOff x="7621726" y="2517475"/>
            <a:chExt cx="3975692" cy="832560"/>
          </a:xfrm>
        </p:grpSpPr>
        <p:sp>
          <p:nvSpPr>
            <p:cNvPr id="60" name="TextBox 66"/>
            <p:cNvSpPr txBox="1"/>
            <p:nvPr/>
          </p:nvSpPr>
          <p:spPr>
            <a:xfrm>
              <a:off x="9928335" y="2517475"/>
              <a:ext cx="1669083" cy="409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lnSpc>
                  <a:spcPct val="130000"/>
                </a:lnSpc>
                <a:defRPr b="1">
                  <a:solidFill>
                    <a:srgbClr val="D06725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defRPr>
              </a:lvl1pPr>
            </a:lstStyle>
            <a:p>
              <a:r>
                <a:rPr lang="zh-CN" altLang="en-US" dirty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61" name="Rectangle 67"/>
            <p:cNvSpPr/>
            <p:nvPr/>
          </p:nvSpPr>
          <p:spPr>
            <a:xfrm>
              <a:off x="7621726" y="2842452"/>
              <a:ext cx="3975692" cy="507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105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62" name="Group 65"/>
          <p:cNvGrpSpPr/>
          <p:nvPr/>
        </p:nvGrpSpPr>
        <p:grpSpPr>
          <a:xfrm>
            <a:off x="7468353" y="3287862"/>
            <a:ext cx="3969620" cy="877982"/>
            <a:chOff x="8797071" y="2517475"/>
            <a:chExt cx="4221057" cy="832560"/>
          </a:xfrm>
        </p:grpSpPr>
        <p:sp>
          <p:nvSpPr>
            <p:cNvPr id="63" name="TextBox 66"/>
            <p:cNvSpPr txBox="1"/>
            <p:nvPr/>
          </p:nvSpPr>
          <p:spPr>
            <a:xfrm>
              <a:off x="8797071" y="2517475"/>
              <a:ext cx="1669083" cy="409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b="1">
                  <a:solidFill>
                    <a:srgbClr val="D06725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defRPr>
              </a:lvl1pPr>
            </a:lstStyle>
            <a:p>
              <a:r>
                <a:rPr lang="zh-CN" altLang="en-US" dirty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64" name="Rectangle 67"/>
            <p:cNvSpPr/>
            <p:nvPr/>
          </p:nvSpPr>
          <p:spPr>
            <a:xfrm>
              <a:off x="8797071" y="2842452"/>
              <a:ext cx="4221057" cy="507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105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65" name="Group 65"/>
          <p:cNvGrpSpPr/>
          <p:nvPr/>
        </p:nvGrpSpPr>
        <p:grpSpPr>
          <a:xfrm>
            <a:off x="7447486" y="4466289"/>
            <a:ext cx="3969620" cy="877982"/>
            <a:chOff x="8797071" y="2517475"/>
            <a:chExt cx="4221057" cy="832560"/>
          </a:xfrm>
        </p:grpSpPr>
        <p:sp>
          <p:nvSpPr>
            <p:cNvPr id="66" name="TextBox 66"/>
            <p:cNvSpPr txBox="1"/>
            <p:nvPr/>
          </p:nvSpPr>
          <p:spPr>
            <a:xfrm>
              <a:off x="8797071" y="2517475"/>
              <a:ext cx="1669083" cy="409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b="1">
                  <a:solidFill>
                    <a:srgbClr val="D06725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defRPr>
              </a:lvl1pPr>
            </a:lstStyle>
            <a:p>
              <a:r>
                <a:rPr lang="zh-CN" altLang="en-US" dirty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67" name="Rectangle 67"/>
            <p:cNvSpPr/>
            <p:nvPr/>
          </p:nvSpPr>
          <p:spPr>
            <a:xfrm>
              <a:off x="8797071" y="2842452"/>
              <a:ext cx="4221057" cy="507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105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</p:spTree>
  </p:cSld>
  <p:clrMapOvr>
    <a:masterClrMapping/>
  </p:clrMapOvr>
  <p:transition spd="slow" advTm="3000">
    <p:push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349"/>
                                </p:stCondLst>
                                <p:childTnLst>
                                  <p:par>
                                    <p:cTn id="26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2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849"/>
                                </p:stCondLst>
                                <p:childTnLst>
                                  <p:par>
                                    <p:cTn id="39" presetID="2" presetClass="entr" presetSubtype="1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6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2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6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2" fill="hold" nodeType="withEffect" p14:presetBounceEnd="4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6" fill="hold" nodeType="withEffect" p14:presetBounceEnd="4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849"/>
                                </p:stCondLst>
                                <p:childTnLst>
                                  <p:par>
                                    <p:cTn id="6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349"/>
                                </p:stCondLst>
                                <p:childTnLst>
                                  <p:par>
                                    <p:cTn id="26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2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849"/>
                                </p:stCondLst>
                                <p:childTnLst>
                                  <p:par>
                                    <p:cTn id="39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849"/>
                                </p:stCondLst>
                                <p:childTnLst>
                                  <p:par>
                                    <p:cTn id="6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70"/>
            <a:ext cx="12189611" cy="6858000"/>
          </a:xfrm>
          <a:prstGeom prst="rect">
            <a:avLst/>
          </a:prstGeom>
        </p:spPr>
      </p:pic>
      <p:sp>
        <p:nvSpPr>
          <p:cNvPr id="10" name="Shape 206"/>
          <p:cNvSpPr>
            <a:spLocks noChangeArrowheads="1"/>
          </p:cNvSpPr>
          <p:nvPr/>
        </p:nvSpPr>
        <p:spPr bwMode="auto">
          <a:xfrm>
            <a:off x="2948199" y="1711598"/>
            <a:ext cx="254000" cy="1318684"/>
          </a:xfrm>
          <a:custGeom>
            <a:avLst/>
            <a:gdLst>
              <a:gd name="T0" fmla="*/ 20231 w 21600"/>
              <a:gd name="T1" fmla="*/ 0 h 21600"/>
              <a:gd name="T2" fmla="*/ 0 w 21600"/>
              <a:gd name="T3" fmla="*/ 0 h 21600"/>
              <a:gd name="T4" fmla="*/ 0 w 21600"/>
              <a:gd name="T5" fmla="*/ 21600 h 21600"/>
              <a:gd name="T6" fmla="*/ 21600 w 21600"/>
              <a:gd name="T7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31" y="0"/>
                </a:move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25400">
            <a:solidFill>
              <a:srgbClr val="FFFFFF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1" name="Shape 207"/>
          <p:cNvSpPr>
            <a:spLocks noChangeArrowheads="1"/>
          </p:cNvSpPr>
          <p:nvPr/>
        </p:nvSpPr>
        <p:spPr bwMode="auto">
          <a:xfrm rot="10800000">
            <a:off x="9062826" y="1762398"/>
            <a:ext cx="256116" cy="1318684"/>
          </a:xfrm>
          <a:custGeom>
            <a:avLst/>
            <a:gdLst>
              <a:gd name="T0" fmla="*/ 20231 w 21600"/>
              <a:gd name="T1" fmla="*/ 0 h 21600"/>
              <a:gd name="T2" fmla="*/ 0 w 21600"/>
              <a:gd name="T3" fmla="*/ 0 h 21600"/>
              <a:gd name="T4" fmla="*/ 0 w 21600"/>
              <a:gd name="T5" fmla="*/ 21600 h 21600"/>
              <a:gd name="T6" fmla="*/ 21600 w 21600"/>
              <a:gd name="T7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31" y="0"/>
                </a:move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25400">
            <a:solidFill>
              <a:srgbClr val="FFFFFF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2" name="Shape 208"/>
          <p:cNvSpPr>
            <a:spLocks noChangeShapeType="1"/>
          </p:cNvSpPr>
          <p:nvPr/>
        </p:nvSpPr>
        <p:spPr bwMode="auto">
          <a:xfrm flipV="1">
            <a:off x="9687242" y="1842831"/>
            <a:ext cx="0" cy="1155700"/>
          </a:xfrm>
          <a:prstGeom prst="line">
            <a:avLst/>
          </a:prstGeom>
          <a:noFill/>
          <a:ln w="25400">
            <a:solidFill>
              <a:srgbClr val="FFFFFF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3" name="Shape 209"/>
          <p:cNvSpPr>
            <a:spLocks noChangeShapeType="1"/>
          </p:cNvSpPr>
          <p:nvPr/>
        </p:nvSpPr>
        <p:spPr bwMode="auto">
          <a:xfrm flipV="1">
            <a:off x="10055542" y="1990998"/>
            <a:ext cx="0" cy="861484"/>
          </a:xfrm>
          <a:prstGeom prst="line">
            <a:avLst/>
          </a:prstGeom>
          <a:noFill/>
          <a:ln w="25400">
            <a:solidFill>
              <a:srgbClr val="FFFFFF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4" name="Shape 210"/>
          <p:cNvSpPr>
            <a:spLocks noChangeShapeType="1"/>
          </p:cNvSpPr>
          <p:nvPr/>
        </p:nvSpPr>
        <p:spPr bwMode="auto">
          <a:xfrm flipV="1">
            <a:off x="2556615" y="1792031"/>
            <a:ext cx="0" cy="1155700"/>
          </a:xfrm>
          <a:prstGeom prst="line">
            <a:avLst/>
          </a:prstGeom>
          <a:noFill/>
          <a:ln w="25400">
            <a:solidFill>
              <a:srgbClr val="FFFFFF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5" name="Shape 211"/>
          <p:cNvSpPr>
            <a:spLocks noChangeShapeType="1"/>
          </p:cNvSpPr>
          <p:nvPr/>
        </p:nvSpPr>
        <p:spPr bwMode="auto">
          <a:xfrm flipV="1">
            <a:off x="2165032" y="1940198"/>
            <a:ext cx="0" cy="861484"/>
          </a:xfrm>
          <a:prstGeom prst="line">
            <a:avLst/>
          </a:prstGeom>
          <a:noFill/>
          <a:ln w="25400">
            <a:solidFill>
              <a:srgbClr val="FFFFFF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009484" y="3556000"/>
            <a:ext cx="2143762" cy="2143760"/>
            <a:chOff x="5009484" y="3556000"/>
            <a:chExt cx="2143762" cy="2143760"/>
          </a:xfrm>
        </p:grpSpPr>
        <p:grpSp>
          <p:nvGrpSpPr>
            <p:cNvPr id="3" name="组合 2"/>
            <p:cNvGrpSpPr/>
            <p:nvPr/>
          </p:nvGrpSpPr>
          <p:grpSpPr>
            <a:xfrm>
              <a:off x="5009484" y="3556000"/>
              <a:ext cx="2143762" cy="2143760"/>
              <a:chOff x="4568596" y="924798"/>
              <a:chExt cx="3229434" cy="3229432"/>
            </a:xfrm>
          </p:grpSpPr>
          <p:sp>
            <p:nvSpPr>
              <p:cNvPr id="16" name="Shape 98"/>
              <p:cNvSpPr>
                <a:spLocks noChangeArrowheads="1"/>
              </p:cNvSpPr>
              <p:nvPr/>
            </p:nvSpPr>
            <p:spPr bwMode="auto">
              <a:xfrm>
                <a:off x="4849671" y="1205873"/>
                <a:ext cx="2667284" cy="2667282"/>
              </a:xfrm>
              <a:custGeom>
                <a:avLst/>
                <a:gdLst>
                  <a:gd name="T0" fmla="*/ 16796 w 19679"/>
                  <a:gd name="T1" fmla="*/ 2882 h 19679"/>
                  <a:gd name="T2" fmla="*/ 16796 w 19679"/>
                  <a:gd name="T3" fmla="*/ 16796 h 19679"/>
                  <a:gd name="T4" fmla="*/ 2882 w 19679"/>
                  <a:gd name="T5" fmla="*/ 16796 h 19679"/>
                  <a:gd name="T6" fmla="*/ 2882 w 19679"/>
                  <a:gd name="T7" fmla="*/ 2882 h 19679"/>
                  <a:gd name="T8" fmla="*/ 16796 w 19679"/>
                  <a:gd name="T9" fmla="*/ 2882 h 19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79" h="19679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76200">
                <a:solidFill>
                  <a:srgbClr val="FFFFFF"/>
                </a:solidFill>
                <a:miter lim="4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>
                  <a:latin typeface="华文细黑"/>
                  <a:ea typeface="字魂35号-经典雅黑"/>
                  <a:sym typeface="华文细黑"/>
                </a:endParaRPr>
              </a:p>
            </p:txBody>
          </p:sp>
          <p:sp>
            <p:nvSpPr>
              <p:cNvPr id="17" name="Shape 99"/>
              <p:cNvSpPr>
                <a:spLocks noChangeArrowheads="1"/>
              </p:cNvSpPr>
              <p:nvPr/>
            </p:nvSpPr>
            <p:spPr bwMode="auto">
              <a:xfrm>
                <a:off x="4568596" y="924798"/>
                <a:ext cx="3229434" cy="3229432"/>
              </a:xfrm>
              <a:custGeom>
                <a:avLst/>
                <a:gdLst>
                  <a:gd name="T0" fmla="*/ 16796 w 19679"/>
                  <a:gd name="T1" fmla="*/ 2882 h 19679"/>
                  <a:gd name="T2" fmla="*/ 16796 w 19679"/>
                  <a:gd name="T3" fmla="*/ 16796 h 19679"/>
                  <a:gd name="T4" fmla="*/ 2882 w 19679"/>
                  <a:gd name="T5" fmla="*/ 16796 h 19679"/>
                  <a:gd name="T6" fmla="*/ 2882 w 19679"/>
                  <a:gd name="T7" fmla="*/ 2882 h 19679"/>
                  <a:gd name="T8" fmla="*/ 16796 w 19679"/>
                  <a:gd name="T9" fmla="*/ 2882 h 19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79" h="19679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9525">
                <a:solidFill>
                  <a:srgbClr val="FFFFFF">
                    <a:alpha val="65097"/>
                  </a:srgbClr>
                </a:solidFill>
                <a:miter lim="4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>
                  <a:latin typeface="华文细黑"/>
                  <a:ea typeface="字魂35号-经典雅黑"/>
                  <a:sym typeface="华文细黑"/>
                </a:endParaRPr>
              </a:p>
            </p:txBody>
          </p:sp>
        </p:grpSp>
        <p:sp>
          <p:nvSpPr>
            <p:cNvPr id="18" name="Shape 105"/>
            <p:cNvSpPr/>
            <p:nvPr/>
          </p:nvSpPr>
          <p:spPr bwMode="auto">
            <a:xfrm>
              <a:off x="5480975" y="4237506"/>
              <a:ext cx="1282059" cy="10361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anchor="ctr">
              <a:spAutoFit/>
            </a:bodyPr>
            <a:lstStyle/>
            <a:p>
              <a:pPr algn="ctr" defTabSz="412115">
                <a:lnSpc>
                  <a:spcPct val="80000"/>
                </a:lnSpc>
                <a:defRPr/>
              </a:pPr>
              <a:r>
                <a:rPr lang="en-US" sz="8000" kern="0" cap="all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헤드라인A"/>
                  <a:sym typeface="华文细黑"/>
                </a:rPr>
                <a:t>03</a:t>
              </a:r>
              <a:endParaRPr sz="8000" kern="0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헤드라인A"/>
                <a:sym typeface="华文细黑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3675359" y="1751240"/>
            <a:ext cx="47574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/>
                <a:ea typeface="字魂35号-经典雅黑"/>
                <a:sym typeface="华文细黑"/>
              </a:rPr>
              <a:t>执行策略</a:t>
            </a:r>
            <a:endParaRPr lang="zh-CN" altLang="en-US" sz="80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/>
              <a:ea typeface="字魂35号-经典雅黑"/>
              <a:sym typeface="华文细黑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1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341822" y="688501"/>
            <a:ext cx="9721436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11096635" y="454395"/>
            <a:ext cx="488724" cy="440638"/>
            <a:chOff x="3720691" y="2824413"/>
            <a:chExt cx="1341120" cy="1209172"/>
          </a:xfrm>
          <a:solidFill>
            <a:srgbClr val="0B6863"/>
          </a:solidFill>
        </p:grpSpPr>
        <p:sp>
          <p:nvSpPr>
            <p:cNvPr id="4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5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</p:grpSp>
      <p:sp>
        <p:nvSpPr>
          <p:cNvPr id="6" name="文本占位符 4"/>
          <p:cNvSpPr txBox="1"/>
          <p:nvPr/>
        </p:nvSpPr>
        <p:spPr>
          <a:xfrm>
            <a:off x="1299849" y="111207"/>
            <a:ext cx="10515600" cy="5823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dirty="0" smtClean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点击</a:t>
            </a:r>
            <a:r>
              <a:rPr lang="zh-CN" altLang="en-US" dirty="0" smtClean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添加你的标题</a:t>
            </a:r>
            <a:endParaRPr lang="zh-CN" altLang="en-US" dirty="0">
              <a:solidFill>
                <a:srgbClr val="041969"/>
              </a:solidFill>
              <a:latin typeface="华文细黑"/>
              <a:ea typeface="字魂35号-经典雅黑"/>
              <a:sym typeface="华文细黑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74767" y="229275"/>
            <a:ext cx="632150" cy="569956"/>
            <a:chOff x="574767" y="208955"/>
            <a:chExt cx="632150" cy="569956"/>
          </a:xfrm>
        </p:grpSpPr>
        <p:sp>
          <p:nvSpPr>
            <p:cNvPr id="8" name="Freeform 5"/>
            <p:cNvSpPr/>
            <p:nvPr/>
          </p:nvSpPr>
          <p:spPr bwMode="auto">
            <a:xfrm rot="1855731">
              <a:off x="574767" y="208955"/>
              <a:ext cx="632150" cy="56995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9" name="KSO_Shape"/>
            <p:cNvSpPr/>
            <p:nvPr/>
          </p:nvSpPr>
          <p:spPr bwMode="auto">
            <a:xfrm>
              <a:off x="701214" y="306912"/>
              <a:ext cx="369729" cy="366032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10" name="Group 4"/>
          <p:cNvGrpSpPr/>
          <p:nvPr/>
        </p:nvGrpSpPr>
        <p:grpSpPr>
          <a:xfrm>
            <a:off x="4199694" y="1992224"/>
            <a:ext cx="3676500" cy="3676500"/>
            <a:chOff x="4031112" y="1829957"/>
            <a:chExt cx="4125053" cy="4125053"/>
          </a:xfrm>
          <a:blipFill>
            <a:blip r:embed="rId1"/>
            <a:stretch>
              <a:fillRect b="-30000"/>
            </a:stretch>
          </a:blipFill>
        </p:grpSpPr>
        <p:sp>
          <p:nvSpPr>
            <p:cNvPr id="11" name="Freeform 5"/>
            <p:cNvSpPr/>
            <p:nvPr/>
          </p:nvSpPr>
          <p:spPr bwMode="auto">
            <a:xfrm>
              <a:off x="4315598" y="2638497"/>
              <a:ext cx="1014419" cy="1253986"/>
            </a:xfrm>
            <a:custGeom>
              <a:avLst/>
              <a:gdLst>
                <a:gd name="T0" fmla="*/ 114 w 114"/>
                <a:gd name="T1" fmla="*/ 55 h 141"/>
                <a:gd name="T2" fmla="*/ 59 w 114"/>
                <a:gd name="T3" fmla="*/ 0 h 141"/>
                <a:gd name="T4" fmla="*/ 0 w 114"/>
                <a:gd name="T5" fmla="*/ 141 h 141"/>
                <a:gd name="T6" fmla="*/ 78 w 114"/>
                <a:gd name="T7" fmla="*/ 141 h 141"/>
                <a:gd name="T8" fmla="*/ 114 w 114"/>
                <a:gd name="T9" fmla="*/ 5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41">
                  <a:moveTo>
                    <a:pt x="114" y="55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23" y="36"/>
                    <a:pt x="0" y="86"/>
                    <a:pt x="0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07"/>
                    <a:pt x="92" y="77"/>
                    <a:pt x="114" y="55"/>
                  </a:cubicBezTo>
                  <a:close/>
                </a:path>
              </a:pathLst>
            </a:custGeom>
            <a:grpFill/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81497" tIns="40749" rIns="81497" bIns="40749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2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12" name="Freeform 6"/>
            <p:cNvSpPr/>
            <p:nvPr/>
          </p:nvSpPr>
          <p:spPr bwMode="auto">
            <a:xfrm>
              <a:off x="4633774" y="1829957"/>
              <a:ext cx="1459864" cy="1171635"/>
            </a:xfrm>
            <a:custGeom>
              <a:avLst/>
              <a:gdLst>
                <a:gd name="T0" fmla="*/ 164 w 164"/>
                <a:gd name="T1" fmla="*/ 90 h 132"/>
                <a:gd name="T2" fmla="*/ 164 w 164"/>
                <a:gd name="T3" fmla="*/ 0 h 132"/>
                <a:gd name="T4" fmla="*/ 0 w 164"/>
                <a:gd name="T5" fmla="*/ 68 h 132"/>
                <a:gd name="T6" fmla="*/ 64 w 164"/>
                <a:gd name="T7" fmla="*/ 132 h 132"/>
                <a:gd name="T8" fmla="*/ 164 w 164"/>
                <a:gd name="T9" fmla="*/ 9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32">
                  <a:moveTo>
                    <a:pt x="164" y="9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00" y="0"/>
                    <a:pt x="42" y="26"/>
                    <a:pt x="0" y="68"/>
                  </a:cubicBezTo>
                  <a:cubicBezTo>
                    <a:pt x="64" y="132"/>
                    <a:pt x="64" y="132"/>
                    <a:pt x="64" y="132"/>
                  </a:cubicBezTo>
                  <a:cubicBezTo>
                    <a:pt x="89" y="106"/>
                    <a:pt x="125" y="90"/>
                    <a:pt x="164" y="90"/>
                  </a:cubicBezTo>
                  <a:close/>
                </a:path>
              </a:pathLst>
            </a:custGeom>
            <a:grpFill/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81497" tIns="40749" rIns="81497" bIns="40749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2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13" name="Freeform 7"/>
            <p:cNvSpPr/>
            <p:nvPr/>
          </p:nvSpPr>
          <p:spPr bwMode="auto">
            <a:xfrm>
              <a:off x="6093638" y="2114443"/>
              <a:ext cx="1253986" cy="1014419"/>
            </a:xfrm>
            <a:custGeom>
              <a:avLst/>
              <a:gdLst>
                <a:gd name="T0" fmla="*/ 86 w 141"/>
                <a:gd name="T1" fmla="*/ 114 h 114"/>
                <a:gd name="T2" fmla="*/ 141 w 141"/>
                <a:gd name="T3" fmla="*/ 59 h 114"/>
                <a:gd name="T4" fmla="*/ 0 w 141"/>
                <a:gd name="T5" fmla="*/ 0 h 114"/>
                <a:gd name="T6" fmla="*/ 0 w 141"/>
                <a:gd name="T7" fmla="*/ 78 h 114"/>
                <a:gd name="T8" fmla="*/ 86 w 141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14">
                  <a:moveTo>
                    <a:pt x="86" y="114"/>
                  </a:moveTo>
                  <a:cubicBezTo>
                    <a:pt x="141" y="59"/>
                    <a:pt x="141" y="59"/>
                    <a:pt x="141" y="59"/>
                  </a:cubicBezTo>
                  <a:cubicBezTo>
                    <a:pt x="105" y="23"/>
                    <a:pt x="55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34" y="78"/>
                    <a:pt x="64" y="92"/>
                    <a:pt x="86" y="114"/>
                  </a:cubicBezTo>
                  <a:close/>
                </a:path>
              </a:pathLst>
            </a:custGeom>
            <a:grpFill/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81497" tIns="40749" rIns="81497" bIns="40749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2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14" name="Freeform 8"/>
            <p:cNvSpPr/>
            <p:nvPr/>
          </p:nvSpPr>
          <p:spPr bwMode="auto">
            <a:xfrm>
              <a:off x="6984530" y="2432619"/>
              <a:ext cx="1171635" cy="1459864"/>
            </a:xfrm>
            <a:custGeom>
              <a:avLst/>
              <a:gdLst>
                <a:gd name="T0" fmla="*/ 42 w 132"/>
                <a:gd name="T1" fmla="*/ 164 h 164"/>
                <a:gd name="T2" fmla="*/ 132 w 132"/>
                <a:gd name="T3" fmla="*/ 164 h 164"/>
                <a:gd name="T4" fmla="*/ 64 w 132"/>
                <a:gd name="T5" fmla="*/ 0 h 164"/>
                <a:gd name="T6" fmla="*/ 0 w 132"/>
                <a:gd name="T7" fmla="*/ 64 h 164"/>
                <a:gd name="T8" fmla="*/ 42 w 132"/>
                <a:gd name="T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64">
                  <a:moveTo>
                    <a:pt x="42" y="164"/>
                  </a:moveTo>
                  <a:cubicBezTo>
                    <a:pt x="132" y="164"/>
                    <a:pt x="132" y="164"/>
                    <a:pt x="132" y="164"/>
                  </a:cubicBezTo>
                  <a:cubicBezTo>
                    <a:pt x="132" y="100"/>
                    <a:pt x="106" y="42"/>
                    <a:pt x="64" y="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26" y="89"/>
                    <a:pt x="42" y="125"/>
                    <a:pt x="42" y="164"/>
                  </a:cubicBezTo>
                  <a:close/>
                </a:path>
              </a:pathLst>
            </a:custGeom>
            <a:grpFill/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81497" tIns="40749" rIns="81497" bIns="40749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2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15" name="Freeform 9"/>
            <p:cNvSpPr/>
            <p:nvPr/>
          </p:nvSpPr>
          <p:spPr bwMode="auto">
            <a:xfrm>
              <a:off x="6857259" y="3892483"/>
              <a:ext cx="1014419" cy="1253986"/>
            </a:xfrm>
            <a:custGeom>
              <a:avLst/>
              <a:gdLst>
                <a:gd name="T0" fmla="*/ 36 w 114"/>
                <a:gd name="T1" fmla="*/ 0 h 141"/>
                <a:gd name="T2" fmla="*/ 0 w 114"/>
                <a:gd name="T3" fmla="*/ 86 h 141"/>
                <a:gd name="T4" fmla="*/ 55 w 114"/>
                <a:gd name="T5" fmla="*/ 141 h 141"/>
                <a:gd name="T6" fmla="*/ 114 w 114"/>
                <a:gd name="T7" fmla="*/ 0 h 141"/>
                <a:gd name="T8" fmla="*/ 36 w 114"/>
                <a:gd name="T9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41">
                  <a:moveTo>
                    <a:pt x="36" y="0"/>
                  </a:moveTo>
                  <a:cubicBezTo>
                    <a:pt x="36" y="34"/>
                    <a:pt x="22" y="64"/>
                    <a:pt x="0" y="86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91" y="105"/>
                    <a:pt x="114" y="55"/>
                    <a:pt x="114" y="0"/>
                  </a:cubicBezTo>
                  <a:lnTo>
                    <a:pt x="36" y="0"/>
                  </a:lnTo>
                  <a:close/>
                </a:path>
              </a:pathLst>
            </a:custGeom>
            <a:grpFill/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81497" tIns="40749" rIns="81497" bIns="40749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2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6093638" y="4783375"/>
              <a:ext cx="1459864" cy="1171635"/>
            </a:xfrm>
            <a:custGeom>
              <a:avLst/>
              <a:gdLst>
                <a:gd name="T0" fmla="*/ 0 w 164"/>
                <a:gd name="T1" fmla="*/ 42 h 132"/>
                <a:gd name="T2" fmla="*/ 0 w 164"/>
                <a:gd name="T3" fmla="*/ 132 h 132"/>
                <a:gd name="T4" fmla="*/ 164 w 164"/>
                <a:gd name="T5" fmla="*/ 64 h 132"/>
                <a:gd name="T6" fmla="*/ 100 w 164"/>
                <a:gd name="T7" fmla="*/ 0 h 132"/>
                <a:gd name="T8" fmla="*/ 0 w 164"/>
                <a:gd name="T9" fmla="*/ 4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32">
                  <a:moveTo>
                    <a:pt x="0" y="42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64" y="132"/>
                    <a:pt x="122" y="106"/>
                    <a:pt x="164" y="64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75" y="26"/>
                    <a:pt x="39" y="42"/>
                    <a:pt x="0" y="42"/>
                  </a:cubicBezTo>
                  <a:close/>
                </a:path>
              </a:pathLst>
            </a:custGeom>
            <a:grpFill/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81497" tIns="40749" rIns="81497" bIns="40749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2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17" name="Freeform 11"/>
            <p:cNvSpPr/>
            <p:nvPr/>
          </p:nvSpPr>
          <p:spPr bwMode="auto">
            <a:xfrm>
              <a:off x="4031112" y="3892483"/>
              <a:ext cx="1171635" cy="1459864"/>
            </a:xfrm>
            <a:custGeom>
              <a:avLst/>
              <a:gdLst>
                <a:gd name="T0" fmla="*/ 90 w 132"/>
                <a:gd name="T1" fmla="*/ 0 h 164"/>
                <a:gd name="T2" fmla="*/ 0 w 132"/>
                <a:gd name="T3" fmla="*/ 0 h 164"/>
                <a:gd name="T4" fmla="*/ 68 w 132"/>
                <a:gd name="T5" fmla="*/ 164 h 164"/>
                <a:gd name="T6" fmla="*/ 132 w 132"/>
                <a:gd name="T7" fmla="*/ 100 h 164"/>
                <a:gd name="T8" fmla="*/ 90 w 132"/>
                <a:gd name="T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64">
                  <a:moveTo>
                    <a:pt x="9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4"/>
                    <a:pt x="26" y="122"/>
                    <a:pt x="68" y="164"/>
                  </a:cubicBezTo>
                  <a:cubicBezTo>
                    <a:pt x="132" y="100"/>
                    <a:pt x="132" y="100"/>
                    <a:pt x="132" y="100"/>
                  </a:cubicBezTo>
                  <a:cubicBezTo>
                    <a:pt x="106" y="75"/>
                    <a:pt x="90" y="39"/>
                    <a:pt x="90" y="0"/>
                  </a:cubicBezTo>
                  <a:close/>
                </a:path>
              </a:pathLst>
            </a:custGeom>
            <a:grpFill/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81497" tIns="40749" rIns="81497" bIns="40749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2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18" name="Freeform 12"/>
            <p:cNvSpPr/>
            <p:nvPr/>
          </p:nvSpPr>
          <p:spPr bwMode="auto">
            <a:xfrm>
              <a:off x="4839652" y="4656104"/>
              <a:ext cx="1253986" cy="1014419"/>
            </a:xfrm>
            <a:custGeom>
              <a:avLst/>
              <a:gdLst>
                <a:gd name="T0" fmla="*/ 55 w 141"/>
                <a:gd name="T1" fmla="*/ 0 h 114"/>
                <a:gd name="T2" fmla="*/ 0 w 141"/>
                <a:gd name="T3" fmla="*/ 55 h 114"/>
                <a:gd name="T4" fmla="*/ 141 w 141"/>
                <a:gd name="T5" fmla="*/ 114 h 114"/>
                <a:gd name="T6" fmla="*/ 141 w 141"/>
                <a:gd name="T7" fmla="*/ 36 h 114"/>
                <a:gd name="T8" fmla="*/ 55 w 141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14">
                  <a:moveTo>
                    <a:pt x="55" y="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36" y="91"/>
                    <a:pt x="86" y="114"/>
                    <a:pt x="141" y="114"/>
                  </a:cubicBezTo>
                  <a:cubicBezTo>
                    <a:pt x="141" y="36"/>
                    <a:pt x="141" y="36"/>
                    <a:pt x="141" y="36"/>
                  </a:cubicBezTo>
                  <a:cubicBezTo>
                    <a:pt x="107" y="36"/>
                    <a:pt x="77" y="22"/>
                    <a:pt x="55" y="0"/>
                  </a:cubicBezTo>
                  <a:close/>
                </a:path>
              </a:pathLst>
            </a:custGeom>
            <a:grpFill/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81497" tIns="40749" rIns="81497" bIns="40749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2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19" name="Freeform 13"/>
            <p:cNvSpPr/>
            <p:nvPr/>
          </p:nvSpPr>
          <p:spPr bwMode="auto">
            <a:xfrm>
              <a:off x="5008098" y="3128862"/>
              <a:ext cx="452932" cy="763621"/>
            </a:xfrm>
            <a:custGeom>
              <a:avLst/>
              <a:gdLst>
                <a:gd name="T0" fmla="*/ 51 w 51"/>
                <a:gd name="T1" fmla="*/ 15 h 86"/>
                <a:gd name="T2" fmla="*/ 36 w 51"/>
                <a:gd name="T3" fmla="*/ 0 h 86"/>
                <a:gd name="T4" fmla="*/ 0 w 51"/>
                <a:gd name="T5" fmla="*/ 86 h 86"/>
                <a:gd name="T6" fmla="*/ 22 w 51"/>
                <a:gd name="T7" fmla="*/ 86 h 86"/>
                <a:gd name="T8" fmla="*/ 51 w 51"/>
                <a:gd name="T9" fmla="*/ 1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86">
                  <a:moveTo>
                    <a:pt x="51" y="15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4" y="22"/>
                    <a:pt x="0" y="52"/>
                    <a:pt x="0" y="86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2" y="58"/>
                    <a:pt x="33" y="33"/>
                    <a:pt x="51" y="15"/>
                  </a:cubicBezTo>
                  <a:close/>
                </a:path>
              </a:pathLst>
            </a:custGeom>
            <a:grpFill/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81497" tIns="40749" rIns="81497" bIns="40749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2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0" name="Freeform 14"/>
            <p:cNvSpPr/>
            <p:nvPr/>
          </p:nvSpPr>
          <p:spPr bwMode="auto">
            <a:xfrm>
              <a:off x="6093638" y="2806943"/>
              <a:ext cx="763621" cy="452932"/>
            </a:xfrm>
            <a:custGeom>
              <a:avLst/>
              <a:gdLst>
                <a:gd name="T0" fmla="*/ 71 w 86"/>
                <a:gd name="T1" fmla="*/ 51 h 51"/>
                <a:gd name="T2" fmla="*/ 86 w 86"/>
                <a:gd name="T3" fmla="*/ 36 h 51"/>
                <a:gd name="T4" fmla="*/ 0 w 86"/>
                <a:gd name="T5" fmla="*/ 0 h 51"/>
                <a:gd name="T6" fmla="*/ 0 w 86"/>
                <a:gd name="T7" fmla="*/ 22 h 51"/>
                <a:gd name="T8" fmla="*/ 71 w 86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51">
                  <a:moveTo>
                    <a:pt x="71" y="51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64" y="14"/>
                    <a:pt x="34" y="0"/>
                    <a:pt x="0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8" y="22"/>
                    <a:pt x="53" y="33"/>
                    <a:pt x="71" y="51"/>
                  </a:cubicBezTo>
                  <a:close/>
                </a:path>
              </a:pathLst>
            </a:custGeom>
            <a:grpFill/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81497" tIns="40749" rIns="81497" bIns="40749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2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1" name="Freeform 15"/>
            <p:cNvSpPr/>
            <p:nvPr/>
          </p:nvSpPr>
          <p:spPr bwMode="auto">
            <a:xfrm>
              <a:off x="4828422" y="3892483"/>
              <a:ext cx="535284" cy="890892"/>
            </a:xfrm>
            <a:custGeom>
              <a:avLst/>
              <a:gdLst>
                <a:gd name="T0" fmla="*/ 26 w 60"/>
                <a:gd name="T1" fmla="*/ 0 h 100"/>
                <a:gd name="T2" fmla="*/ 0 w 60"/>
                <a:gd name="T3" fmla="*/ 0 h 100"/>
                <a:gd name="T4" fmla="*/ 42 w 60"/>
                <a:gd name="T5" fmla="*/ 100 h 100"/>
                <a:gd name="T6" fmla="*/ 60 w 60"/>
                <a:gd name="T7" fmla="*/ 82 h 100"/>
                <a:gd name="T8" fmla="*/ 26 w 60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00">
                  <a:moveTo>
                    <a:pt x="2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9"/>
                    <a:pt x="16" y="75"/>
                    <a:pt x="42" y="100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39" y="61"/>
                    <a:pt x="26" y="32"/>
                    <a:pt x="26" y="0"/>
                  </a:cubicBezTo>
                  <a:close/>
                </a:path>
              </a:pathLst>
            </a:custGeom>
            <a:grpFill/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81497" tIns="40749" rIns="81497" bIns="40749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2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2" name="Freeform 16"/>
            <p:cNvSpPr/>
            <p:nvPr/>
          </p:nvSpPr>
          <p:spPr bwMode="auto">
            <a:xfrm>
              <a:off x="5202746" y="2627267"/>
              <a:ext cx="890892" cy="535284"/>
            </a:xfrm>
            <a:custGeom>
              <a:avLst/>
              <a:gdLst>
                <a:gd name="T0" fmla="*/ 100 w 100"/>
                <a:gd name="T1" fmla="*/ 26 h 60"/>
                <a:gd name="T2" fmla="*/ 100 w 100"/>
                <a:gd name="T3" fmla="*/ 0 h 60"/>
                <a:gd name="T4" fmla="*/ 0 w 100"/>
                <a:gd name="T5" fmla="*/ 42 h 60"/>
                <a:gd name="T6" fmla="*/ 18 w 100"/>
                <a:gd name="T7" fmla="*/ 60 h 60"/>
                <a:gd name="T8" fmla="*/ 100 w 100"/>
                <a:gd name="T9" fmla="*/ 2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60">
                  <a:moveTo>
                    <a:pt x="100" y="26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61" y="0"/>
                    <a:pt x="25" y="16"/>
                    <a:pt x="0" y="42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39" y="39"/>
                    <a:pt x="68" y="26"/>
                    <a:pt x="100" y="26"/>
                  </a:cubicBezTo>
                  <a:close/>
                </a:path>
              </a:pathLst>
            </a:custGeom>
            <a:grpFill/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81497" tIns="40749" rIns="81497" bIns="40749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2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3" name="Freeform 17"/>
            <p:cNvSpPr/>
            <p:nvPr/>
          </p:nvSpPr>
          <p:spPr bwMode="auto">
            <a:xfrm>
              <a:off x="6726246" y="3892483"/>
              <a:ext cx="452932" cy="763621"/>
            </a:xfrm>
            <a:custGeom>
              <a:avLst/>
              <a:gdLst>
                <a:gd name="T0" fmla="*/ 0 w 51"/>
                <a:gd name="T1" fmla="*/ 71 h 86"/>
                <a:gd name="T2" fmla="*/ 15 w 51"/>
                <a:gd name="T3" fmla="*/ 86 h 86"/>
                <a:gd name="T4" fmla="*/ 51 w 51"/>
                <a:gd name="T5" fmla="*/ 0 h 86"/>
                <a:gd name="T6" fmla="*/ 29 w 51"/>
                <a:gd name="T7" fmla="*/ 0 h 86"/>
                <a:gd name="T8" fmla="*/ 0 w 51"/>
                <a:gd name="T9" fmla="*/ 7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86">
                  <a:moveTo>
                    <a:pt x="0" y="71"/>
                  </a:moveTo>
                  <a:cubicBezTo>
                    <a:pt x="15" y="86"/>
                    <a:pt x="15" y="86"/>
                    <a:pt x="15" y="86"/>
                  </a:cubicBezTo>
                  <a:cubicBezTo>
                    <a:pt x="37" y="64"/>
                    <a:pt x="51" y="34"/>
                    <a:pt x="5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28"/>
                    <a:pt x="18" y="53"/>
                    <a:pt x="0" y="71"/>
                  </a:cubicBezTo>
                  <a:close/>
                </a:path>
              </a:pathLst>
            </a:custGeom>
            <a:grpFill/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81497" tIns="40749" rIns="81497" bIns="40749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2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4" name="Freeform 18"/>
            <p:cNvSpPr/>
            <p:nvPr/>
          </p:nvSpPr>
          <p:spPr bwMode="auto">
            <a:xfrm>
              <a:off x="5330017" y="4525091"/>
              <a:ext cx="763621" cy="452932"/>
            </a:xfrm>
            <a:custGeom>
              <a:avLst/>
              <a:gdLst>
                <a:gd name="T0" fmla="*/ 15 w 86"/>
                <a:gd name="T1" fmla="*/ 0 h 51"/>
                <a:gd name="T2" fmla="*/ 0 w 86"/>
                <a:gd name="T3" fmla="*/ 15 h 51"/>
                <a:gd name="T4" fmla="*/ 86 w 86"/>
                <a:gd name="T5" fmla="*/ 51 h 51"/>
                <a:gd name="T6" fmla="*/ 86 w 86"/>
                <a:gd name="T7" fmla="*/ 29 h 51"/>
                <a:gd name="T8" fmla="*/ 15 w 86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51">
                  <a:moveTo>
                    <a:pt x="15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22" y="37"/>
                    <a:pt x="52" y="51"/>
                    <a:pt x="86" y="51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58" y="29"/>
                    <a:pt x="33" y="18"/>
                    <a:pt x="15" y="0"/>
                  </a:cubicBezTo>
                  <a:close/>
                </a:path>
              </a:pathLst>
            </a:custGeom>
            <a:grpFill/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81497" tIns="40749" rIns="81497" bIns="40749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2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5" name="Freeform 19"/>
            <p:cNvSpPr/>
            <p:nvPr/>
          </p:nvSpPr>
          <p:spPr bwMode="auto">
            <a:xfrm>
              <a:off x="6823570" y="3001591"/>
              <a:ext cx="535284" cy="890892"/>
            </a:xfrm>
            <a:custGeom>
              <a:avLst/>
              <a:gdLst>
                <a:gd name="T0" fmla="*/ 0 w 60"/>
                <a:gd name="T1" fmla="*/ 18 h 100"/>
                <a:gd name="T2" fmla="*/ 34 w 60"/>
                <a:gd name="T3" fmla="*/ 100 h 100"/>
                <a:gd name="T4" fmla="*/ 60 w 60"/>
                <a:gd name="T5" fmla="*/ 100 h 100"/>
                <a:gd name="T6" fmla="*/ 18 w 60"/>
                <a:gd name="T7" fmla="*/ 0 h 100"/>
                <a:gd name="T8" fmla="*/ 0 w 60"/>
                <a:gd name="T9" fmla="*/ 1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00">
                  <a:moveTo>
                    <a:pt x="0" y="18"/>
                  </a:moveTo>
                  <a:cubicBezTo>
                    <a:pt x="21" y="39"/>
                    <a:pt x="34" y="68"/>
                    <a:pt x="34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61"/>
                    <a:pt x="44" y="25"/>
                    <a:pt x="18" y="0"/>
                  </a:cubicBezTo>
                  <a:lnTo>
                    <a:pt x="0" y="18"/>
                  </a:lnTo>
                  <a:close/>
                </a:path>
              </a:pathLst>
            </a:custGeom>
            <a:grpFill/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81497" tIns="40749" rIns="81497" bIns="40749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2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6" name="Freeform 20"/>
            <p:cNvSpPr/>
            <p:nvPr/>
          </p:nvSpPr>
          <p:spPr bwMode="auto">
            <a:xfrm>
              <a:off x="6093638" y="4622415"/>
              <a:ext cx="890892" cy="535284"/>
            </a:xfrm>
            <a:custGeom>
              <a:avLst/>
              <a:gdLst>
                <a:gd name="T0" fmla="*/ 0 w 100"/>
                <a:gd name="T1" fmla="*/ 34 h 60"/>
                <a:gd name="T2" fmla="*/ 0 w 100"/>
                <a:gd name="T3" fmla="*/ 60 h 60"/>
                <a:gd name="T4" fmla="*/ 100 w 100"/>
                <a:gd name="T5" fmla="*/ 18 h 60"/>
                <a:gd name="T6" fmla="*/ 82 w 100"/>
                <a:gd name="T7" fmla="*/ 0 h 60"/>
                <a:gd name="T8" fmla="*/ 0 w 100"/>
                <a:gd name="T9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60">
                  <a:moveTo>
                    <a:pt x="0" y="34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39" y="60"/>
                    <a:pt x="75" y="44"/>
                    <a:pt x="100" y="1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61" y="21"/>
                    <a:pt x="32" y="34"/>
                    <a:pt x="0" y="34"/>
                  </a:cubicBezTo>
                  <a:close/>
                </a:path>
              </a:pathLst>
            </a:custGeom>
            <a:grpFill/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81497" tIns="40749" rIns="81497" bIns="40749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2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5285097" y="2220100"/>
              <a:ext cx="430828" cy="376082"/>
            </a:xfrm>
            <a:custGeom>
              <a:avLst/>
              <a:gdLst>
                <a:gd name="T0" fmla="*/ 18 w 84"/>
                <a:gd name="T1" fmla="*/ 0 h 73"/>
                <a:gd name="T2" fmla="*/ 26 w 84"/>
                <a:gd name="T3" fmla="*/ 7 h 73"/>
                <a:gd name="T4" fmla="*/ 10 w 84"/>
                <a:gd name="T5" fmla="*/ 7 h 73"/>
                <a:gd name="T6" fmla="*/ 18 w 84"/>
                <a:gd name="T7" fmla="*/ 0 h 73"/>
                <a:gd name="T8" fmla="*/ 49 w 84"/>
                <a:gd name="T9" fmla="*/ 15 h 73"/>
                <a:gd name="T10" fmla="*/ 67 w 84"/>
                <a:gd name="T11" fmla="*/ 22 h 73"/>
                <a:gd name="T12" fmla="*/ 75 w 84"/>
                <a:gd name="T13" fmla="*/ 41 h 73"/>
                <a:gd name="T14" fmla="*/ 67 w 84"/>
                <a:gd name="T15" fmla="*/ 60 h 73"/>
                <a:gd name="T16" fmla="*/ 49 w 84"/>
                <a:gd name="T17" fmla="*/ 67 h 73"/>
                <a:gd name="T18" fmla="*/ 30 w 84"/>
                <a:gd name="T19" fmla="*/ 60 h 73"/>
                <a:gd name="T20" fmla="*/ 22 w 84"/>
                <a:gd name="T21" fmla="*/ 41 h 73"/>
                <a:gd name="T22" fmla="*/ 30 w 84"/>
                <a:gd name="T23" fmla="*/ 22 h 73"/>
                <a:gd name="T24" fmla="*/ 49 w 84"/>
                <a:gd name="T25" fmla="*/ 15 h 73"/>
                <a:gd name="T26" fmla="*/ 45 w 84"/>
                <a:gd name="T27" fmla="*/ 28 h 73"/>
                <a:gd name="T28" fmla="*/ 35 w 84"/>
                <a:gd name="T29" fmla="*/ 33 h 73"/>
                <a:gd name="T30" fmla="*/ 36 w 84"/>
                <a:gd name="T31" fmla="*/ 44 h 73"/>
                <a:gd name="T32" fmla="*/ 44 w 84"/>
                <a:gd name="T33" fmla="*/ 38 h 73"/>
                <a:gd name="T34" fmla="*/ 45 w 84"/>
                <a:gd name="T35" fmla="*/ 28 h 73"/>
                <a:gd name="T36" fmla="*/ 62 w 84"/>
                <a:gd name="T37" fmla="*/ 28 h 73"/>
                <a:gd name="T38" fmla="*/ 49 w 84"/>
                <a:gd name="T39" fmla="*/ 23 h 73"/>
                <a:gd name="T40" fmla="*/ 36 w 84"/>
                <a:gd name="T41" fmla="*/ 28 h 73"/>
                <a:gd name="T42" fmla="*/ 31 w 84"/>
                <a:gd name="T43" fmla="*/ 41 h 73"/>
                <a:gd name="T44" fmla="*/ 36 w 84"/>
                <a:gd name="T45" fmla="*/ 54 h 73"/>
                <a:gd name="T46" fmla="*/ 49 w 84"/>
                <a:gd name="T47" fmla="*/ 59 h 73"/>
                <a:gd name="T48" fmla="*/ 62 w 84"/>
                <a:gd name="T49" fmla="*/ 54 h 73"/>
                <a:gd name="T50" fmla="*/ 67 w 84"/>
                <a:gd name="T51" fmla="*/ 41 h 73"/>
                <a:gd name="T52" fmla="*/ 62 w 84"/>
                <a:gd name="T53" fmla="*/ 28 h 73"/>
                <a:gd name="T54" fmla="*/ 35 w 84"/>
                <a:gd name="T55" fmla="*/ 0 h 73"/>
                <a:gd name="T56" fmla="*/ 29 w 84"/>
                <a:gd name="T57" fmla="*/ 11 h 73"/>
                <a:gd name="T58" fmla="*/ 9 w 84"/>
                <a:gd name="T59" fmla="*/ 11 h 73"/>
                <a:gd name="T60" fmla="*/ 0 w 84"/>
                <a:gd name="T61" fmla="*/ 21 h 73"/>
                <a:gd name="T62" fmla="*/ 0 w 84"/>
                <a:gd name="T63" fmla="*/ 63 h 73"/>
                <a:gd name="T64" fmla="*/ 9 w 84"/>
                <a:gd name="T65" fmla="*/ 73 h 73"/>
                <a:gd name="T66" fmla="*/ 74 w 84"/>
                <a:gd name="T67" fmla="*/ 73 h 73"/>
                <a:gd name="T68" fmla="*/ 84 w 84"/>
                <a:gd name="T69" fmla="*/ 63 h 73"/>
                <a:gd name="T70" fmla="*/ 84 w 84"/>
                <a:gd name="T71" fmla="*/ 21 h 73"/>
                <a:gd name="T72" fmla="*/ 74 w 84"/>
                <a:gd name="T73" fmla="*/ 11 h 73"/>
                <a:gd name="T74" fmla="*/ 71 w 84"/>
                <a:gd name="T75" fmla="*/ 11 h 73"/>
                <a:gd name="T76" fmla="*/ 64 w 84"/>
                <a:gd name="T77" fmla="*/ 0 h 73"/>
                <a:gd name="T78" fmla="*/ 35 w 84"/>
                <a:gd name="T7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4" h="73">
                  <a:moveTo>
                    <a:pt x="18" y="0"/>
                  </a:moveTo>
                  <a:cubicBezTo>
                    <a:pt x="22" y="0"/>
                    <a:pt x="25" y="3"/>
                    <a:pt x="26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4" y="0"/>
                    <a:pt x="18" y="0"/>
                  </a:cubicBezTo>
                  <a:close/>
                  <a:moveTo>
                    <a:pt x="49" y="15"/>
                  </a:moveTo>
                  <a:cubicBezTo>
                    <a:pt x="56" y="15"/>
                    <a:pt x="63" y="18"/>
                    <a:pt x="67" y="22"/>
                  </a:cubicBezTo>
                  <a:cubicBezTo>
                    <a:pt x="72" y="27"/>
                    <a:pt x="75" y="34"/>
                    <a:pt x="75" y="41"/>
                  </a:cubicBezTo>
                  <a:cubicBezTo>
                    <a:pt x="75" y="48"/>
                    <a:pt x="72" y="55"/>
                    <a:pt x="67" y="60"/>
                  </a:cubicBezTo>
                  <a:cubicBezTo>
                    <a:pt x="63" y="64"/>
                    <a:pt x="56" y="67"/>
                    <a:pt x="49" y="67"/>
                  </a:cubicBezTo>
                  <a:cubicBezTo>
                    <a:pt x="41" y="67"/>
                    <a:pt x="35" y="64"/>
                    <a:pt x="30" y="60"/>
                  </a:cubicBezTo>
                  <a:cubicBezTo>
                    <a:pt x="25" y="55"/>
                    <a:pt x="22" y="48"/>
                    <a:pt x="22" y="41"/>
                  </a:cubicBezTo>
                  <a:cubicBezTo>
                    <a:pt x="22" y="34"/>
                    <a:pt x="25" y="27"/>
                    <a:pt x="30" y="22"/>
                  </a:cubicBezTo>
                  <a:cubicBezTo>
                    <a:pt x="35" y="18"/>
                    <a:pt x="41" y="15"/>
                    <a:pt x="49" y="15"/>
                  </a:cubicBezTo>
                  <a:close/>
                  <a:moveTo>
                    <a:pt x="45" y="28"/>
                  </a:moveTo>
                  <a:cubicBezTo>
                    <a:pt x="42" y="26"/>
                    <a:pt x="37" y="28"/>
                    <a:pt x="35" y="33"/>
                  </a:cubicBezTo>
                  <a:cubicBezTo>
                    <a:pt x="32" y="37"/>
                    <a:pt x="33" y="42"/>
                    <a:pt x="36" y="44"/>
                  </a:cubicBezTo>
                  <a:cubicBezTo>
                    <a:pt x="40" y="46"/>
                    <a:pt x="41" y="42"/>
                    <a:pt x="44" y="38"/>
                  </a:cubicBezTo>
                  <a:cubicBezTo>
                    <a:pt x="46" y="33"/>
                    <a:pt x="49" y="30"/>
                    <a:pt x="45" y="28"/>
                  </a:cubicBezTo>
                  <a:close/>
                  <a:moveTo>
                    <a:pt x="62" y="28"/>
                  </a:moveTo>
                  <a:cubicBezTo>
                    <a:pt x="58" y="25"/>
                    <a:pt x="54" y="23"/>
                    <a:pt x="49" y="23"/>
                  </a:cubicBezTo>
                  <a:cubicBezTo>
                    <a:pt x="44" y="23"/>
                    <a:pt x="39" y="25"/>
                    <a:pt x="36" y="28"/>
                  </a:cubicBezTo>
                  <a:cubicBezTo>
                    <a:pt x="33" y="31"/>
                    <a:pt x="31" y="36"/>
                    <a:pt x="31" y="41"/>
                  </a:cubicBezTo>
                  <a:cubicBezTo>
                    <a:pt x="31" y="46"/>
                    <a:pt x="33" y="50"/>
                    <a:pt x="36" y="54"/>
                  </a:cubicBezTo>
                  <a:cubicBezTo>
                    <a:pt x="39" y="57"/>
                    <a:pt x="44" y="59"/>
                    <a:pt x="49" y="59"/>
                  </a:cubicBezTo>
                  <a:cubicBezTo>
                    <a:pt x="54" y="59"/>
                    <a:pt x="58" y="57"/>
                    <a:pt x="62" y="54"/>
                  </a:cubicBezTo>
                  <a:cubicBezTo>
                    <a:pt x="65" y="50"/>
                    <a:pt x="67" y="46"/>
                    <a:pt x="67" y="41"/>
                  </a:cubicBezTo>
                  <a:cubicBezTo>
                    <a:pt x="67" y="36"/>
                    <a:pt x="65" y="31"/>
                    <a:pt x="62" y="28"/>
                  </a:cubicBezTo>
                  <a:close/>
                  <a:moveTo>
                    <a:pt x="35" y="0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4" y="11"/>
                    <a:pt x="0" y="15"/>
                    <a:pt x="0" y="2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9"/>
                    <a:pt x="4" y="73"/>
                    <a:pt x="9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9" y="73"/>
                    <a:pt x="84" y="69"/>
                    <a:pt x="84" y="6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4" y="15"/>
                    <a:pt x="79" y="11"/>
                    <a:pt x="74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1497" tIns="40749" rIns="81497" bIns="40749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05">
                <a:solidFill>
                  <a:prstClr val="black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7214347" y="4238847"/>
              <a:ext cx="466532" cy="478433"/>
            </a:xfrm>
            <a:custGeom>
              <a:avLst/>
              <a:gdLst>
                <a:gd name="T0" fmla="*/ 80 w 91"/>
                <a:gd name="T1" fmla="*/ 44 h 93"/>
                <a:gd name="T2" fmla="*/ 87 w 91"/>
                <a:gd name="T3" fmla="*/ 37 h 93"/>
                <a:gd name="T4" fmla="*/ 87 w 91"/>
                <a:gd name="T5" fmla="*/ 23 h 93"/>
                <a:gd name="T6" fmla="*/ 68 w 91"/>
                <a:gd name="T7" fmla="*/ 4 h 93"/>
                <a:gd name="T8" fmla="*/ 54 w 91"/>
                <a:gd name="T9" fmla="*/ 4 h 93"/>
                <a:gd name="T10" fmla="*/ 47 w 91"/>
                <a:gd name="T11" fmla="*/ 11 h 93"/>
                <a:gd name="T12" fmla="*/ 80 w 91"/>
                <a:gd name="T13" fmla="*/ 44 h 93"/>
                <a:gd name="T14" fmla="*/ 52 w 91"/>
                <a:gd name="T15" fmla="*/ 23 h 93"/>
                <a:gd name="T16" fmla="*/ 68 w 91"/>
                <a:gd name="T17" fmla="*/ 39 h 93"/>
                <a:gd name="T18" fmla="*/ 77 w 91"/>
                <a:gd name="T19" fmla="*/ 48 h 93"/>
                <a:gd name="T20" fmla="*/ 43 w 91"/>
                <a:gd name="T21" fmla="*/ 81 h 93"/>
                <a:gd name="T22" fmla="*/ 34 w 91"/>
                <a:gd name="T23" fmla="*/ 73 h 93"/>
                <a:gd name="T24" fmla="*/ 19 w 91"/>
                <a:gd name="T25" fmla="*/ 59 h 93"/>
                <a:gd name="T26" fmla="*/ 41 w 91"/>
                <a:gd name="T27" fmla="*/ 37 h 93"/>
                <a:gd name="T28" fmla="*/ 39 w 91"/>
                <a:gd name="T29" fmla="*/ 34 h 93"/>
                <a:gd name="T30" fmla="*/ 16 w 91"/>
                <a:gd name="T31" fmla="*/ 57 h 93"/>
                <a:gd name="T32" fmla="*/ 10 w 91"/>
                <a:gd name="T33" fmla="*/ 48 h 93"/>
                <a:gd name="T34" fmla="*/ 43 w 91"/>
                <a:gd name="T35" fmla="*/ 14 h 93"/>
                <a:gd name="T36" fmla="*/ 52 w 91"/>
                <a:gd name="T37" fmla="*/ 23 h 93"/>
                <a:gd name="T38" fmla="*/ 4 w 91"/>
                <a:gd name="T39" fmla="*/ 69 h 93"/>
                <a:gd name="T40" fmla="*/ 0 w 91"/>
                <a:gd name="T41" fmla="*/ 86 h 93"/>
                <a:gd name="T42" fmla="*/ 6 w 91"/>
                <a:gd name="T43" fmla="*/ 93 h 93"/>
                <a:gd name="T44" fmla="*/ 24 w 91"/>
                <a:gd name="T45" fmla="*/ 89 h 93"/>
                <a:gd name="T46" fmla="*/ 4 w 91"/>
                <a:gd name="T47" fmla="*/ 6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1" h="93">
                  <a:moveTo>
                    <a:pt x="80" y="44"/>
                  </a:moveTo>
                  <a:cubicBezTo>
                    <a:pt x="87" y="37"/>
                    <a:pt x="87" y="37"/>
                    <a:pt x="87" y="37"/>
                  </a:cubicBezTo>
                  <a:cubicBezTo>
                    <a:pt x="91" y="33"/>
                    <a:pt x="91" y="27"/>
                    <a:pt x="87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4" y="0"/>
                    <a:pt x="58" y="0"/>
                    <a:pt x="54" y="4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80" y="44"/>
                    <a:pt x="80" y="44"/>
                    <a:pt x="80" y="44"/>
                  </a:cubicBezTo>
                  <a:close/>
                  <a:moveTo>
                    <a:pt x="52" y="23"/>
                  </a:moveTo>
                  <a:cubicBezTo>
                    <a:pt x="68" y="39"/>
                    <a:pt x="68" y="39"/>
                    <a:pt x="68" y="39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35" y="83"/>
                    <a:pt x="33" y="79"/>
                    <a:pt x="34" y="73"/>
                  </a:cubicBezTo>
                  <a:cubicBezTo>
                    <a:pt x="26" y="72"/>
                    <a:pt x="20" y="68"/>
                    <a:pt x="19" y="59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0" y="58"/>
                    <a:pt x="9" y="54"/>
                    <a:pt x="10" y="48"/>
                  </a:cubicBezTo>
                  <a:cubicBezTo>
                    <a:pt x="21" y="37"/>
                    <a:pt x="32" y="26"/>
                    <a:pt x="43" y="14"/>
                  </a:cubicBezTo>
                  <a:cubicBezTo>
                    <a:pt x="52" y="23"/>
                    <a:pt x="52" y="23"/>
                    <a:pt x="52" y="23"/>
                  </a:cubicBezTo>
                  <a:close/>
                  <a:moveTo>
                    <a:pt x="4" y="69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24" y="89"/>
                    <a:pt x="24" y="89"/>
                    <a:pt x="24" y="89"/>
                  </a:cubicBezTo>
                  <a:lnTo>
                    <a:pt x="4" y="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1497" tIns="40749" rIns="81497" bIns="40749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05">
                <a:solidFill>
                  <a:prstClr val="black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4397401" y="4268378"/>
              <a:ext cx="435587" cy="537940"/>
            </a:xfrm>
            <a:custGeom>
              <a:avLst/>
              <a:gdLst>
                <a:gd name="T0" fmla="*/ 0 w 85"/>
                <a:gd name="T1" fmla="*/ 29 h 105"/>
                <a:gd name="T2" fmla="*/ 50 w 85"/>
                <a:gd name="T3" fmla="*/ 0 h 105"/>
                <a:gd name="T4" fmla="*/ 70 w 85"/>
                <a:gd name="T5" fmla="*/ 35 h 105"/>
                <a:gd name="T6" fmla="*/ 56 w 85"/>
                <a:gd name="T7" fmla="*/ 42 h 105"/>
                <a:gd name="T8" fmla="*/ 69 w 85"/>
                <a:gd name="T9" fmla="*/ 64 h 105"/>
                <a:gd name="T10" fmla="*/ 67 w 85"/>
                <a:gd name="T11" fmla="*/ 68 h 105"/>
                <a:gd name="T12" fmla="*/ 72 w 85"/>
                <a:gd name="T13" fmla="*/ 69 h 105"/>
                <a:gd name="T14" fmla="*/ 70 w 85"/>
                <a:gd name="T15" fmla="*/ 73 h 105"/>
                <a:gd name="T16" fmla="*/ 72 w 85"/>
                <a:gd name="T17" fmla="*/ 77 h 105"/>
                <a:gd name="T18" fmla="*/ 77 w 85"/>
                <a:gd name="T19" fmla="*/ 77 h 105"/>
                <a:gd name="T20" fmla="*/ 81 w 85"/>
                <a:gd name="T21" fmla="*/ 85 h 105"/>
                <a:gd name="T22" fmla="*/ 80 w 85"/>
                <a:gd name="T23" fmla="*/ 89 h 105"/>
                <a:gd name="T24" fmla="*/ 85 w 85"/>
                <a:gd name="T25" fmla="*/ 91 h 105"/>
                <a:gd name="T26" fmla="*/ 79 w 85"/>
                <a:gd name="T27" fmla="*/ 98 h 105"/>
                <a:gd name="T28" fmla="*/ 69 w 85"/>
                <a:gd name="T29" fmla="*/ 81 h 105"/>
                <a:gd name="T30" fmla="*/ 65 w 85"/>
                <a:gd name="T31" fmla="*/ 83 h 105"/>
                <a:gd name="T32" fmla="*/ 76 w 85"/>
                <a:gd name="T33" fmla="*/ 102 h 105"/>
                <a:gd name="T34" fmla="*/ 73 w 85"/>
                <a:gd name="T35" fmla="*/ 105 h 105"/>
                <a:gd name="T36" fmla="*/ 71 w 85"/>
                <a:gd name="T37" fmla="*/ 105 h 105"/>
                <a:gd name="T38" fmla="*/ 46 w 85"/>
                <a:gd name="T39" fmla="*/ 63 h 105"/>
                <a:gd name="T40" fmla="*/ 45 w 85"/>
                <a:gd name="T41" fmla="*/ 64 h 105"/>
                <a:gd name="T42" fmla="*/ 68 w 85"/>
                <a:gd name="T43" fmla="*/ 105 h 105"/>
                <a:gd name="T44" fmla="*/ 63 w 85"/>
                <a:gd name="T45" fmla="*/ 104 h 105"/>
                <a:gd name="T46" fmla="*/ 34 w 85"/>
                <a:gd name="T47" fmla="*/ 55 h 105"/>
                <a:gd name="T48" fmla="*/ 20 w 85"/>
                <a:gd name="T49" fmla="*/ 63 h 105"/>
                <a:gd name="T50" fmla="*/ 0 w 85"/>
                <a:gd name="T51" fmla="*/ 29 h 105"/>
                <a:gd name="T52" fmla="*/ 14 w 85"/>
                <a:gd name="T53" fmla="*/ 28 h 105"/>
                <a:gd name="T54" fmla="*/ 22 w 85"/>
                <a:gd name="T55" fmla="*/ 42 h 105"/>
                <a:gd name="T56" fmla="*/ 49 w 85"/>
                <a:gd name="T57" fmla="*/ 26 h 105"/>
                <a:gd name="T58" fmla="*/ 42 w 85"/>
                <a:gd name="T59" fmla="*/ 12 h 105"/>
                <a:gd name="T60" fmla="*/ 14 w 85"/>
                <a:gd name="T61" fmla="*/ 2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" h="105">
                  <a:moveTo>
                    <a:pt x="0" y="29"/>
                  </a:moveTo>
                  <a:cubicBezTo>
                    <a:pt x="13" y="12"/>
                    <a:pt x="30" y="3"/>
                    <a:pt x="50" y="0"/>
                  </a:cubicBezTo>
                  <a:cubicBezTo>
                    <a:pt x="56" y="11"/>
                    <a:pt x="63" y="23"/>
                    <a:pt x="70" y="35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2" y="77"/>
                    <a:pt x="72" y="77"/>
                    <a:pt x="72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76" y="102"/>
                    <a:pt x="76" y="102"/>
                    <a:pt x="76" y="102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68" y="105"/>
                    <a:pt x="68" y="105"/>
                    <a:pt x="68" y="105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13" y="52"/>
                    <a:pt x="7" y="40"/>
                    <a:pt x="0" y="29"/>
                  </a:cubicBezTo>
                  <a:close/>
                  <a:moveTo>
                    <a:pt x="14" y="28"/>
                  </a:moveTo>
                  <a:cubicBezTo>
                    <a:pt x="22" y="42"/>
                    <a:pt x="22" y="42"/>
                    <a:pt x="22" y="42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2" y="12"/>
                    <a:pt x="42" y="12"/>
                    <a:pt x="42" y="12"/>
                  </a:cubicBezTo>
                  <a:lnTo>
                    <a:pt x="14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1497" tIns="40749" rIns="81497" bIns="40749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05">
                <a:solidFill>
                  <a:prstClr val="black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7474893" y="3083941"/>
              <a:ext cx="409405" cy="473674"/>
            </a:xfrm>
            <a:custGeom>
              <a:avLst/>
              <a:gdLst>
                <a:gd name="T0" fmla="*/ 62 w 80"/>
                <a:gd name="T1" fmla="*/ 22 h 92"/>
                <a:gd name="T2" fmla="*/ 37 w 80"/>
                <a:gd name="T3" fmla="*/ 43 h 92"/>
                <a:gd name="T4" fmla="*/ 37 w 80"/>
                <a:gd name="T5" fmla="*/ 33 h 92"/>
                <a:gd name="T6" fmla="*/ 5 w 80"/>
                <a:gd name="T7" fmla="*/ 58 h 92"/>
                <a:gd name="T8" fmla="*/ 0 w 80"/>
                <a:gd name="T9" fmla="*/ 58 h 92"/>
                <a:gd name="T10" fmla="*/ 37 w 80"/>
                <a:gd name="T11" fmla="*/ 10 h 92"/>
                <a:gd name="T12" fmla="*/ 37 w 80"/>
                <a:gd name="T13" fmla="*/ 0 h 92"/>
                <a:gd name="T14" fmla="*/ 62 w 80"/>
                <a:gd name="T15" fmla="*/ 22 h 92"/>
                <a:gd name="T16" fmla="*/ 44 w 80"/>
                <a:gd name="T17" fmla="*/ 59 h 92"/>
                <a:gd name="T18" fmla="*/ 44 w 80"/>
                <a:gd name="T19" fmla="*/ 49 h 92"/>
                <a:gd name="T20" fmla="*/ 16 w 80"/>
                <a:gd name="T21" fmla="*/ 71 h 92"/>
                <a:gd name="T22" fmla="*/ 44 w 80"/>
                <a:gd name="T23" fmla="*/ 92 h 92"/>
                <a:gd name="T24" fmla="*/ 44 w 80"/>
                <a:gd name="T25" fmla="*/ 82 h 92"/>
                <a:gd name="T26" fmla="*/ 80 w 80"/>
                <a:gd name="T27" fmla="*/ 37 h 92"/>
                <a:gd name="T28" fmla="*/ 75 w 80"/>
                <a:gd name="T29" fmla="*/ 37 h 92"/>
                <a:gd name="T30" fmla="*/ 44 w 80"/>
                <a:gd name="T31" fmla="*/ 5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0" h="92">
                  <a:moveTo>
                    <a:pt x="62" y="22"/>
                  </a:moveTo>
                  <a:cubicBezTo>
                    <a:pt x="37" y="43"/>
                    <a:pt x="37" y="43"/>
                    <a:pt x="37" y="4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22" y="36"/>
                    <a:pt x="10" y="44"/>
                    <a:pt x="5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2" y="34"/>
                    <a:pt x="14" y="16"/>
                    <a:pt x="37" y="1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62" y="22"/>
                    <a:pt x="62" y="22"/>
                    <a:pt x="62" y="22"/>
                  </a:cubicBezTo>
                  <a:close/>
                  <a:moveTo>
                    <a:pt x="44" y="59"/>
                  </a:moveTo>
                  <a:cubicBezTo>
                    <a:pt x="44" y="49"/>
                    <a:pt x="44" y="49"/>
                    <a:pt x="44" y="49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66" y="77"/>
                    <a:pt x="78" y="59"/>
                    <a:pt x="80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69" y="49"/>
                    <a:pt x="57" y="56"/>
                    <a:pt x="44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1497" tIns="40749" rIns="81497" bIns="40749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05">
                <a:solidFill>
                  <a:prstClr val="black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31" name="Freeform 31"/>
            <p:cNvSpPr>
              <a:spLocks noEditPoints="1"/>
            </p:cNvSpPr>
            <p:nvPr/>
          </p:nvSpPr>
          <p:spPr bwMode="auto">
            <a:xfrm>
              <a:off x="5414134" y="4962724"/>
              <a:ext cx="492714" cy="506997"/>
            </a:xfrm>
            <a:custGeom>
              <a:avLst/>
              <a:gdLst>
                <a:gd name="T0" fmla="*/ 5 w 96"/>
                <a:gd name="T1" fmla="*/ 42 h 99"/>
                <a:gd name="T2" fmla="*/ 74 w 96"/>
                <a:gd name="T3" fmla="*/ 42 h 99"/>
                <a:gd name="T4" fmla="*/ 77 w 96"/>
                <a:gd name="T5" fmla="*/ 41 h 99"/>
                <a:gd name="T6" fmla="*/ 91 w 96"/>
                <a:gd name="T7" fmla="*/ 47 h 99"/>
                <a:gd name="T8" fmla="*/ 96 w 96"/>
                <a:gd name="T9" fmla="*/ 60 h 99"/>
                <a:gd name="T10" fmla="*/ 91 w 96"/>
                <a:gd name="T11" fmla="*/ 73 h 99"/>
                <a:gd name="T12" fmla="*/ 77 w 96"/>
                <a:gd name="T13" fmla="*/ 78 h 99"/>
                <a:gd name="T14" fmla="*/ 68 w 96"/>
                <a:gd name="T15" fmla="*/ 76 h 99"/>
                <a:gd name="T16" fmla="*/ 62 w 96"/>
                <a:gd name="T17" fmla="*/ 85 h 99"/>
                <a:gd name="T18" fmla="*/ 67 w 96"/>
                <a:gd name="T19" fmla="*/ 85 h 99"/>
                <a:gd name="T20" fmla="*/ 84 w 96"/>
                <a:gd name="T21" fmla="*/ 85 h 99"/>
                <a:gd name="T22" fmla="*/ 71 w 96"/>
                <a:gd name="T23" fmla="*/ 99 h 99"/>
                <a:gd name="T24" fmla="*/ 17 w 96"/>
                <a:gd name="T25" fmla="*/ 99 h 99"/>
                <a:gd name="T26" fmla="*/ 12 w 96"/>
                <a:gd name="T27" fmla="*/ 99 h 99"/>
                <a:gd name="T28" fmla="*/ 0 w 96"/>
                <a:gd name="T29" fmla="*/ 85 h 99"/>
                <a:gd name="T30" fmla="*/ 17 w 96"/>
                <a:gd name="T31" fmla="*/ 85 h 99"/>
                <a:gd name="T32" fmla="*/ 21 w 96"/>
                <a:gd name="T33" fmla="*/ 85 h 99"/>
                <a:gd name="T34" fmla="*/ 5 w 96"/>
                <a:gd name="T35" fmla="*/ 42 h 99"/>
                <a:gd name="T36" fmla="*/ 56 w 96"/>
                <a:gd name="T37" fmla="*/ 36 h 99"/>
                <a:gd name="T38" fmla="*/ 55 w 96"/>
                <a:gd name="T39" fmla="*/ 6 h 99"/>
                <a:gd name="T40" fmla="*/ 56 w 96"/>
                <a:gd name="T41" fmla="*/ 36 h 99"/>
                <a:gd name="T42" fmla="*/ 43 w 96"/>
                <a:gd name="T43" fmla="*/ 30 h 99"/>
                <a:gd name="T44" fmla="*/ 42 w 96"/>
                <a:gd name="T45" fmla="*/ 0 h 99"/>
                <a:gd name="T46" fmla="*/ 43 w 96"/>
                <a:gd name="T47" fmla="*/ 30 h 99"/>
                <a:gd name="T48" fmla="*/ 30 w 96"/>
                <a:gd name="T49" fmla="*/ 34 h 99"/>
                <a:gd name="T50" fmla="*/ 29 w 96"/>
                <a:gd name="T51" fmla="*/ 4 h 99"/>
                <a:gd name="T52" fmla="*/ 30 w 96"/>
                <a:gd name="T53" fmla="*/ 34 h 99"/>
                <a:gd name="T54" fmla="*/ 15 w 96"/>
                <a:gd name="T55" fmla="*/ 53 h 99"/>
                <a:gd name="T56" fmla="*/ 26 w 96"/>
                <a:gd name="T57" fmla="*/ 80 h 99"/>
                <a:gd name="T58" fmla="*/ 33 w 96"/>
                <a:gd name="T59" fmla="*/ 75 h 99"/>
                <a:gd name="T60" fmla="*/ 24 w 96"/>
                <a:gd name="T61" fmla="*/ 52 h 99"/>
                <a:gd name="T62" fmla="*/ 15 w 96"/>
                <a:gd name="T63" fmla="*/ 53 h 99"/>
                <a:gd name="T64" fmla="*/ 77 w 96"/>
                <a:gd name="T65" fmla="*/ 50 h 99"/>
                <a:gd name="T66" fmla="*/ 72 w 96"/>
                <a:gd name="T67" fmla="*/ 68 h 99"/>
                <a:gd name="T68" fmla="*/ 77 w 96"/>
                <a:gd name="T69" fmla="*/ 70 h 99"/>
                <a:gd name="T70" fmla="*/ 84 w 96"/>
                <a:gd name="T71" fmla="*/ 67 h 99"/>
                <a:gd name="T72" fmla="*/ 87 w 96"/>
                <a:gd name="T73" fmla="*/ 60 h 99"/>
                <a:gd name="T74" fmla="*/ 84 w 96"/>
                <a:gd name="T75" fmla="*/ 53 h 99"/>
                <a:gd name="T76" fmla="*/ 77 w 96"/>
                <a:gd name="T77" fmla="*/ 50 h 99"/>
                <a:gd name="T78" fmla="*/ 77 w 96"/>
                <a:gd name="T79" fmla="*/ 5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" h="99">
                  <a:moveTo>
                    <a:pt x="5" y="42"/>
                  </a:moveTo>
                  <a:cubicBezTo>
                    <a:pt x="28" y="42"/>
                    <a:pt x="51" y="42"/>
                    <a:pt x="74" y="42"/>
                  </a:cubicBezTo>
                  <a:cubicBezTo>
                    <a:pt x="75" y="41"/>
                    <a:pt x="76" y="41"/>
                    <a:pt x="77" y="41"/>
                  </a:cubicBezTo>
                  <a:cubicBezTo>
                    <a:pt x="83" y="41"/>
                    <a:pt x="87" y="43"/>
                    <a:pt x="91" y="47"/>
                  </a:cubicBezTo>
                  <a:cubicBezTo>
                    <a:pt x="94" y="50"/>
                    <a:pt x="96" y="55"/>
                    <a:pt x="96" y="60"/>
                  </a:cubicBezTo>
                  <a:cubicBezTo>
                    <a:pt x="96" y="65"/>
                    <a:pt x="94" y="70"/>
                    <a:pt x="91" y="73"/>
                  </a:cubicBezTo>
                  <a:cubicBezTo>
                    <a:pt x="87" y="76"/>
                    <a:pt x="83" y="78"/>
                    <a:pt x="77" y="78"/>
                  </a:cubicBezTo>
                  <a:cubicBezTo>
                    <a:pt x="74" y="78"/>
                    <a:pt x="71" y="78"/>
                    <a:pt x="68" y="76"/>
                  </a:cubicBezTo>
                  <a:cubicBezTo>
                    <a:pt x="67" y="79"/>
                    <a:pt x="65" y="82"/>
                    <a:pt x="62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11" y="72"/>
                    <a:pt x="6" y="58"/>
                    <a:pt x="5" y="42"/>
                  </a:cubicBezTo>
                  <a:close/>
                  <a:moveTo>
                    <a:pt x="56" y="36"/>
                  </a:moveTo>
                  <a:cubicBezTo>
                    <a:pt x="42" y="15"/>
                    <a:pt x="59" y="19"/>
                    <a:pt x="55" y="6"/>
                  </a:cubicBezTo>
                  <a:cubicBezTo>
                    <a:pt x="64" y="18"/>
                    <a:pt x="50" y="19"/>
                    <a:pt x="56" y="36"/>
                  </a:cubicBezTo>
                  <a:close/>
                  <a:moveTo>
                    <a:pt x="43" y="30"/>
                  </a:moveTo>
                  <a:cubicBezTo>
                    <a:pt x="37" y="13"/>
                    <a:pt x="51" y="12"/>
                    <a:pt x="42" y="0"/>
                  </a:cubicBezTo>
                  <a:cubicBezTo>
                    <a:pt x="46" y="14"/>
                    <a:pt x="29" y="10"/>
                    <a:pt x="43" y="30"/>
                  </a:cubicBezTo>
                  <a:close/>
                  <a:moveTo>
                    <a:pt x="30" y="34"/>
                  </a:moveTo>
                  <a:cubicBezTo>
                    <a:pt x="16" y="14"/>
                    <a:pt x="33" y="18"/>
                    <a:pt x="29" y="4"/>
                  </a:cubicBezTo>
                  <a:cubicBezTo>
                    <a:pt x="38" y="17"/>
                    <a:pt x="24" y="17"/>
                    <a:pt x="30" y="34"/>
                  </a:cubicBezTo>
                  <a:close/>
                  <a:moveTo>
                    <a:pt x="15" y="53"/>
                  </a:moveTo>
                  <a:cubicBezTo>
                    <a:pt x="17" y="62"/>
                    <a:pt x="21" y="72"/>
                    <a:pt x="26" y="80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29" y="68"/>
                    <a:pt x="25" y="59"/>
                    <a:pt x="24" y="52"/>
                  </a:cubicBezTo>
                  <a:cubicBezTo>
                    <a:pt x="15" y="53"/>
                    <a:pt x="15" y="53"/>
                    <a:pt x="15" y="53"/>
                  </a:cubicBezTo>
                  <a:close/>
                  <a:moveTo>
                    <a:pt x="77" y="50"/>
                  </a:moveTo>
                  <a:cubicBezTo>
                    <a:pt x="76" y="56"/>
                    <a:pt x="74" y="62"/>
                    <a:pt x="72" y="68"/>
                  </a:cubicBezTo>
                  <a:cubicBezTo>
                    <a:pt x="74" y="69"/>
                    <a:pt x="75" y="70"/>
                    <a:pt x="77" y="70"/>
                  </a:cubicBezTo>
                  <a:cubicBezTo>
                    <a:pt x="80" y="70"/>
                    <a:pt x="83" y="69"/>
                    <a:pt x="84" y="67"/>
                  </a:cubicBezTo>
                  <a:cubicBezTo>
                    <a:pt x="86" y="65"/>
                    <a:pt x="87" y="63"/>
                    <a:pt x="87" y="60"/>
                  </a:cubicBezTo>
                  <a:cubicBezTo>
                    <a:pt x="87" y="57"/>
                    <a:pt x="86" y="55"/>
                    <a:pt x="84" y="53"/>
                  </a:cubicBezTo>
                  <a:cubicBezTo>
                    <a:pt x="83" y="51"/>
                    <a:pt x="80" y="50"/>
                    <a:pt x="77" y="50"/>
                  </a:cubicBezTo>
                  <a:cubicBezTo>
                    <a:pt x="77" y="50"/>
                    <a:pt x="77" y="50"/>
                    <a:pt x="77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1497" tIns="40749" rIns="81497" bIns="40749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05">
                <a:solidFill>
                  <a:prstClr val="black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32" name="Freeform 32"/>
            <p:cNvSpPr>
              <a:spLocks noEditPoints="1"/>
            </p:cNvSpPr>
            <p:nvPr/>
          </p:nvSpPr>
          <p:spPr bwMode="auto">
            <a:xfrm>
              <a:off x="4616928" y="3218334"/>
              <a:ext cx="421307" cy="41178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1497" tIns="40749" rIns="81497" bIns="40749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05">
                <a:solidFill>
                  <a:prstClr val="black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33" name="Freeform 33"/>
            <p:cNvSpPr>
              <a:spLocks noEditPoints="1"/>
            </p:cNvSpPr>
            <p:nvPr/>
          </p:nvSpPr>
          <p:spPr bwMode="auto">
            <a:xfrm>
              <a:off x="6473104" y="2343453"/>
              <a:ext cx="395123" cy="478433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1497" tIns="40749" rIns="81497" bIns="40749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05">
                <a:solidFill>
                  <a:prstClr val="black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34" name="Freeform 34"/>
            <p:cNvSpPr>
              <a:spLocks noEditPoints="1"/>
            </p:cNvSpPr>
            <p:nvPr/>
          </p:nvSpPr>
          <p:spPr bwMode="auto">
            <a:xfrm>
              <a:off x="6536081" y="5137370"/>
              <a:ext cx="559361" cy="452250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1497" tIns="40749" rIns="81497" bIns="40749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05">
                <a:solidFill>
                  <a:prstClr val="black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35" name="Group 65"/>
          <p:cNvGrpSpPr/>
          <p:nvPr/>
        </p:nvGrpSpPr>
        <p:grpSpPr>
          <a:xfrm>
            <a:off x="7785485" y="1872264"/>
            <a:ext cx="2814114" cy="1155237"/>
            <a:chOff x="8797071" y="2517475"/>
            <a:chExt cx="2992361" cy="1095471"/>
          </a:xfrm>
        </p:grpSpPr>
        <p:sp>
          <p:nvSpPr>
            <p:cNvPr id="36" name="TextBox 66"/>
            <p:cNvSpPr txBox="1"/>
            <p:nvPr/>
          </p:nvSpPr>
          <p:spPr>
            <a:xfrm>
              <a:off x="8797071" y="2517475"/>
              <a:ext cx="1832719" cy="4450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sz="2000" b="1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37" name="Rectangle 67"/>
            <p:cNvSpPr/>
            <p:nvPr/>
          </p:nvSpPr>
          <p:spPr>
            <a:xfrm>
              <a:off x="8797071" y="2842452"/>
              <a:ext cx="2992361" cy="7704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38" name="Group 65"/>
          <p:cNvGrpSpPr/>
          <p:nvPr/>
        </p:nvGrpSpPr>
        <p:grpSpPr>
          <a:xfrm>
            <a:off x="1584005" y="1786777"/>
            <a:ext cx="2902454" cy="1155237"/>
            <a:chOff x="8511122" y="2517475"/>
            <a:chExt cx="3086296" cy="1095471"/>
          </a:xfrm>
        </p:grpSpPr>
        <p:sp>
          <p:nvSpPr>
            <p:cNvPr id="39" name="TextBox 66"/>
            <p:cNvSpPr txBox="1"/>
            <p:nvPr/>
          </p:nvSpPr>
          <p:spPr>
            <a:xfrm>
              <a:off x="9764699" y="2517475"/>
              <a:ext cx="1832719" cy="4450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 dirty="0" smtClean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sz="2000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40" name="Rectangle 67"/>
            <p:cNvSpPr/>
            <p:nvPr/>
          </p:nvSpPr>
          <p:spPr>
            <a:xfrm>
              <a:off x="8511122" y="2842452"/>
              <a:ext cx="3086296" cy="7704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41" name="Group 65"/>
          <p:cNvGrpSpPr/>
          <p:nvPr/>
        </p:nvGrpSpPr>
        <p:grpSpPr>
          <a:xfrm>
            <a:off x="1545864" y="4887272"/>
            <a:ext cx="2863839" cy="1155237"/>
            <a:chOff x="8552183" y="2517475"/>
            <a:chExt cx="3045235" cy="1095471"/>
          </a:xfrm>
        </p:grpSpPr>
        <p:sp>
          <p:nvSpPr>
            <p:cNvPr id="42" name="TextBox 66"/>
            <p:cNvSpPr txBox="1"/>
            <p:nvPr/>
          </p:nvSpPr>
          <p:spPr>
            <a:xfrm>
              <a:off x="9764699" y="2517475"/>
              <a:ext cx="1832719" cy="4450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lnSpc>
                  <a:spcPct val="130000"/>
                </a:lnSpc>
                <a:defRPr b="1">
                  <a:solidFill>
                    <a:srgbClr val="D06725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defRPr>
              </a:lvl1pPr>
            </a:lstStyle>
            <a:p>
              <a:r>
                <a:rPr lang="zh-CN" altLang="en-US" sz="2000" dirty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sz="2000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43" name="Rectangle 67"/>
            <p:cNvSpPr/>
            <p:nvPr/>
          </p:nvSpPr>
          <p:spPr>
            <a:xfrm>
              <a:off x="8552183" y="2842452"/>
              <a:ext cx="3045235" cy="7704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44" name="Group 65"/>
          <p:cNvGrpSpPr/>
          <p:nvPr/>
        </p:nvGrpSpPr>
        <p:grpSpPr>
          <a:xfrm>
            <a:off x="7785485" y="4855096"/>
            <a:ext cx="3001626" cy="1155237"/>
            <a:chOff x="8797071" y="2517475"/>
            <a:chExt cx="3191750" cy="1095471"/>
          </a:xfrm>
        </p:grpSpPr>
        <p:sp>
          <p:nvSpPr>
            <p:cNvPr id="45" name="TextBox 66"/>
            <p:cNvSpPr txBox="1"/>
            <p:nvPr/>
          </p:nvSpPr>
          <p:spPr>
            <a:xfrm>
              <a:off x="8807298" y="2517475"/>
              <a:ext cx="1832719" cy="4450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b="1">
                  <a:solidFill>
                    <a:srgbClr val="D06725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defRPr>
              </a:lvl1pPr>
            </a:lstStyle>
            <a:p>
              <a:r>
                <a:rPr lang="zh-CN" altLang="en-US" sz="2000" dirty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sz="2000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46" name="Rectangle 67"/>
            <p:cNvSpPr/>
            <p:nvPr/>
          </p:nvSpPr>
          <p:spPr>
            <a:xfrm>
              <a:off x="8797071" y="2842452"/>
              <a:ext cx="3191750" cy="7704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</p:spTree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49"/>
                            </p:stCondLst>
                            <p:childTnLst>
                              <p:par>
                                <p:cTn id="2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849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341822" y="688501"/>
            <a:ext cx="9721436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11096635" y="454395"/>
            <a:ext cx="488724" cy="440638"/>
            <a:chOff x="3720691" y="2824413"/>
            <a:chExt cx="1341120" cy="1209172"/>
          </a:xfrm>
          <a:solidFill>
            <a:srgbClr val="0B6863"/>
          </a:solidFill>
        </p:grpSpPr>
        <p:sp>
          <p:nvSpPr>
            <p:cNvPr id="4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5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</p:grpSp>
      <p:sp>
        <p:nvSpPr>
          <p:cNvPr id="6" name="文本占位符 4"/>
          <p:cNvSpPr txBox="1"/>
          <p:nvPr/>
        </p:nvSpPr>
        <p:spPr>
          <a:xfrm>
            <a:off x="1299849" y="111207"/>
            <a:ext cx="10515600" cy="5823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dirty="0" smtClean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点击</a:t>
            </a:r>
            <a:r>
              <a:rPr lang="zh-CN" altLang="en-US" dirty="0" smtClean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添加你的标题</a:t>
            </a:r>
            <a:endParaRPr lang="zh-CN" altLang="en-US" dirty="0">
              <a:solidFill>
                <a:srgbClr val="041969"/>
              </a:solidFill>
              <a:latin typeface="华文细黑"/>
              <a:ea typeface="字魂35号-经典雅黑"/>
              <a:sym typeface="华文细黑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74767" y="229275"/>
            <a:ext cx="632150" cy="569956"/>
            <a:chOff x="574767" y="208955"/>
            <a:chExt cx="632150" cy="569956"/>
          </a:xfrm>
        </p:grpSpPr>
        <p:sp>
          <p:nvSpPr>
            <p:cNvPr id="8" name="Freeform 5"/>
            <p:cNvSpPr/>
            <p:nvPr/>
          </p:nvSpPr>
          <p:spPr bwMode="auto">
            <a:xfrm rot="1855731">
              <a:off x="574767" y="208955"/>
              <a:ext cx="632150" cy="56995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9" name="KSO_Shape"/>
            <p:cNvSpPr/>
            <p:nvPr/>
          </p:nvSpPr>
          <p:spPr bwMode="auto">
            <a:xfrm>
              <a:off x="701214" y="306912"/>
              <a:ext cx="369729" cy="366032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431371" y="6105435"/>
            <a:ext cx="11137237" cy="0"/>
          </a:xfrm>
          <a:prstGeom prst="line">
            <a:avLst/>
          </a:prstGeom>
          <a:ln w="222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076525" y="2133072"/>
            <a:ext cx="1291976" cy="4055968"/>
            <a:chOff x="1076525" y="2133072"/>
            <a:chExt cx="1291976" cy="4055968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1722513" y="3427196"/>
              <a:ext cx="0" cy="267875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 bwMode="auto">
            <a:xfrm>
              <a:off x="1650513" y="5997040"/>
              <a:ext cx="192000" cy="192000"/>
            </a:xfrm>
            <a:prstGeom prst="ellipse">
              <a:avLst/>
            </a:pr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细黑"/>
                <a:ea typeface="字魂35号-经典雅黑"/>
                <a:sym typeface="华文细黑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076525" y="2133072"/>
              <a:ext cx="1291976" cy="1556781"/>
              <a:chOff x="1076525" y="2133072"/>
              <a:chExt cx="1291976" cy="1556781"/>
            </a:xfrm>
          </p:grpSpPr>
          <p:grpSp>
            <p:nvGrpSpPr>
              <p:cNvPr id="15" name="组合 14"/>
              <p:cNvGrpSpPr>
                <a:grpSpLocks noChangeAspect="1"/>
              </p:cNvGrpSpPr>
              <p:nvPr/>
            </p:nvGrpSpPr>
            <p:grpSpPr>
              <a:xfrm>
                <a:off x="1076525" y="2133072"/>
                <a:ext cx="1291976" cy="1556781"/>
                <a:chOff x="1230317" y="1347616"/>
                <a:chExt cx="948873" cy="1143356"/>
              </a:xfrm>
            </p:grpSpPr>
            <p:sp>
              <p:nvSpPr>
                <p:cNvPr id="17" name="椭圆 11"/>
                <p:cNvSpPr/>
                <p:nvPr/>
              </p:nvSpPr>
              <p:spPr>
                <a:xfrm>
                  <a:off x="1230317" y="1347616"/>
                  <a:ext cx="948873" cy="11433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45204" h="2223400">
                      <a:moveTo>
                        <a:pt x="922602" y="0"/>
                      </a:moveTo>
                      <a:cubicBezTo>
                        <a:pt x="1432141" y="0"/>
                        <a:pt x="1845204" y="413063"/>
                        <a:pt x="1845204" y="922602"/>
                      </a:cubicBezTo>
                      <a:cubicBezTo>
                        <a:pt x="1845204" y="1147299"/>
                        <a:pt x="1764878" y="1353235"/>
                        <a:pt x="1628134" y="1510557"/>
                      </a:cubicBezTo>
                      <a:lnTo>
                        <a:pt x="1635445" y="1510557"/>
                      </a:lnTo>
                      <a:lnTo>
                        <a:pt x="1593653" y="1552349"/>
                      </a:lnTo>
                      <a:cubicBezTo>
                        <a:pt x="1581994" y="1568184"/>
                        <a:pt x="1568184" y="1581994"/>
                        <a:pt x="1552350" y="1593652"/>
                      </a:cubicBezTo>
                      <a:lnTo>
                        <a:pt x="922602" y="2223400"/>
                      </a:lnTo>
                      <a:lnTo>
                        <a:pt x="292852" y="1593650"/>
                      </a:lnTo>
                      <a:cubicBezTo>
                        <a:pt x="277019" y="1581993"/>
                        <a:pt x="263211" y="1568185"/>
                        <a:pt x="251554" y="1552352"/>
                      </a:cubicBezTo>
                      <a:lnTo>
                        <a:pt x="209759" y="1510557"/>
                      </a:lnTo>
                      <a:lnTo>
                        <a:pt x="217070" y="1510557"/>
                      </a:lnTo>
                      <a:cubicBezTo>
                        <a:pt x="80326" y="1353235"/>
                        <a:pt x="0" y="1147299"/>
                        <a:pt x="0" y="922602"/>
                      </a:cubicBezTo>
                      <a:cubicBezTo>
                        <a:pt x="0" y="413063"/>
                        <a:pt x="413063" y="0"/>
                        <a:pt x="92260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华文细黑"/>
                    <a:ea typeface="字魂35号-经典雅黑"/>
                    <a:sym typeface="华文细黑"/>
                  </a:endParaRPr>
                </a:p>
              </p:txBody>
            </p:sp>
            <p:sp>
              <p:nvSpPr>
                <p:cNvPr id="18" name="MH_Other_9"/>
                <p:cNvSpPr/>
                <p:nvPr>
                  <p:custDataLst>
                    <p:tags r:id="rId1"/>
                  </p:custDataLst>
                </p:nvPr>
              </p:nvSpPr>
              <p:spPr>
                <a:xfrm>
                  <a:off x="1380754" y="1487195"/>
                  <a:ext cx="648000" cy="648000"/>
                </a:xfrm>
                <a:prstGeom prst="ellipse">
                  <a:avLst/>
                </a:prstGeom>
                <a:blipFill>
                  <a:blip r:embed="rId2"/>
                  <a:stretch>
                    <a:fillRect b="-30000"/>
                  </a:stretch>
                </a:blipFill>
                <a:ln w="38100"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华文细黑"/>
                    <a:ea typeface="字魂35号-经典雅黑"/>
                    <a:sym typeface="华文细黑"/>
                  </a:endParaRPr>
                </a:p>
              </p:txBody>
            </p:sp>
          </p:grpSp>
          <p:sp>
            <p:nvSpPr>
              <p:cNvPr id="16" name="文本框 15"/>
              <p:cNvSpPr txBox="1"/>
              <p:nvPr/>
            </p:nvSpPr>
            <p:spPr>
              <a:xfrm>
                <a:off x="1551633" y="2533443"/>
                <a:ext cx="41229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华文细黑"/>
                    <a:ea typeface="字魂35号-经典雅黑"/>
                    <a:sym typeface="华文细黑"/>
                  </a:rPr>
                  <a:t>A</a:t>
                </a:r>
                <a:endParaRPr lang="zh-CN" altLang="en-US" sz="2400" dirty="0">
                  <a:solidFill>
                    <a:schemeClr val="bg1"/>
                  </a:solidFill>
                  <a:latin typeface="华文细黑"/>
                  <a:ea typeface="字魂35号-经典雅黑"/>
                  <a:sym typeface="华文细黑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4619933" y="2764276"/>
            <a:ext cx="1291976" cy="3424764"/>
            <a:chOff x="5185991" y="2764276"/>
            <a:chExt cx="1291976" cy="3424764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5817465" y="4321057"/>
              <a:ext cx="0" cy="17849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/>
            <p:cNvSpPr/>
            <p:nvPr/>
          </p:nvSpPr>
          <p:spPr bwMode="auto">
            <a:xfrm>
              <a:off x="5745465" y="5997040"/>
              <a:ext cx="192000" cy="192000"/>
            </a:xfrm>
            <a:prstGeom prst="ellipse">
              <a:avLst/>
            </a:pr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细黑"/>
                <a:ea typeface="字魂35号-经典雅黑"/>
                <a:sym typeface="华文细黑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5185991" y="2764276"/>
              <a:ext cx="1291976" cy="1556781"/>
              <a:chOff x="5185991" y="2764276"/>
              <a:chExt cx="1291976" cy="1556781"/>
            </a:xfrm>
          </p:grpSpPr>
          <p:grpSp>
            <p:nvGrpSpPr>
              <p:cNvPr id="23" name="组合 22"/>
              <p:cNvGrpSpPr>
                <a:grpSpLocks noChangeAspect="1"/>
              </p:cNvGrpSpPr>
              <p:nvPr/>
            </p:nvGrpSpPr>
            <p:grpSpPr>
              <a:xfrm>
                <a:off x="5185991" y="2764276"/>
                <a:ext cx="1291976" cy="1556781"/>
                <a:chOff x="1230317" y="1347616"/>
                <a:chExt cx="948873" cy="1143356"/>
              </a:xfrm>
            </p:grpSpPr>
            <p:sp>
              <p:nvSpPr>
                <p:cNvPr id="25" name="椭圆 11"/>
                <p:cNvSpPr/>
                <p:nvPr/>
              </p:nvSpPr>
              <p:spPr>
                <a:xfrm>
                  <a:off x="1230317" y="1347616"/>
                  <a:ext cx="948873" cy="11433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45204" h="2223400">
                      <a:moveTo>
                        <a:pt x="922602" y="0"/>
                      </a:moveTo>
                      <a:cubicBezTo>
                        <a:pt x="1432141" y="0"/>
                        <a:pt x="1845204" y="413063"/>
                        <a:pt x="1845204" y="922602"/>
                      </a:cubicBezTo>
                      <a:cubicBezTo>
                        <a:pt x="1845204" y="1147299"/>
                        <a:pt x="1764878" y="1353235"/>
                        <a:pt x="1628134" y="1510557"/>
                      </a:cubicBezTo>
                      <a:lnTo>
                        <a:pt x="1635445" y="1510557"/>
                      </a:lnTo>
                      <a:lnTo>
                        <a:pt x="1593653" y="1552349"/>
                      </a:lnTo>
                      <a:cubicBezTo>
                        <a:pt x="1581994" y="1568184"/>
                        <a:pt x="1568184" y="1581994"/>
                        <a:pt x="1552350" y="1593652"/>
                      </a:cubicBezTo>
                      <a:lnTo>
                        <a:pt x="922602" y="2223400"/>
                      </a:lnTo>
                      <a:lnTo>
                        <a:pt x="292852" y="1593650"/>
                      </a:lnTo>
                      <a:cubicBezTo>
                        <a:pt x="277019" y="1581993"/>
                        <a:pt x="263211" y="1568185"/>
                        <a:pt x="251554" y="1552352"/>
                      </a:cubicBezTo>
                      <a:lnTo>
                        <a:pt x="209759" y="1510557"/>
                      </a:lnTo>
                      <a:lnTo>
                        <a:pt x="217070" y="1510557"/>
                      </a:lnTo>
                      <a:cubicBezTo>
                        <a:pt x="80326" y="1353235"/>
                        <a:pt x="0" y="1147299"/>
                        <a:pt x="0" y="922602"/>
                      </a:cubicBezTo>
                      <a:cubicBezTo>
                        <a:pt x="0" y="413063"/>
                        <a:pt x="413063" y="0"/>
                        <a:pt x="92260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华文细黑"/>
                    <a:ea typeface="字魂35号-经典雅黑"/>
                    <a:sym typeface="华文细黑"/>
                  </a:endParaRPr>
                </a:p>
              </p:txBody>
            </p:sp>
            <p:sp>
              <p:nvSpPr>
                <p:cNvPr id="26" name="MH_Other_9"/>
                <p:cNvSpPr/>
                <p:nvPr>
                  <p:custDataLst>
                    <p:tags r:id="rId3"/>
                  </p:custDataLst>
                </p:nvPr>
              </p:nvSpPr>
              <p:spPr>
                <a:xfrm>
                  <a:off x="1380753" y="1500223"/>
                  <a:ext cx="648000" cy="648000"/>
                </a:xfrm>
                <a:prstGeom prst="ellipse">
                  <a:avLst/>
                </a:prstGeom>
                <a:blipFill>
                  <a:blip r:embed="rId2"/>
                  <a:stretch>
                    <a:fillRect b="-30000"/>
                  </a:stretch>
                </a:blipFill>
                <a:ln w="38100"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华文细黑"/>
                    <a:ea typeface="字魂35号-经典雅黑"/>
                    <a:sym typeface="华文细黑"/>
                  </a:endParaRPr>
                </a:p>
              </p:txBody>
            </p:sp>
          </p:grpSp>
          <p:sp>
            <p:nvSpPr>
              <p:cNvPr id="24" name="文本框 23"/>
              <p:cNvSpPr txBox="1"/>
              <p:nvPr/>
            </p:nvSpPr>
            <p:spPr>
              <a:xfrm>
                <a:off x="5654686" y="3221756"/>
                <a:ext cx="36099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华文细黑"/>
                    <a:ea typeface="字魂35号-经典雅黑"/>
                    <a:sym typeface="华文细黑"/>
                  </a:rPr>
                  <a:t>B</a:t>
                </a:r>
                <a:endParaRPr lang="zh-CN" altLang="en-US" sz="2400" dirty="0">
                  <a:solidFill>
                    <a:schemeClr val="bg1"/>
                  </a:solidFill>
                  <a:latin typeface="华文细黑"/>
                  <a:ea typeface="字魂35号-经典雅黑"/>
                  <a:sym typeface="华文细黑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7910040" y="1614092"/>
            <a:ext cx="1291976" cy="4574948"/>
            <a:chOff x="9346956" y="1614092"/>
            <a:chExt cx="1291976" cy="4574948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9986308" y="3140968"/>
              <a:ext cx="0" cy="288000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椭圆 28"/>
            <p:cNvSpPr/>
            <p:nvPr/>
          </p:nvSpPr>
          <p:spPr bwMode="auto">
            <a:xfrm>
              <a:off x="9920944" y="5997040"/>
              <a:ext cx="192000" cy="192000"/>
            </a:xfrm>
            <a:prstGeom prst="ellipse">
              <a:avLst/>
            </a:pr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细黑"/>
                <a:ea typeface="字魂35号-经典雅黑"/>
                <a:sym typeface="华文细黑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9346956" y="1614092"/>
              <a:ext cx="1291976" cy="1556781"/>
              <a:chOff x="9346956" y="1614092"/>
              <a:chExt cx="1291976" cy="1556781"/>
            </a:xfrm>
          </p:grpSpPr>
          <p:grpSp>
            <p:nvGrpSpPr>
              <p:cNvPr id="31" name="组合 30"/>
              <p:cNvGrpSpPr>
                <a:grpSpLocks noChangeAspect="1"/>
              </p:cNvGrpSpPr>
              <p:nvPr/>
            </p:nvGrpSpPr>
            <p:grpSpPr>
              <a:xfrm>
                <a:off x="9346956" y="1614092"/>
                <a:ext cx="1291976" cy="1556781"/>
                <a:chOff x="1230317" y="1347616"/>
                <a:chExt cx="948873" cy="1143356"/>
              </a:xfrm>
            </p:grpSpPr>
            <p:sp>
              <p:nvSpPr>
                <p:cNvPr id="33" name="椭圆 11"/>
                <p:cNvSpPr/>
                <p:nvPr/>
              </p:nvSpPr>
              <p:spPr>
                <a:xfrm>
                  <a:off x="1230317" y="1347616"/>
                  <a:ext cx="948873" cy="11433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45204" h="2223400">
                      <a:moveTo>
                        <a:pt x="922602" y="0"/>
                      </a:moveTo>
                      <a:cubicBezTo>
                        <a:pt x="1432141" y="0"/>
                        <a:pt x="1845204" y="413063"/>
                        <a:pt x="1845204" y="922602"/>
                      </a:cubicBezTo>
                      <a:cubicBezTo>
                        <a:pt x="1845204" y="1147299"/>
                        <a:pt x="1764878" y="1353235"/>
                        <a:pt x="1628134" y="1510557"/>
                      </a:cubicBezTo>
                      <a:lnTo>
                        <a:pt x="1635445" y="1510557"/>
                      </a:lnTo>
                      <a:lnTo>
                        <a:pt x="1593653" y="1552349"/>
                      </a:lnTo>
                      <a:cubicBezTo>
                        <a:pt x="1581994" y="1568184"/>
                        <a:pt x="1568184" y="1581994"/>
                        <a:pt x="1552350" y="1593652"/>
                      </a:cubicBezTo>
                      <a:lnTo>
                        <a:pt x="922602" y="2223400"/>
                      </a:lnTo>
                      <a:lnTo>
                        <a:pt x="292852" y="1593650"/>
                      </a:lnTo>
                      <a:cubicBezTo>
                        <a:pt x="277019" y="1581993"/>
                        <a:pt x="263211" y="1568185"/>
                        <a:pt x="251554" y="1552352"/>
                      </a:cubicBezTo>
                      <a:lnTo>
                        <a:pt x="209759" y="1510557"/>
                      </a:lnTo>
                      <a:lnTo>
                        <a:pt x="217070" y="1510557"/>
                      </a:lnTo>
                      <a:cubicBezTo>
                        <a:pt x="80326" y="1353235"/>
                        <a:pt x="0" y="1147299"/>
                        <a:pt x="0" y="922602"/>
                      </a:cubicBezTo>
                      <a:cubicBezTo>
                        <a:pt x="0" y="413063"/>
                        <a:pt x="413063" y="0"/>
                        <a:pt x="92260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华文细黑"/>
                    <a:ea typeface="字魂35号-经典雅黑"/>
                    <a:sym typeface="华文细黑"/>
                  </a:endParaRPr>
                </a:p>
              </p:txBody>
            </p:sp>
            <p:sp>
              <p:nvSpPr>
                <p:cNvPr id="34" name="MH_Other_9"/>
                <p:cNvSpPr/>
                <p:nvPr>
                  <p:custDataLst>
                    <p:tags r:id="rId4"/>
                  </p:custDataLst>
                </p:nvPr>
              </p:nvSpPr>
              <p:spPr>
                <a:xfrm>
                  <a:off x="1380754" y="1489753"/>
                  <a:ext cx="648000" cy="648000"/>
                </a:xfrm>
                <a:prstGeom prst="ellipse">
                  <a:avLst/>
                </a:prstGeom>
                <a:blipFill>
                  <a:blip r:embed="rId2"/>
                  <a:stretch>
                    <a:fillRect b="-30000"/>
                  </a:stretch>
                </a:blipFill>
                <a:ln w="38100"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华文细黑"/>
                    <a:ea typeface="字魂35号-经典雅黑"/>
                    <a:sym typeface="华文细黑"/>
                  </a:endParaRPr>
                </a:p>
              </p:txBody>
            </p:sp>
          </p:grpSp>
          <p:sp>
            <p:nvSpPr>
              <p:cNvPr id="32" name="文本框 31"/>
              <p:cNvSpPr txBox="1"/>
              <p:nvPr/>
            </p:nvSpPr>
            <p:spPr>
              <a:xfrm>
                <a:off x="9839652" y="2017947"/>
                <a:ext cx="43473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华文细黑"/>
                    <a:ea typeface="字魂35号-经典雅黑"/>
                    <a:sym typeface="华文细黑"/>
                  </a:rPr>
                  <a:t>C</a:t>
                </a:r>
                <a:endParaRPr lang="zh-CN" altLang="en-US" sz="2400" dirty="0">
                  <a:solidFill>
                    <a:schemeClr val="bg1"/>
                  </a:solidFill>
                  <a:latin typeface="华文细黑"/>
                  <a:ea typeface="字魂35号-经典雅黑"/>
                  <a:sym typeface="华文细黑"/>
                </a:endParaRPr>
              </a:p>
            </p:txBody>
          </p:sp>
        </p:grpSp>
      </p:grpSp>
      <p:grpSp>
        <p:nvGrpSpPr>
          <p:cNvPr id="35" name="Group 53"/>
          <p:cNvGrpSpPr/>
          <p:nvPr/>
        </p:nvGrpSpPr>
        <p:grpSpPr>
          <a:xfrm>
            <a:off x="1927346" y="3700392"/>
            <a:ext cx="3002397" cy="1200474"/>
            <a:chOff x="8614471" y="2503731"/>
            <a:chExt cx="3162659" cy="1138368"/>
          </a:xfrm>
        </p:grpSpPr>
        <p:sp>
          <p:nvSpPr>
            <p:cNvPr id="36" name="TextBox 54"/>
            <p:cNvSpPr txBox="1"/>
            <p:nvPr/>
          </p:nvSpPr>
          <p:spPr>
            <a:xfrm>
              <a:off x="8614471" y="2503731"/>
              <a:ext cx="1653445" cy="409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 smtClean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37" name="Rectangle 55"/>
            <p:cNvSpPr/>
            <p:nvPr/>
          </p:nvSpPr>
          <p:spPr>
            <a:xfrm>
              <a:off x="8614471" y="2924503"/>
              <a:ext cx="3162659" cy="717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105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38" name="Group 53"/>
          <p:cNvGrpSpPr/>
          <p:nvPr/>
        </p:nvGrpSpPr>
        <p:grpSpPr>
          <a:xfrm>
            <a:off x="5534318" y="4100520"/>
            <a:ext cx="3002397" cy="1200474"/>
            <a:chOff x="8614471" y="2503731"/>
            <a:chExt cx="3162659" cy="1138368"/>
          </a:xfrm>
        </p:grpSpPr>
        <p:sp>
          <p:nvSpPr>
            <p:cNvPr id="39" name="TextBox 54"/>
            <p:cNvSpPr txBox="1"/>
            <p:nvPr/>
          </p:nvSpPr>
          <p:spPr>
            <a:xfrm>
              <a:off x="8614471" y="2503731"/>
              <a:ext cx="1653445" cy="409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40" name="Rectangle 55"/>
            <p:cNvSpPr/>
            <p:nvPr/>
          </p:nvSpPr>
          <p:spPr>
            <a:xfrm>
              <a:off x="8614471" y="2924503"/>
              <a:ext cx="3162659" cy="717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105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41" name="Group 53"/>
          <p:cNvGrpSpPr/>
          <p:nvPr/>
        </p:nvGrpSpPr>
        <p:grpSpPr>
          <a:xfrm>
            <a:off x="8724981" y="3254137"/>
            <a:ext cx="3002397" cy="1200474"/>
            <a:chOff x="8614471" y="2503731"/>
            <a:chExt cx="3162659" cy="1138368"/>
          </a:xfrm>
        </p:grpSpPr>
        <p:sp>
          <p:nvSpPr>
            <p:cNvPr id="42" name="TextBox 54"/>
            <p:cNvSpPr txBox="1"/>
            <p:nvPr/>
          </p:nvSpPr>
          <p:spPr>
            <a:xfrm>
              <a:off x="8614471" y="2503731"/>
              <a:ext cx="1653445" cy="409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43" name="Rectangle 55"/>
            <p:cNvSpPr/>
            <p:nvPr/>
          </p:nvSpPr>
          <p:spPr>
            <a:xfrm>
              <a:off x="8614471" y="2924503"/>
              <a:ext cx="3162659" cy="717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105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</p:spTree>
  </p:cSld>
  <p:clrMapOvr>
    <a:masterClrMapping/>
  </p:clrMapOvr>
  <p:transition spd="slow" advTm="3000">
    <p:push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349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349"/>
                                </p:stCondLst>
                                <p:childTnLst>
                                  <p:par>
                                    <p:cTn id="30" presetID="2" presetClass="entr" presetSubtype="1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nodeType="withEffect" p14:presetBounceEnd="38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nodeType="withEffect" p14:presetBounceEnd="3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4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4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349"/>
                                </p:stCondLst>
                                <p:childTnLst>
                                  <p:par>
                                    <p:cTn id="4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849"/>
                                </p:stCondLst>
                                <p:childTnLst>
                                  <p:par>
                                    <p:cTn id="4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349"/>
                                </p:stCondLst>
                                <p:childTnLst>
                                  <p:par>
                                    <p:cTn id="5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349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349"/>
                                </p:stCondLst>
                                <p:childTnLst>
                                  <p:par>
                                    <p:cTn id="3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349"/>
                                </p:stCondLst>
                                <p:childTnLst>
                                  <p:par>
                                    <p:cTn id="4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849"/>
                                </p:stCondLst>
                                <p:childTnLst>
                                  <p:par>
                                    <p:cTn id="4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349"/>
                                </p:stCondLst>
                                <p:childTnLst>
                                  <p:par>
                                    <p:cTn id="5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341822" y="688501"/>
            <a:ext cx="9721436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11096635" y="454395"/>
            <a:ext cx="488724" cy="440638"/>
            <a:chOff x="3720691" y="2824413"/>
            <a:chExt cx="1341120" cy="1209172"/>
          </a:xfrm>
          <a:solidFill>
            <a:srgbClr val="0B6863"/>
          </a:solidFill>
        </p:grpSpPr>
        <p:sp>
          <p:nvSpPr>
            <p:cNvPr id="4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5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</p:grpSp>
      <p:sp>
        <p:nvSpPr>
          <p:cNvPr id="6" name="文本占位符 4"/>
          <p:cNvSpPr txBox="1"/>
          <p:nvPr/>
        </p:nvSpPr>
        <p:spPr>
          <a:xfrm>
            <a:off x="1299849" y="111207"/>
            <a:ext cx="10515600" cy="5823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dirty="0" smtClean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点击</a:t>
            </a:r>
            <a:r>
              <a:rPr lang="zh-CN" altLang="en-US" dirty="0" smtClean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添加你的标题</a:t>
            </a:r>
            <a:endParaRPr lang="zh-CN" altLang="en-US" dirty="0">
              <a:solidFill>
                <a:srgbClr val="041969"/>
              </a:solidFill>
              <a:latin typeface="华文细黑"/>
              <a:ea typeface="字魂35号-经典雅黑"/>
              <a:sym typeface="华文细黑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74767" y="229275"/>
            <a:ext cx="632150" cy="569956"/>
            <a:chOff x="574767" y="208955"/>
            <a:chExt cx="632150" cy="569956"/>
          </a:xfrm>
        </p:grpSpPr>
        <p:sp>
          <p:nvSpPr>
            <p:cNvPr id="8" name="Freeform 5"/>
            <p:cNvSpPr/>
            <p:nvPr/>
          </p:nvSpPr>
          <p:spPr bwMode="auto">
            <a:xfrm rot="1855731">
              <a:off x="574767" y="208955"/>
              <a:ext cx="632150" cy="56995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9" name="KSO_Shape"/>
            <p:cNvSpPr/>
            <p:nvPr/>
          </p:nvSpPr>
          <p:spPr bwMode="auto">
            <a:xfrm>
              <a:off x="701214" y="306912"/>
              <a:ext cx="369729" cy="366032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221" name="组合 220"/>
          <p:cNvGrpSpPr/>
          <p:nvPr/>
        </p:nvGrpSpPr>
        <p:grpSpPr>
          <a:xfrm>
            <a:off x="6375302" y="1810731"/>
            <a:ext cx="764860" cy="763303"/>
            <a:chOff x="1784908" y="1988015"/>
            <a:chExt cx="764860" cy="763303"/>
          </a:xfrm>
        </p:grpSpPr>
        <p:sp>
          <p:nvSpPr>
            <p:cNvPr id="222" name="Oval 84"/>
            <p:cNvSpPr/>
            <p:nvPr/>
          </p:nvSpPr>
          <p:spPr bwMode="auto">
            <a:xfrm>
              <a:off x="1784908" y="1988015"/>
              <a:ext cx="764860" cy="763303"/>
            </a:xfrm>
            <a:prstGeom prst="ellipse">
              <a:avLst/>
            </a:prstGeom>
            <a:blipFill>
              <a:blip r:embed="rId1"/>
              <a:stretch>
                <a:fillRect b="-30000"/>
              </a:stretch>
            </a:blip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23" name="Freeform 36"/>
            <p:cNvSpPr>
              <a:spLocks noChangeArrowheads="1"/>
            </p:cNvSpPr>
            <p:nvPr/>
          </p:nvSpPr>
          <p:spPr bwMode="auto">
            <a:xfrm>
              <a:off x="2033324" y="2193003"/>
              <a:ext cx="272695" cy="354058"/>
            </a:xfrm>
            <a:custGeom>
              <a:avLst/>
              <a:gdLst>
                <a:gd name="T0" fmla="*/ 115 w 320"/>
                <a:gd name="T1" fmla="*/ 62 h 417"/>
                <a:gd name="T2" fmla="*/ 115 w 320"/>
                <a:gd name="T3" fmla="*/ 62 h 417"/>
                <a:gd name="T4" fmla="*/ 62 w 320"/>
                <a:gd name="T5" fmla="*/ 0 h 417"/>
                <a:gd name="T6" fmla="*/ 0 w 320"/>
                <a:gd name="T7" fmla="*/ 62 h 417"/>
                <a:gd name="T8" fmla="*/ 36 w 320"/>
                <a:gd name="T9" fmla="*/ 115 h 417"/>
                <a:gd name="T10" fmla="*/ 36 w 320"/>
                <a:gd name="T11" fmla="*/ 301 h 417"/>
                <a:gd name="T12" fmla="*/ 0 w 320"/>
                <a:gd name="T13" fmla="*/ 354 h 417"/>
                <a:gd name="T14" fmla="*/ 62 w 320"/>
                <a:gd name="T15" fmla="*/ 416 h 417"/>
                <a:gd name="T16" fmla="*/ 115 w 320"/>
                <a:gd name="T17" fmla="*/ 354 h 417"/>
                <a:gd name="T18" fmla="*/ 80 w 320"/>
                <a:gd name="T19" fmla="*/ 301 h 417"/>
                <a:gd name="T20" fmla="*/ 80 w 320"/>
                <a:gd name="T21" fmla="*/ 115 h 417"/>
                <a:gd name="T22" fmla="*/ 115 w 320"/>
                <a:gd name="T23" fmla="*/ 62 h 417"/>
                <a:gd name="T24" fmla="*/ 98 w 320"/>
                <a:gd name="T25" fmla="*/ 354 h 417"/>
                <a:gd name="T26" fmla="*/ 98 w 320"/>
                <a:gd name="T27" fmla="*/ 354 h 417"/>
                <a:gd name="T28" fmla="*/ 62 w 320"/>
                <a:gd name="T29" fmla="*/ 390 h 417"/>
                <a:gd name="T30" fmla="*/ 27 w 320"/>
                <a:gd name="T31" fmla="*/ 354 h 417"/>
                <a:gd name="T32" fmla="*/ 62 w 320"/>
                <a:gd name="T33" fmla="*/ 319 h 417"/>
                <a:gd name="T34" fmla="*/ 98 w 320"/>
                <a:gd name="T35" fmla="*/ 354 h 417"/>
                <a:gd name="T36" fmla="*/ 62 w 320"/>
                <a:gd name="T37" fmla="*/ 88 h 417"/>
                <a:gd name="T38" fmla="*/ 62 w 320"/>
                <a:gd name="T39" fmla="*/ 88 h 417"/>
                <a:gd name="T40" fmla="*/ 27 w 320"/>
                <a:gd name="T41" fmla="*/ 62 h 417"/>
                <a:gd name="T42" fmla="*/ 62 w 320"/>
                <a:gd name="T43" fmla="*/ 27 h 417"/>
                <a:gd name="T44" fmla="*/ 98 w 320"/>
                <a:gd name="T45" fmla="*/ 62 h 417"/>
                <a:gd name="T46" fmla="*/ 62 w 320"/>
                <a:gd name="T47" fmla="*/ 88 h 417"/>
                <a:gd name="T48" fmla="*/ 284 w 320"/>
                <a:gd name="T49" fmla="*/ 301 h 417"/>
                <a:gd name="T50" fmla="*/ 284 w 320"/>
                <a:gd name="T51" fmla="*/ 301 h 417"/>
                <a:gd name="T52" fmla="*/ 284 w 320"/>
                <a:gd name="T53" fmla="*/ 115 h 417"/>
                <a:gd name="T54" fmla="*/ 319 w 320"/>
                <a:gd name="T55" fmla="*/ 62 h 417"/>
                <a:gd name="T56" fmla="*/ 257 w 320"/>
                <a:gd name="T57" fmla="*/ 0 h 417"/>
                <a:gd name="T58" fmla="*/ 195 w 320"/>
                <a:gd name="T59" fmla="*/ 62 h 417"/>
                <a:gd name="T60" fmla="*/ 239 w 320"/>
                <a:gd name="T61" fmla="*/ 115 h 417"/>
                <a:gd name="T62" fmla="*/ 239 w 320"/>
                <a:gd name="T63" fmla="*/ 301 h 417"/>
                <a:gd name="T64" fmla="*/ 195 w 320"/>
                <a:gd name="T65" fmla="*/ 354 h 417"/>
                <a:gd name="T66" fmla="*/ 257 w 320"/>
                <a:gd name="T67" fmla="*/ 416 h 417"/>
                <a:gd name="T68" fmla="*/ 319 w 320"/>
                <a:gd name="T69" fmla="*/ 354 h 417"/>
                <a:gd name="T70" fmla="*/ 284 w 320"/>
                <a:gd name="T71" fmla="*/ 301 h 417"/>
                <a:gd name="T72" fmla="*/ 221 w 320"/>
                <a:gd name="T73" fmla="*/ 62 h 417"/>
                <a:gd name="T74" fmla="*/ 221 w 320"/>
                <a:gd name="T75" fmla="*/ 62 h 417"/>
                <a:gd name="T76" fmla="*/ 257 w 320"/>
                <a:gd name="T77" fmla="*/ 27 h 417"/>
                <a:gd name="T78" fmla="*/ 292 w 320"/>
                <a:gd name="T79" fmla="*/ 62 h 417"/>
                <a:gd name="T80" fmla="*/ 257 w 320"/>
                <a:gd name="T81" fmla="*/ 88 h 417"/>
                <a:gd name="T82" fmla="*/ 221 w 320"/>
                <a:gd name="T83" fmla="*/ 62 h 417"/>
                <a:gd name="T84" fmla="*/ 257 w 320"/>
                <a:gd name="T85" fmla="*/ 390 h 417"/>
                <a:gd name="T86" fmla="*/ 257 w 320"/>
                <a:gd name="T87" fmla="*/ 390 h 417"/>
                <a:gd name="T88" fmla="*/ 221 w 320"/>
                <a:gd name="T89" fmla="*/ 354 h 417"/>
                <a:gd name="T90" fmla="*/ 257 w 320"/>
                <a:gd name="T91" fmla="*/ 319 h 417"/>
                <a:gd name="T92" fmla="*/ 292 w 320"/>
                <a:gd name="T93" fmla="*/ 354 h 417"/>
                <a:gd name="T94" fmla="*/ 257 w 320"/>
                <a:gd name="T95" fmla="*/ 39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0" h="417">
                  <a:moveTo>
                    <a:pt x="115" y="62"/>
                  </a:moveTo>
                  <a:lnTo>
                    <a:pt x="115" y="62"/>
                  </a:lnTo>
                  <a:cubicBezTo>
                    <a:pt x="115" y="27"/>
                    <a:pt x="89" y="0"/>
                    <a:pt x="62" y="0"/>
                  </a:cubicBezTo>
                  <a:cubicBezTo>
                    <a:pt x="27" y="0"/>
                    <a:pt x="0" y="27"/>
                    <a:pt x="0" y="62"/>
                  </a:cubicBezTo>
                  <a:cubicBezTo>
                    <a:pt x="0" y="80"/>
                    <a:pt x="18" y="106"/>
                    <a:pt x="36" y="115"/>
                  </a:cubicBezTo>
                  <a:cubicBezTo>
                    <a:pt x="36" y="301"/>
                    <a:pt x="36" y="301"/>
                    <a:pt x="36" y="301"/>
                  </a:cubicBezTo>
                  <a:cubicBezTo>
                    <a:pt x="18" y="310"/>
                    <a:pt x="0" y="328"/>
                    <a:pt x="0" y="354"/>
                  </a:cubicBezTo>
                  <a:cubicBezTo>
                    <a:pt x="0" y="390"/>
                    <a:pt x="27" y="416"/>
                    <a:pt x="62" y="416"/>
                  </a:cubicBezTo>
                  <a:cubicBezTo>
                    <a:pt x="89" y="416"/>
                    <a:pt x="115" y="390"/>
                    <a:pt x="115" y="354"/>
                  </a:cubicBezTo>
                  <a:cubicBezTo>
                    <a:pt x="115" y="328"/>
                    <a:pt x="106" y="310"/>
                    <a:pt x="80" y="301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106" y="106"/>
                    <a:pt x="115" y="80"/>
                    <a:pt x="115" y="62"/>
                  </a:cubicBezTo>
                  <a:close/>
                  <a:moveTo>
                    <a:pt x="98" y="354"/>
                  </a:moveTo>
                  <a:lnTo>
                    <a:pt x="98" y="354"/>
                  </a:lnTo>
                  <a:cubicBezTo>
                    <a:pt x="98" y="372"/>
                    <a:pt x="80" y="390"/>
                    <a:pt x="62" y="390"/>
                  </a:cubicBezTo>
                  <a:cubicBezTo>
                    <a:pt x="44" y="390"/>
                    <a:pt x="27" y="372"/>
                    <a:pt x="27" y="354"/>
                  </a:cubicBezTo>
                  <a:cubicBezTo>
                    <a:pt x="27" y="337"/>
                    <a:pt x="44" y="319"/>
                    <a:pt x="62" y="319"/>
                  </a:cubicBezTo>
                  <a:cubicBezTo>
                    <a:pt x="80" y="319"/>
                    <a:pt x="98" y="337"/>
                    <a:pt x="98" y="354"/>
                  </a:cubicBezTo>
                  <a:close/>
                  <a:moveTo>
                    <a:pt x="62" y="88"/>
                  </a:moveTo>
                  <a:lnTo>
                    <a:pt x="62" y="88"/>
                  </a:lnTo>
                  <a:cubicBezTo>
                    <a:pt x="44" y="88"/>
                    <a:pt x="27" y="80"/>
                    <a:pt x="27" y="62"/>
                  </a:cubicBezTo>
                  <a:cubicBezTo>
                    <a:pt x="27" y="35"/>
                    <a:pt x="44" y="27"/>
                    <a:pt x="62" y="27"/>
                  </a:cubicBezTo>
                  <a:cubicBezTo>
                    <a:pt x="80" y="27"/>
                    <a:pt x="98" y="35"/>
                    <a:pt x="98" y="62"/>
                  </a:cubicBezTo>
                  <a:cubicBezTo>
                    <a:pt x="98" y="80"/>
                    <a:pt x="80" y="88"/>
                    <a:pt x="62" y="88"/>
                  </a:cubicBezTo>
                  <a:close/>
                  <a:moveTo>
                    <a:pt x="284" y="301"/>
                  </a:moveTo>
                  <a:lnTo>
                    <a:pt x="284" y="301"/>
                  </a:lnTo>
                  <a:cubicBezTo>
                    <a:pt x="284" y="115"/>
                    <a:pt x="284" y="115"/>
                    <a:pt x="284" y="115"/>
                  </a:cubicBezTo>
                  <a:cubicBezTo>
                    <a:pt x="302" y="106"/>
                    <a:pt x="319" y="80"/>
                    <a:pt x="319" y="62"/>
                  </a:cubicBezTo>
                  <a:cubicBezTo>
                    <a:pt x="319" y="27"/>
                    <a:pt x="292" y="0"/>
                    <a:pt x="257" y="0"/>
                  </a:cubicBezTo>
                  <a:cubicBezTo>
                    <a:pt x="221" y="0"/>
                    <a:pt x="195" y="27"/>
                    <a:pt x="195" y="62"/>
                  </a:cubicBezTo>
                  <a:cubicBezTo>
                    <a:pt x="195" y="80"/>
                    <a:pt x="212" y="106"/>
                    <a:pt x="239" y="115"/>
                  </a:cubicBezTo>
                  <a:cubicBezTo>
                    <a:pt x="239" y="301"/>
                    <a:pt x="239" y="301"/>
                    <a:pt x="239" y="301"/>
                  </a:cubicBezTo>
                  <a:cubicBezTo>
                    <a:pt x="212" y="310"/>
                    <a:pt x="195" y="328"/>
                    <a:pt x="195" y="354"/>
                  </a:cubicBezTo>
                  <a:cubicBezTo>
                    <a:pt x="195" y="390"/>
                    <a:pt x="221" y="416"/>
                    <a:pt x="257" y="416"/>
                  </a:cubicBezTo>
                  <a:cubicBezTo>
                    <a:pt x="292" y="416"/>
                    <a:pt x="319" y="390"/>
                    <a:pt x="319" y="354"/>
                  </a:cubicBezTo>
                  <a:cubicBezTo>
                    <a:pt x="319" y="328"/>
                    <a:pt x="302" y="310"/>
                    <a:pt x="284" y="301"/>
                  </a:cubicBezTo>
                  <a:close/>
                  <a:moveTo>
                    <a:pt x="221" y="62"/>
                  </a:moveTo>
                  <a:lnTo>
                    <a:pt x="221" y="62"/>
                  </a:lnTo>
                  <a:cubicBezTo>
                    <a:pt x="221" y="35"/>
                    <a:pt x="239" y="27"/>
                    <a:pt x="257" y="27"/>
                  </a:cubicBezTo>
                  <a:cubicBezTo>
                    <a:pt x="275" y="27"/>
                    <a:pt x="292" y="35"/>
                    <a:pt x="292" y="62"/>
                  </a:cubicBezTo>
                  <a:cubicBezTo>
                    <a:pt x="292" y="80"/>
                    <a:pt x="275" y="88"/>
                    <a:pt x="257" y="88"/>
                  </a:cubicBezTo>
                  <a:cubicBezTo>
                    <a:pt x="239" y="88"/>
                    <a:pt x="221" y="80"/>
                    <a:pt x="221" y="62"/>
                  </a:cubicBezTo>
                  <a:close/>
                  <a:moveTo>
                    <a:pt x="257" y="390"/>
                  </a:moveTo>
                  <a:lnTo>
                    <a:pt x="257" y="390"/>
                  </a:lnTo>
                  <a:cubicBezTo>
                    <a:pt x="239" y="390"/>
                    <a:pt x="221" y="372"/>
                    <a:pt x="221" y="354"/>
                  </a:cubicBezTo>
                  <a:cubicBezTo>
                    <a:pt x="221" y="337"/>
                    <a:pt x="239" y="319"/>
                    <a:pt x="257" y="319"/>
                  </a:cubicBezTo>
                  <a:cubicBezTo>
                    <a:pt x="275" y="319"/>
                    <a:pt x="292" y="337"/>
                    <a:pt x="292" y="354"/>
                  </a:cubicBezTo>
                  <a:cubicBezTo>
                    <a:pt x="292" y="372"/>
                    <a:pt x="275" y="390"/>
                    <a:pt x="257" y="3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285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6375302" y="2962803"/>
            <a:ext cx="764860" cy="763304"/>
            <a:chOff x="1791672" y="2977227"/>
            <a:chExt cx="764860" cy="763304"/>
          </a:xfrm>
        </p:grpSpPr>
        <p:sp>
          <p:nvSpPr>
            <p:cNvPr id="225" name="Oval 87"/>
            <p:cNvSpPr/>
            <p:nvPr/>
          </p:nvSpPr>
          <p:spPr bwMode="auto">
            <a:xfrm>
              <a:off x="1791672" y="2977227"/>
              <a:ext cx="764860" cy="763304"/>
            </a:xfrm>
            <a:prstGeom prst="ellipse">
              <a:avLst/>
            </a:prstGeom>
            <a:blipFill>
              <a:blip r:embed="rId1"/>
              <a:stretch>
                <a:fillRect b="-30000"/>
              </a:stretch>
            </a:blip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26" name="Freeform 39"/>
            <p:cNvSpPr>
              <a:spLocks noChangeArrowheads="1"/>
            </p:cNvSpPr>
            <p:nvPr/>
          </p:nvSpPr>
          <p:spPr bwMode="auto">
            <a:xfrm>
              <a:off x="2011834" y="3184649"/>
              <a:ext cx="316312" cy="315589"/>
            </a:xfrm>
            <a:custGeom>
              <a:avLst/>
              <a:gdLst>
                <a:gd name="T0" fmla="*/ 399 w 444"/>
                <a:gd name="T1" fmla="*/ 53 h 444"/>
                <a:gd name="T2" fmla="*/ 399 w 444"/>
                <a:gd name="T3" fmla="*/ 53 h 444"/>
                <a:gd name="T4" fmla="*/ 372 w 444"/>
                <a:gd name="T5" fmla="*/ 53 h 444"/>
                <a:gd name="T6" fmla="*/ 372 w 444"/>
                <a:gd name="T7" fmla="*/ 98 h 444"/>
                <a:gd name="T8" fmla="*/ 293 w 444"/>
                <a:gd name="T9" fmla="*/ 98 h 444"/>
                <a:gd name="T10" fmla="*/ 293 w 444"/>
                <a:gd name="T11" fmla="*/ 53 h 444"/>
                <a:gd name="T12" fmla="*/ 151 w 444"/>
                <a:gd name="T13" fmla="*/ 53 h 444"/>
                <a:gd name="T14" fmla="*/ 151 w 444"/>
                <a:gd name="T15" fmla="*/ 98 h 444"/>
                <a:gd name="T16" fmla="*/ 71 w 444"/>
                <a:gd name="T17" fmla="*/ 98 h 444"/>
                <a:gd name="T18" fmla="*/ 71 w 444"/>
                <a:gd name="T19" fmla="*/ 53 h 444"/>
                <a:gd name="T20" fmla="*/ 45 w 444"/>
                <a:gd name="T21" fmla="*/ 53 h 444"/>
                <a:gd name="T22" fmla="*/ 0 w 444"/>
                <a:gd name="T23" fmla="*/ 98 h 444"/>
                <a:gd name="T24" fmla="*/ 0 w 444"/>
                <a:gd name="T25" fmla="*/ 399 h 444"/>
                <a:gd name="T26" fmla="*/ 45 w 444"/>
                <a:gd name="T27" fmla="*/ 443 h 444"/>
                <a:gd name="T28" fmla="*/ 399 w 444"/>
                <a:gd name="T29" fmla="*/ 443 h 444"/>
                <a:gd name="T30" fmla="*/ 443 w 444"/>
                <a:gd name="T31" fmla="*/ 399 h 444"/>
                <a:gd name="T32" fmla="*/ 443 w 444"/>
                <a:gd name="T33" fmla="*/ 98 h 444"/>
                <a:gd name="T34" fmla="*/ 399 w 444"/>
                <a:gd name="T35" fmla="*/ 53 h 444"/>
                <a:gd name="T36" fmla="*/ 399 w 444"/>
                <a:gd name="T37" fmla="*/ 399 h 444"/>
                <a:gd name="T38" fmla="*/ 399 w 444"/>
                <a:gd name="T39" fmla="*/ 399 h 444"/>
                <a:gd name="T40" fmla="*/ 45 w 444"/>
                <a:gd name="T41" fmla="*/ 399 h 444"/>
                <a:gd name="T42" fmla="*/ 45 w 444"/>
                <a:gd name="T43" fmla="*/ 196 h 444"/>
                <a:gd name="T44" fmla="*/ 399 w 444"/>
                <a:gd name="T45" fmla="*/ 196 h 444"/>
                <a:gd name="T46" fmla="*/ 399 w 444"/>
                <a:gd name="T47" fmla="*/ 399 h 444"/>
                <a:gd name="T48" fmla="*/ 124 w 444"/>
                <a:gd name="T49" fmla="*/ 0 h 444"/>
                <a:gd name="T50" fmla="*/ 124 w 444"/>
                <a:gd name="T51" fmla="*/ 0 h 444"/>
                <a:gd name="T52" fmla="*/ 89 w 444"/>
                <a:gd name="T53" fmla="*/ 0 h 444"/>
                <a:gd name="T54" fmla="*/ 89 w 444"/>
                <a:gd name="T55" fmla="*/ 89 h 444"/>
                <a:gd name="T56" fmla="*/ 124 w 444"/>
                <a:gd name="T57" fmla="*/ 89 h 444"/>
                <a:gd name="T58" fmla="*/ 124 w 444"/>
                <a:gd name="T59" fmla="*/ 0 h 444"/>
                <a:gd name="T60" fmla="*/ 354 w 444"/>
                <a:gd name="T61" fmla="*/ 0 h 444"/>
                <a:gd name="T62" fmla="*/ 354 w 444"/>
                <a:gd name="T63" fmla="*/ 0 h 444"/>
                <a:gd name="T64" fmla="*/ 319 w 444"/>
                <a:gd name="T65" fmla="*/ 0 h 444"/>
                <a:gd name="T66" fmla="*/ 319 w 444"/>
                <a:gd name="T67" fmla="*/ 89 h 444"/>
                <a:gd name="T68" fmla="*/ 354 w 444"/>
                <a:gd name="T69" fmla="*/ 89 h 444"/>
                <a:gd name="T70" fmla="*/ 354 w 444"/>
                <a:gd name="T71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4" h="444">
                  <a:moveTo>
                    <a:pt x="399" y="53"/>
                  </a:moveTo>
                  <a:lnTo>
                    <a:pt x="399" y="53"/>
                  </a:lnTo>
                  <a:cubicBezTo>
                    <a:pt x="372" y="53"/>
                    <a:pt x="372" y="53"/>
                    <a:pt x="372" y="53"/>
                  </a:cubicBezTo>
                  <a:cubicBezTo>
                    <a:pt x="372" y="98"/>
                    <a:pt x="372" y="98"/>
                    <a:pt x="372" y="98"/>
                  </a:cubicBezTo>
                  <a:cubicBezTo>
                    <a:pt x="293" y="98"/>
                    <a:pt x="293" y="98"/>
                    <a:pt x="293" y="98"/>
                  </a:cubicBezTo>
                  <a:cubicBezTo>
                    <a:pt x="293" y="53"/>
                    <a:pt x="293" y="53"/>
                    <a:pt x="293" y="53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51" y="98"/>
                    <a:pt x="151" y="98"/>
                    <a:pt x="151" y="98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18" y="53"/>
                    <a:pt x="0" y="71"/>
                    <a:pt x="0" y="98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425"/>
                    <a:pt x="18" y="443"/>
                    <a:pt x="45" y="443"/>
                  </a:cubicBezTo>
                  <a:cubicBezTo>
                    <a:pt x="399" y="443"/>
                    <a:pt x="399" y="443"/>
                    <a:pt x="399" y="443"/>
                  </a:cubicBezTo>
                  <a:cubicBezTo>
                    <a:pt x="425" y="443"/>
                    <a:pt x="443" y="425"/>
                    <a:pt x="443" y="399"/>
                  </a:cubicBezTo>
                  <a:cubicBezTo>
                    <a:pt x="443" y="98"/>
                    <a:pt x="443" y="98"/>
                    <a:pt x="443" y="98"/>
                  </a:cubicBezTo>
                  <a:cubicBezTo>
                    <a:pt x="443" y="71"/>
                    <a:pt x="425" y="53"/>
                    <a:pt x="399" y="53"/>
                  </a:cubicBezTo>
                  <a:close/>
                  <a:moveTo>
                    <a:pt x="399" y="399"/>
                  </a:moveTo>
                  <a:lnTo>
                    <a:pt x="399" y="399"/>
                  </a:lnTo>
                  <a:cubicBezTo>
                    <a:pt x="45" y="399"/>
                    <a:pt x="45" y="399"/>
                    <a:pt x="45" y="399"/>
                  </a:cubicBezTo>
                  <a:cubicBezTo>
                    <a:pt x="45" y="196"/>
                    <a:pt x="45" y="196"/>
                    <a:pt x="45" y="196"/>
                  </a:cubicBezTo>
                  <a:cubicBezTo>
                    <a:pt x="399" y="196"/>
                    <a:pt x="399" y="196"/>
                    <a:pt x="399" y="196"/>
                  </a:cubicBezTo>
                  <a:lnTo>
                    <a:pt x="399" y="399"/>
                  </a:lnTo>
                  <a:close/>
                  <a:moveTo>
                    <a:pt x="124" y="0"/>
                  </a:moveTo>
                  <a:lnTo>
                    <a:pt x="124" y="0"/>
                  </a:lnTo>
                  <a:cubicBezTo>
                    <a:pt x="89" y="0"/>
                    <a:pt x="89" y="0"/>
                    <a:pt x="89" y="0"/>
                  </a:cubicBezTo>
                  <a:cubicBezTo>
                    <a:pt x="89" y="89"/>
                    <a:pt x="89" y="89"/>
                    <a:pt x="89" y="89"/>
                  </a:cubicBezTo>
                  <a:cubicBezTo>
                    <a:pt x="124" y="89"/>
                    <a:pt x="124" y="89"/>
                    <a:pt x="124" y="89"/>
                  </a:cubicBezTo>
                  <a:lnTo>
                    <a:pt x="124" y="0"/>
                  </a:lnTo>
                  <a:close/>
                  <a:moveTo>
                    <a:pt x="354" y="0"/>
                  </a:moveTo>
                  <a:lnTo>
                    <a:pt x="354" y="0"/>
                  </a:lnTo>
                  <a:cubicBezTo>
                    <a:pt x="319" y="0"/>
                    <a:pt x="319" y="0"/>
                    <a:pt x="319" y="0"/>
                  </a:cubicBezTo>
                  <a:cubicBezTo>
                    <a:pt x="319" y="89"/>
                    <a:pt x="319" y="89"/>
                    <a:pt x="319" y="89"/>
                  </a:cubicBezTo>
                  <a:cubicBezTo>
                    <a:pt x="354" y="89"/>
                    <a:pt x="354" y="89"/>
                    <a:pt x="354" y="89"/>
                  </a:cubicBezTo>
                  <a:lnTo>
                    <a:pt x="35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285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227" name="组合 226"/>
          <p:cNvGrpSpPr/>
          <p:nvPr/>
        </p:nvGrpSpPr>
        <p:grpSpPr>
          <a:xfrm>
            <a:off x="6375302" y="4114876"/>
            <a:ext cx="764860" cy="763303"/>
            <a:chOff x="1787121" y="3979294"/>
            <a:chExt cx="764860" cy="763303"/>
          </a:xfrm>
        </p:grpSpPr>
        <p:sp>
          <p:nvSpPr>
            <p:cNvPr id="228" name="Oval 91"/>
            <p:cNvSpPr/>
            <p:nvPr/>
          </p:nvSpPr>
          <p:spPr bwMode="auto">
            <a:xfrm>
              <a:off x="1787121" y="3979294"/>
              <a:ext cx="764860" cy="763303"/>
            </a:xfrm>
            <a:prstGeom prst="ellipse">
              <a:avLst/>
            </a:prstGeom>
            <a:blipFill>
              <a:blip r:embed="rId1"/>
              <a:stretch>
                <a:fillRect b="-30000"/>
              </a:stretch>
            </a:blip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29" name="Freeform 21"/>
            <p:cNvSpPr>
              <a:spLocks noChangeArrowheads="1"/>
            </p:cNvSpPr>
            <p:nvPr/>
          </p:nvSpPr>
          <p:spPr bwMode="auto">
            <a:xfrm>
              <a:off x="1929286" y="4230564"/>
              <a:ext cx="493792" cy="274670"/>
            </a:xfrm>
            <a:custGeom>
              <a:avLst/>
              <a:gdLst>
                <a:gd name="T0" fmla="*/ 249 w 497"/>
                <a:gd name="T1" fmla="*/ 0 h 276"/>
                <a:gd name="T2" fmla="*/ 249 w 497"/>
                <a:gd name="T3" fmla="*/ 0 h 276"/>
                <a:gd name="T4" fmla="*/ 0 w 497"/>
                <a:gd name="T5" fmla="*/ 133 h 276"/>
                <a:gd name="T6" fmla="*/ 249 w 497"/>
                <a:gd name="T7" fmla="*/ 275 h 276"/>
                <a:gd name="T8" fmla="*/ 496 w 497"/>
                <a:gd name="T9" fmla="*/ 133 h 276"/>
                <a:gd name="T10" fmla="*/ 249 w 497"/>
                <a:gd name="T11" fmla="*/ 0 h 276"/>
                <a:gd name="T12" fmla="*/ 249 w 497"/>
                <a:gd name="T13" fmla="*/ 239 h 276"/>
                <a:gd name="T14" fmla="*/ 249 w 497"/>
                <a:gd name="T15" fmla="*/ 239 h 276"/>
                <a:gd name="T16" fmla="*/ 142 w 497"/>
                <a:gd name="T17" fmla="*/ 133 h 276"/>
                <a:gd name="T18" fmla="*/ 249 w 497"/>
                <a:gd name="T19" fmla="*/ 26 h 276"/>
                <a:gd name="T20" fmla="*/ 355 w 497"/>
                <a:gd name="T21" fmla="*/ 133 h 276"/>
                <a:gd name="T22" fmla="*/ 249 w 497"/>
                <a:gd name="T23" fmla="*/ 239 h 276"/>
                <a:gd name="T24" fmla="*/ 249 w 497"/>
                <a:gd name="T25" fmla="*/ 133 h 276"/>
                <a:gd name="T26" fmla="*/ 249 w 497"/>
                <a:gd name="T27" fmla="*/ 133 h 276"/>
                <a:gd name="T28" fmla="*/ 249 w 497"/>
                <a:gd name="T29" fmla="*/ 79 h 276"/>
                <a:gd name="T30" fmla="*/ 195 w 497"/>
                <a:gd name="T31" fmla="*/ 133 h 276"/>
                <a:gd name="T32" fmla="*/ 249 w 497"/>
                <a:gd name="T33" fmla="*/ 186 h 276"/>
                <a:gd name="T34" fmla="*/ 302 w 497"/>
                <a:gd name="T35" fmla="*/ 133 h 276"/>
                <a:gd name="T36" fmla="*/ 249 w 497"/>
                <a:gd name="T37" fmla="*/ 133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7" h="276">
                  <a:moveTo>
                    <a:pt x="249" y="0"/>
                  </a:moveTo>
                  <a:lnTo>
                    <a:pt x="249" y="0"/>
                  </a:lnTo>
                  <a:cubicBezTo>
                    <a:pt x="89" y="0"/>
                    <a:pt x="0" y="115"/>
                    <a:pt x="0" y="133"/>
                  </a:cubicBezTo>
                  <a:cubicBezTo>
                    <a:pt x="0" y="151"/>
                    <a:pt x="89" y="275"/>
                    <a:pt x="249" y="275"/>
                  </a:cubicBezTo>
                  <a:cubicBezTo>
                    <a:pt x="408" y="275"/>
                    <a:pt x="496" y="151"/>
                    <a:pt x="496" y="133"/>
                  </a:cubicBezTo>
                  <a:cubicBezTo>
                    <a:pt x="496" y="115"/>
                    <a:pt x="408" y="0"/>
                    <a:pt x="249" y="0"/>
                  </a:cubicBezTo>
                  <a:close/>
                  <a:moveTo>
                    <a:pt x="249" y="239"/>
                  </a:moveTo>
                  <a:lnTo>
                    <a:pt x="249" y="239"/>
                  </a:lnTo>
                  <a:cubicBezTo>
                    <a:pt x="186" y="239"/>
                    <a:pt x="142" y="195"/>
                    <a:pt x="142" y="133"/>
                  </a:cubicBezTo>
                  <a:cubicBezTo>
                    <a:pt x="142" y="79"/>
                    <a:pt x="186" y="26"/>
                    <a:pt x="249" y="26"/>
                  </a:cubicBezTo>
                  <a:cubicBezTo>
                    <a:pt x="310" y="26"/>
                    <a:pt x="355" y="79"/>
                    <a:pt x="355" y="133"/>
                  </a:cubicBezTo>
                  <a:cubicBezTo>
                    <a:pt x="355" y="195"/>
                    <a:pt x="310" y="239"/>
                    <a:pt x="249" y="239"/>
                  </a:cubicBezTo>
                  <a:close/>
                  <a:moveTo>
                    <a:pt x="249" y="133"/>
                  </a:moveTo>
                  <a:lnTo>
                    <a:pt x="249" y="133"/>
                  </a:lnTo>
                  <a:cubicBezTo>
                    <a:pt x="239" y="123"/>
                    <a:pt x="266" y="79"/>
                    <a:pt x="249" y="79"/>
                  </a:cubicBezTo>
                  <a:cubicBezTo>
                    <a:pt x="221" y="79"/>
                    <a:pt x="195" y="107"/>
                    <a:pt x="195" y="133"/>
                  </a:cubicBezTo>
                  <a:cubicBezTo>
                    <a:pt x="195" y="168"/>
                    <a:pt x="221" y="186"/>
                    <a:pt x="249" y="186"/>
                  </a:cubicBezTo>
                  <a:cubicBezTo>
                    <a:pt x="274" y="186"/>
                    <a:pt x="302" y="168"/>
                    <a:pt x="302" y="133"/>
                  </a:cubicBezTo>
                  <a:cubicBezTo>
                    <a:pt x="302" y="123"/>
                    <a:pt x="257" y="142"/>
                    <a:pt x="249" y="1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285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230" name="组合 229"/>
          <p:cNvGrpSpPr/>
          <p:nvPr/>
        </p:nvGrpSpPr>
        <p:grpSpPr>
          <a:xfrm>
            <a:off x="6375302" y="5266947"/>
            <a:ext cx="764860" cy="763304"/>
            <a:chOff x="1795189" y="4950746"/>
            <a:chExt cx="764860" cy="763304"/>
          </a:xfrm>
        </p:grpSpPr>
        <p:sp>
          <p:nvSpPr>
            <p:cNvPr id="231" name="Oval 47"/>
            <p:cNvSpPr/>
            <p:nvPr/>
          </p:nvSpPr>
          <p:spPr bwMode="auto">
            <a:xfrm>
              <a:off x="1795189" y="4950746"/>
              <a:ext cx="764860" cy="763304"/>
            </a:xfrm>
            <a:prstGeom prst="ellipse">
              <a:avLst/>
            </a:prstGeom>
            <a:blipFill>
              <a:blip r:embed="rId1"/>
              <a:stretch>
                <a:fillRect b="-30000"/>
              </a:stretch>
            </a:blip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32" name="Freeform 127"/>
            <p:cNvSpPr>
              <a:spLocks noChangeArrowheads="1"/>
            </p:cNvSpPr>
            <p:nvPr/>
          </p:nvSpPr>
          <p:spPr bwMode="auto">
            <a:xfrm>
              <a:off x="1981723" y="5163421"/>
              <a:ext cx="414209" cy="332800"/>
            </a:xfrm>
            <a:custGeom>
              <a:avLst/>
              <a:gdLst>
                <a:gd name="T0" fmla="*/ 169 w 497"/>
                <a:gd name="T1" fmla="*/ 196 h 400"/>
                <a:gd name="T2" fmla="*/ 169 w 497"/>
                <a:gd name="T3" fmla="*/ 196 h 400"/>
                <a:gd name="T4" fmla="*/ 248 w 497"/>
                <a:gd name="T5" fmla="*/ 275 h 400"/>
                <a:gd name="T6" fmla="*/ 328 w 497"/>
                <a:gd name="T7" fmla="*/ 196 h 400"/>
                <a:gd name="T8" fmla="*/ 248 w 497"/>
                <a:gd name="T9" fmla="*/ 116 h 400"/>
                <a:gd name="T10" fmla="*/ 169 w 497"/>
                <a:gd name="T11" fmla="*/ 196 h 400"/>
                <a:gd name="T12" fmla="*/ 116 w 497"/>
                <a:gd name="T13" fmla="*/ 169 h 400"/>
                <a:gd name="T14" fmla="*/ 116 w 497"/>
                <a:gd name="T15" fmla="*/ 169 h 400"/>
                <a:gd name="T16" fmla="*/ 248 w 497"/>
                <a:gd name="T17" fmla="*/ 63 h 400"/>
                <a:gd name="T18" fmla="*/ 345 w 497"/>
                <a:gd name="T19" fmla="*/ 98 h 400"/>
                <a:gd name="T20" fmla="*/ 390 w 497"/>
                <a:gd name="T21" fmla="*/ 98 h 400"/>
                <a:gd name="T22" fmla="*/ 390 w 497"/>
                <a:gd name="T23" fmla="*/ 54 h 400"/>
                <a:gd name="T24" fmla="*/ 248 w 497"/>
                <a:gd name="T25" fmla="*/ 0 h 400"/>
                <a:gd name="T26" fmla="*/ 62 w 497"/>
                <a:gd name="T27" fmla="*/ 143 h 400"/>
                <a:gd name="T28" fmla="*/ 0 w 497"/>
                <a:gd name="T29" fmla="*/ 143 h 400"/>
                <a:gd name="T30" fmla="*/ 0 w 497"/>
                <a:gd name="T31" fmla="*/ 196 h 400"/>
                <a:gd name="T32" fmla="*/ 80 w 497"/>
                <a:gd name="T33" fmla="*/ 196 h 400"/>
                <a:gd name="T34" fmla="*/ 116 w 497"/>
                <a:gd name="T35" fmla="*/ 169 h 400"/>
                <a:gd name="T36" fmla="*/ 416 w 497"/>
                <a:gd name="T37" fmla="*/ 196 h 400"/>
                <a:gd name="T38" fmla="*/ 416 w 497"/>
                <a:gd name="T39" fmla="*/ 196 h 400"/>
                <a:gd name="T40" fmla="*/ 381 w 497"/>
                <a:gd name="T41" fmla="*/ 231 h 400"/>
                <a:gd name="T42" fmla="*/ 248 w 497"/>
                <a:gd name="T43" fmla="*/ 337 h 400"/>
                <a:gd name="T44" fmla="*/ 151 w 497"/>
                <a:gd name="T45" fmla="*/ 293 h 400"/>
                <a:gd name="T46" fmla="*/ 107 w 497"/>
                <a:gd name="T47" fmla="*/ 293 h 400"/>
                <a:gd name="T48" fmla="*/ 107 w 497"/>
                <a:gd name="T49" fmla="*/ 337 h 400"/>
                <a:gd name="T50" fmla="*/ 248 w 497"/>
                <a:gd name="T51" fmla="*/ 399 h 400"/>
                <a:gd name="T52" fmla="*/ 435 w 497"/>
                <a:gd name="T53" fmla="*/ 257 h 400"/>
                <a:gd name="T54" fmla="*/ 496 w 497"/>
                <a:gd name="T55" fmla="*/ 257 h 400"/>
                <a:gd name="T56" fmla="*/ 496 w 497"/>
                <a:gd name="T57" fmla="*/ 196 h 400"/>
                <a:gd name="T58" fmla="*/ 416 w 497"/>
                <a:gd name="T59" fmla="*/ 19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97" h="400">
                  <a:moveTo>
                    <a:pt x="169" y="196"/>
                  </a:moveTo>
                  <a:lnTo>
                    <a:pt x="169" y="196"/>
                  </a:lnTo>
                  <a:cubicBezTo>
                    <a:pt x="169" y="240"/>
                    <a:pt x="204" y="275"/>
                    <a:pt x="248" y="275"/>
                  </a:cubicBezTo>
                  <a:cubicBezTo>
                    <a:pt x="292" y="275"/>
                    <a:pt x="328" y="240"/>
                    <a:pt x="328" y="196"/>
                  </a:cubicBezTo>
                  <a:cubicBezTo>
                    <a:pt x="328" y="151"/>
                    <a:pt x="292" y="116"/>
                    <a:pt x="248" y="116"/>
                  </a:cubicBezTo>
                  <a:cubicBezTo>
                    <a:pt x="204" y="116"/>
                    <a:pt x="169" y="151"/>
                    <a:pt x="169" y="196"/>
                  </a:cubicBezTo>
                  <a:close/>
                  <a:moveTo>
                    <a:pt x="116" y="169"/>
                  </a:moveTo>
                  <a:lnTo>
                    <a:pt x="116" y="169"/>
                  </a:lnTo>
                  <a:cubicBezTo>
                    <a:pt x="124" y="107"/>
                    <a:pt x="186" y="63"/>
                    <a:pt x="248" y="63"/>
                  </a:cubicBezTo>
                  <a:cubicBezTo>
                    <a:pt x="284" y="63"/>
                    <a:pt x="319" y="71"/>
                    <a:pt x="345" y="98"/>
                  </a:cubicBezTo>
                  <a:cubicBezTo>
                    <a:pt x="354" y="107"/>
                    <a:pt x="381" y="107"/>
                    <a:pt x="390" y="98"/>
                  </a:cubicBezTo>
                  <a:cubicBezTo>
                    <a:pt x="399" y="89"/>
                    <a:pt x="399" y="71"/>
                    <a:pt x="390" y="54"/>
                  </a:cubicBezTo>
                  <a:cubicBezTo>
                    <a:pt x="354" y="18"/>
                    <a:pt x="301" y="0"/>
                    <a:pt x="248" y="0"/>
                  </a:cubicBezTo>
                  <a:cubicBezTo>
                    <a:pt x="160" y="0"/>
                    <a:pt x="80" y="54"/>
                    <a:pt x="62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80" y="196"/>
                    <a:pt x="80" y="196"/>
                    <a:pt x="80" y="196"/>
                  </a:cubicBezTo>
                  <a:cubicBezTo>
                    <a:pt x="107" y="196"/>
                    <a:pt x="107" y="178"/>
                    <a:pt x="116" y="169"/>
                  </a:cubicBezTo>
                  <a:close/>
                  <a:moveTo>
                    <a:pt x="416" y="196"/>
                  </a:moveTo>
                  <a:lnTo>
                    <a:pt x="416" y="196"/>
                  </a:lnTo>
                  <a:cubicBezTo>
                    <a:pt x="390" y="196"/>
                    <a:pt x="390" y="222"/>
                    <a:pt x="381" y="231"/>
                  </a:cubicBezTo>
                  <a:cubicBezTo>
                    <a:pt x="372" y="293"/>
                    <a:pt x="319" y="337"/>
                    <a:pt x="248" y="337"/>
                  </a:cubicBezTo>
                  <a:cubicBezTo>
                    <a:pt x="213" y="337"/>
                    <a:pt x="177" y="319"/>
                    <a:pt x="151" y="293"/>
                  </a:cubicBezTo>
                  <a:cubicBezTo>
                    <a:pt x="142" y="284"/>
                    <a:pt x="116" y="284"/>
                    <a:pt x="107" y="293"/>
                  </a:cubicBezTo>
                  <a:cubicBezTo>
                    <a:pt x="97" y="310"/>
                    <a:pt x="97" y="328"/>
                    <a:pt x="107" y="337"/>
                  </a:cubicBezTo>
                  <a:cubicBezTo>
                    <a:pt x="142" y="373"/>
                    <a:pt x="195" y="399"/>
                    <a:pt x="248" y="399"/>
                  </a:cubicBezTo>
                  <a:cubicBezTo>
                    <a:pt x="337" y="399"/>
                    <a:pt x="416" y="337"/>
                    <a:pt x="435" y="257"/>
                  </a:cubicBezTo>
                  <a:cubicBezTo>
                    <a:pt x="496" y="257"/>
                    <a:pt x="496" y="257"/>
                    <a:pt x="496" y="257"/>
                  </a:cubicBezTo>
                  <a:cubicBezTo>
                    <a:pt x="496" y="196"/>
                    <a:pt x="496" y="196"/>
                    <a:pt x="496" y="196"/>
                  </a:cubicBezTo>
                  <a:lnTo>
                    <a:pt x="416" y="1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285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233" name="组合 232"/>
          <p:cNvGrpSpPr/>
          <p:nvPr/>
        </p:nvGrpSpPr>
        <p:grpSpPr>
          <a:xfrm>
            <a:off x="7201337" y="1741041"/>
            <a:ext cx="3835909" cy="899734"/>
            <a:chOff x="6529452" y="2270537"/>
            <a:chExt cx="3835909" cy="899734"/>
          </a:xfrm>
        </p:grpSpPr>
        <p:sp>
          <p:nvSpPr>
            <p:cNvPr id="234" name="TextBox 28"/>
            <p:cNvSpPr txBox="1"/>
            <p:nvPr/>
          </p:nvSpPr>
          <p:spPr>
            <a:xfrm>
              <a:off x="6529454" y="2270537"/>
              <a:ext cx="1569660" cy="4316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 smtClean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35" name="Rectangle 29"/>
            <p:cNvSpPr/>
            <p:nvPr/>
          </p:nvSpPr>
          <p:spPr>
            <a:xfrm>
              <a:off x="6529452" y="2637818"/>
              <a:ext cx="3835909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236" name="组合 235"/>
          <p:cNvGrpSpPr/>
          <p:nvPr/>
        </p:nvGrpSpPr>
        <p:grpSpPr>
          <a:xfrm>
            <a:off x="7201337" y="2894588"/>
            <a:ext cx="3835909" cy="899734"/>
            <a:chOff x="6529452" y="2270537"/>
            <a:chExt cx="3835909" cy="899734"/>
          </a:xfrm>
        </p:grpSpPr>
        <p:sp>
          <p:nvSpPr>
            <p:cNvPr id="237" name="TextBox 28"/>
            <p:cNvSpPr txBox="1"/>
            <p:nvPr/>
          </p:nvSpPr>
          <p:spPr>
            <a:xfrm>
              <a:off x="6529454" y="2270537"/>
              <a:ext cx="1569660" cy="4316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38" name="Rectangle 29"/>
            <p:cNvSpPr/>
            <p:nvPr/>
          </p:nvSpPr>
          <p:spPr>
            <a:xfrm>
              <a:off x="6529452" y="2637818"/>
              <a:ext cx="3835909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7201337" y="4071482"/>
            <a:ext cx="3835909" cy="899734"/>
            <a:chOff x="6529452" y="2270537"/>
            <a:chExt cx="3835909" cy="899734"/>
          </a:xfrm>
        </p:grpSpPr>
        <p:sp>
          <p:nvSpPr>
            <p:cNvPr id="240" name="TextBox 28"/>
            <p:cNvSpPr txBox="1"/>
            <p:nvPr/>
          </p:nvSpPr>
          <p:spPr>
            <a:xfrm>
              <a:off x="6529454" y="2270537"/>
              <a:ext cx="1569660" cy="4316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41" name="Rectangle 29"/>
            <p:cNvSpPr/>
            <p:nvPr/>
          </p:nvSpPr>
          <p:spPr>
            <a:xfrm>
              <a:off x="6529452" y="2637818"/>
              <a:ext cx="3835909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242" name="组合 241"/>
          <p:cNvGrpSpPr/>
          <p:nvPr/>
        </p:nvGrpSpPr>
        <p:grpSpPr>
          <a:xfrm>
            <a:off x="7201337" y="5196155"/>
            <a:ext cx="3835909" cy="899734"/>
            <a:chOff x="6529452" y="2270537"/>
            <a:chExt cx="3835909" cy="899734"/>
          </a:xfrm>
        </p:grpSpPr>
        <p:sp>
          <p:nvSpPr>
            <p:cNvPr id="243" name="TextBox 28"/>
            <p:cNvSpPr txBox="1"/>
            <p:nvPr/>
          </p:nvSpPr>
          <p:spPr>
            <a:xfrm>
              <a:off x="6529454" y="2270537"/>
              <a:ext cx="1569660" cy="4316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44" name="Rectangle 29"/>
            <p:cNvSpPr/>
            <p:nvPr/>
          </p:nvSpPr>
          <p:spPr>
            <a:xfrm>
              <a:off x="6529452" y="2637818"/>
              <a:ext cx="3835909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sp>
        <p:nvSpPr>
          <p:cNvPr id="245" name="矩形 244"/>
          <p:cNvSpPr/>
          <p:nvPr/>
        </p:nvSpPr>
        <p:spPr>
          <a:xfrm>
            <a:off x="886078" y="1424540"/>
            <a:ext cx="3851998" cy="353949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246" name="矩形 245"/>
          <p:cNvSpPr/>
          <p:nvPr/>
        </p:nvSpPr>
        <p:spPr>
          <a:xfrm>
            <a:off x="2981081" y="3726107"/>
            <a:ext cx="2694443" cy="247584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</p:spTree>
  </p:cSld>
  <p:clrMapOvr>
    <a:masterClrMapping/>
  </p:clrMapOvr>
  <p:transition spd="slow" advTm="3000">
    <p:push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349"/>
                                </p:stCondLst>
                                <p:childTnLst>
                                  <p:par>
                                    <p:cTn id="2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2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849"/>
                                </p:stCondLst>
                                <p:childTnLst>
                                  <p:par>
                                    <p:cTn id="3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349"/>
                                </p:stCondLst>
                                <p:childTnLst>
                                  <p:par>
                                    <p:cTn id="4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2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849"/>
                                </p:stCondLst>
                                <p:childTnLst>
                                  <p:par>
                                    <p:cTn id="5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2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349"/>
                                </p:stCondLst>
                                <p:childTnLst>
                                  <p:par>
                                    <p:cTn id="62" presetID="2" presetClass="entr" presetSubtype="9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64" dur="1000" fill="hold"/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65" dur="1000" fill="hold"/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fill="hold" grpId="0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68" dur="1000" fill="hold"/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69" dur="1000" fill="hold"/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245" grpId="0" animBg="1"/>
          <p:bldP spid="24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349"/>
                                </p:stCondLst>
                                <p:childTnLst>
                                  <p:par>
                                    <p:cTn id="2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2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849"/>
                                </p:stCondLst>
                                <p:childTnLst>
                                  <p:par>
                                    <p:cTn id="3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349"/>
                                </p:stCondLst>
                                <p:childTnLst>
                                  <p:par>
                                    <p:cTn id="4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2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849"/>
                                </p:stCondLst>
                                <p:childTnLst>
                                  <p:par>
                                    <p:cTn id="5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2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349"/>
                                </p:stCondLst>
                                <p:childTnLst>
                                  <p:par>
                                    <p:cTn id="62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245" grpId="0" animBg="1"/>
          <p:bldP spid="246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70"/>
            <a:ext cx="12189611" cy="6858000"/>
          </a:xfrm>
          <a:prstGeom prst="rect">
            <a:avLst/>
          </a:prstGeom>
        </p:spPr>
      </p:pic>
      <p:sp>
        <p:nvSpPr>
          <p:cNvPr id="10" name="Shape 206"/>
          <p:cNvSpPr>
            <a:spLocks noChangeArrowheads="1"/>
          </p:cNvSpPr>
          <p:nvPr/>
        </p:nvSpPr>
        <p:spPr bwMode="auto">
          <a:xfrm>
            <a:off x="2948199" y="1711598"/>
            <a:ext cx="254000" cy="1318684"/>
          </a:xfrm>
          <a:custGeom>
            <a:avLst/>
            <a:gdLst>
              <a:gd name="T0" fmla="*/ 20231 w 21600"/>
              <a:gd name="T1" fmla="*/ 0 h 21600"/>
              <a:gd name="T2" fmla="*/ 0 w 21600"/>
              <a:gd name="T3" fmla="*/ 0 h 21600"/>
              <a:gd name="T4" fmla="*/ 0 w 21600"/>
              <a:gd name="T5" fmla="*/ 21600 h 21600"/>
              <a:gd name="T6" fmla="*/ 21600 w 21600"/>
              <a:gd name="T7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31" y="0"/>
                </a:move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25400">
            <a:solidFill>
              <a:srgbClr val="FFFFFF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1" name="Shape 207"/>
          <p:cNvSpPr>
            <a:spLocks noChangeArrowheads="1"/>
          </p:cNvSpPr>
          <p:nvPr/>
        </p:nvSpPr>
        <p:spPr bwMode="auto">
          <a:xfrm rot="10800000">
            <a:off x="9062826" y="1762398"/>
            <a:ext cx="256116" cy="1318684"/>
          </a:xfrm>
          <a:custGeom>
            <a:avLst/>
            <a:gdLst>
              <a:gd name="T0" fmla="*/ 20231 w 21600"/>
              <a:gd name="T1" fmla="*/ 0 h 21600"/>
              <a:gd name="T2" fmla="*/ 0 w 21600"/>
              <a:gd name="T3" fmla="*/ 0 h 21600"/>
              <a:gd name="T4" fmla="*/ 0 w 21600"/>
              <a:gd name="T5" fmla="*/ 21600 h 21600"/>
              <a:gd name="T6" fmla="*/ 21600 w 21600"/>
              <a:gd name="T7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31" y="0"/>
                </a:move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25400">
            <a:solidFill>
              <a:srgbClr val="FFFFFF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2" name="Shape 208"/>
          <p:cNvSpPr>
            <a:spLocks noChangeShapeType="1"/>
          </p:cNvSpPr>
          <p:nvPr/>
        </p:nvSpPr>
        <p:spPr bwMode="auto">
          <a:xfrm flipV="1">
            <a:off x="9687242" y="1842831"/>
            <a:ext cx="0" cy="1155700"/>
          </a:xfrm>
          <a:prstGeom prst="line">
            <a:avLst/>
          </a:prstGeom>
          <a:noFill/>
          <a:ln w="25400">
            <a:solidFill>
              <a:srgbClr val="FFFFFF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3" name="Shape 209"/>
          <p:cNvSpPr>
            <a:spLocks noChangeShapeType="1"/>
          </p:cNvSpPr>
          <p:nvPr/>
        </p:nvSpPr>
        <p:spPr bwMode="auto">
          <a:xfrm flipV="1">
            <a:off x="10055542" y="1990998"/>
            <a:ext cx="0" cy="861484"/>
          </a:xfrm>
          <a:prstGeom prst="line">
            <a:avLst/>
          </a:prstGeom>
          <a:noFill/>
          <a:ln w="25400">
            <a:solidFill>
              <a:srgbClr val="FFFFFF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4" name="Shape 210"/>
          <p:cNvSpPr>
            <a:spLocks noChangeShapeType="1"/>
          </p:cNvSpPr>
          <p:nvPr/>
        </p:nvSpPr>
        <p:spPr bwMode="auto">
          <a:xfrm flipV="1">
            <a:off x="2556615" y="1792031"/>
            <a:ext cx="0" cy="1155700"/>
          </a:xfrm>
          <a:prstGeom prst="line">
            <a:avLst/>
          </a:prstGeom>
          <a:noFill/>
          <a:ln w="25400">
            <a:solidFill>
              <a:srgbClr val="FFFFFF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5" name="Shape 211"/>
          <p:cNvSpPr>
            <a:spLocks noChangeShapeType="1"/>
          </p:cNvSpPr>
          <p:nvPr/>
        </p:nvSpPr>
        <p:spPr bwMode="auto">
          <a:xfrm flipV="1">
            <a:off x="2165032" y="1940198"/>
            <a:ext cx="0" cy="861484"/>
          </a:xfrm>
          <a:prstGeom prst="line">
            <a:avLst/>
          </a:prstGeom>
          <a:noFill/>
          <a:ln w="25400">
            <a:solidFill>
              <a:srgbClr val="FFFFFF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009484" y="3556000"/>
            <a:ext cx="2143762" cy="2143760"/>
            <a:chOff x="5009484" y="3556000"/>
            <a:chExt cx="2143762" cy="2143760"/>
          </a:xfrm>
        </p:grpSpPr>
        <p:grpSp>
          <p:nvGrpSpPr>
            <p:cNvPr id="3" name="组合 2"/>
            <p:cNvGrpSpPr/>
            <p:nvPr/>
          </p:nvGrpSpPr>
          <p:grpSpPr>
            <a:xfrm>
              <a:off x="5009484" y="3556000"/>
              <a:ext cx="2143762" cy="2143760"/>
              <a:chOff x="4568596" y="924798"/>
              <a:chExt cx="3229434" cy="3229432"/>
            </a:xfrm>
          </p:grpSpPr>
          <p:sp>
            <p:nvSpPr>
              <p:cNvPr id="16" name="Shape 98"/>
              <p:cNvSpPr>
                <a:spLocks noChangeArrowheads="1"/>
              </p:cNvSpPr>
              <p:nvPr/>
            </p:nvSpPr>
            <p:spPr bwMode="auto">
              <a:xfrm>
                <a:off x="4849671" y="1205873"/>
                <a:ext cx="2667284" cy="2667282"/>
              </a:xfrm>
              <a:custGeom>
                <a:avLst/>
                <a:gdLst>
                  <a:gd name="T0" fmla="*/ 16796 w 19679"/>
                  <a:gd name="T1" fmla="*/ 2882 h 19679"/>
                  <a:gd name="T2" fmla="*/ 16796 w 19679"/>
                  <a:gd name="T3" fmla="*/ 16796 h 19679"/>
                  <a:gd name="T4" fmla="*/ 2882 w 19679"/>
                  <a:gd name="T5" fmla="*/ 16796 h 19679"/>
                  <a:gd name="T6" fmla="*/ 2882 w 19679"/>
                  <a:gd name="T7" fmla="*/ 2882 h 19679"/>
                  <a:gd name="T8" fmla="*/ 16796 w 19679"/>
                  <a:gd name="T9" fmla="*/ 2882 h 19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79" h="19679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76200">
                <a:solidFill>
                  <a:srgbClr val="FFFFFF"/>
                </a:solidFill>
                <a:miter lim="4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>
                  <a:latin typeface="华文细黑"/>
                  <a:ea typeface="字魂35号-经典雅黑"/>
                  <a:sym typeface="华文细黑"/>
                </a:endParaRPr>
              </a:p>
            </p:txBody>
          </p:sp>
          <p:sp>
            <p:nvSpPr>
              <p:cNvPr id="17" name="Shape 99"/>
              <p:cNvSpPr>
                <a:spLocks noChangeArrowheads="1"/>
              </p:cNvSpPr>
              <p:nvPr/>
            </p:nvSpPr>
            <p:spPr bwMode="auto">
              <a:xfrm>
                <a:off x="4568596" y="924798"/>
                <a:ext cx="3229434" cy="3229432"/>
              </a:xfrm>
              <a:custGeom>
                <a:avLst/>
                <a:gdLst>
                  <a:gd name="T0" fmla="*/ 16796 w 19679"/>
                  <a:gd name="T1" fmla="*/ 2882 h 19679"/>
                  <a:gd name="T2" fmla="*/ 16796 w 19679"/>
                  <a:gd name="T3" fmla="*/ 16796 h 19679"/>
                  <a:gd name="T4" fmla="*/ 2882 w 19679"/>
                  <a:gd name="T5" fmla="*/ 16796 h 19679"/>
                  <a:gd name="T6" fmla="*/ 2882 w 19679"/>
                  <a:gd name="T7" fmla="*/ 2882 h 19679"/>
                  <a:gd name="T8" fmla="*/ 16796 w 19679"/>
                  <a:gd name="T9" fmla="*/ 2882 h 19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79" h="19679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9525">
                <a:solidFill>
                  <a:srgbClr val="FFFFFF">
                    <a:alpha val="65097"/>
                  </a:srgbClr>
                </a:solidFill>
                <a:miter lim="4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>
                  <a:latin typeface="华文细黑"/>
                  <a:ea typeface="字魂35号-经典雅黑"/>
                  <a:sym typeface="华文细黑"/>
                </a:endParaRPr>
              </a:p>
            </p:txBody>
          </p:sp>
        </p:grpSp>
        <p:sp>
          <p:nvSpPr>
            <p:cNvPr id="18" name="Shape 105"/>
            <p:cNvSpPr/>
            <p:nvPr/>
          </p:nvSpPr>
          <p:spPr bwMode="auto">
            <a:xfrm>
              <a:off x="5480975" y="4237506"/>
              <a:ext cx="1282059" cy="10361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anchor="ctr">
              <a:spAutoFit/>
            </a:bodyPr>
            <a:lstStyle/>
            <a:p>
              <a:pPr algn="ctr" defTabSz="412115">
                <a:lnSpc>
                  <a:spcPct val="80000"/>
                </a:lnSpc>
                <a:defRPr/>
              </a:pPr>
              <a:r>
                <a:rPr lang="en-US" sz="8000" kern="0" cap="all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헤드라인A"/>
                  <a:sym typeface="华文细黑"/>
                </a:rPr>
                <a:t>04</a:t>
              </a:r>
              <a:endParaRPr sz="8000" kern="0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헤드라인A"/>
                <a:sym typeface="华文细黑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3675359" y="1751240"/>
            <a:ext cx="47574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/>
                <a:ea typeface="字魂35号-经典雅黑"/>
                <a:sym typeface="华文细黑"/>
              </a:rPr>
              <a:t>市场分析</a:t>
            </a:r>
            <a:endParaRPr lang="zh-CN" altLang="en-US" sz="80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/>
              <a:ea typeface="字魂35号-经典雅黑"/>
              <a:sym typeface="华文细黑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1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341822" y="688501"/>
            <a:ext cx="9721436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11096635" y="454395"/>
            <a:ext cx="488724" cy="440638"/>
            <a:chOff x="3720691" y="2824413"/>
            <a:chExt cx="1341120" cy="1209172"/>
          </a:xfrm>
          <a:solidFill>
            <a:srgbClr val="0B6863"/>
          </a:solidFill>
        </p:grpSpPr>
        <p:sp>
          <p:nvSpPr>
            <p:cNvPr id="4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5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</p:grpSp>
      <p:sp>
        <p:nvSpPr>
          <p:cNvPr id="6" name="文本占位符 4"/>
          <p:cNvSpPr txBox="1"/>
          <p:nvPr/>
        </p:nvSpPr>
        <p:spPr>
          <a:xfrm>
            <a:off x="1299849" y="111207"/>
            <a:ext cx="10515600" cy="5823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dirty="0" smtClean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点击</a:t>
            </a:r>
            <a:r>
              <a:rPr lang="zh-CN" altLang="en-US" dirty="0" smtClean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添加你的标题</a:t>
            </a:r>
            <a:endParaRPr lang="zh-CN" altLang="en-US" dirty="0">
              <a:solidFill>
                <a:srgbClr val="041969"/>
              </a:solidFill>
              <a:latin typeface="华文细黑"/>
              <a:ea typeface="字魂35号-经典雅黑"/>
              <a:sym typeface="华文细黑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74767" y="229275"/>
            <a:ext cx="632150" cy="569956"/>
            <a:chOff x="574767" y="208955"/>
            <a:chExt cx="632150" cy="569956"/>
          </a:xfrm>
        </p:grpSpPr>
        <p:sp>
          <p:nvSpPr>
            <p:cNvPr id="8" name="Freeform 5"/>
            <p:cNvSpPr/>
            <p:nvPr/>
          </p:nvSpPr>
          <p:spPr bwMode="auto">
            <a:xfrm rot="1855731">
              <a:off x="574767" y="208955"/>
              <a:ext cx="632150" cy="56995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9" name="KSO_Shape"/>
            <p:cNvSpPr/>
            <p:nvPr/>
          </p:nvSpPr>
          <p:spPr bwMode="auto">
            <a:xfrm>
              <a:off x="701214" y="306912"/>
              <a:ext cx="369729" cy="366032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sp>
        <p:nvSpPr>
          <p:cNvPr id="10" name="Shape 1661"/>
          <p:cNvSpPr/>
          <p:nvPr/>
        </p:nvSpPr>
        <p:spPr>
          <a:xfrm>
            <a:off x="5147899" y="3668804"/>
            <a:ext cx="1975796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2057" tIns="22057" rIns="22057" bIns="22057" anchor="ctr"/>
          <a:lstStyle/>
          <a:p>
            <a:endParaRPr sz="1705">
              <a:solidFill>
                <a:srgbClr val="53585F"/>
              </a:solidFill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1" name="Shape 1662"/>
          <p:cNvSpPr/>
          <p:nvPr/>
        </p:nvSpPr>
        <p:spPr>
          <a:xfrm>
            <a:off x="7169652" y="3668804"/>
            <a:ext cx="1975796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2057" tIns="22057" rIns="22057" bIns="22057" anchor="ctr"/>
          <a:lstStyle/>
          <a:p>
            <a:endParaRPr sz="1705">
              <a:solidFill>
                <a:srgbClr val="53585F"/>
              </a:solidFill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2" name="Shape 1663"/>
          <p:cNvSpPr/>
          <p:nvPr/>
        </p:nvSpPr>
        <p:spPr>
          <a:xfrm>
            <a:off x="10109764" y="3668805"/>
            <a:ext cx="2082237" cy="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2057" tIns="22057" rIns="22057" bIns="22057" anchor="ctr"/>
          <a:lstStyle/>
          <a:p>
            <a:endParaRPr sz="1705">
              <a:solidFill>
                <a:srgbClr val="53585F"/>
              </a:solidFill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3" name="Shape 1674"/>
          <p:cNvSpPr/>
          <p:nvPr/>
        </p:nvSpPr>
        <p:spPr>
          <a:xfrm>
            <a:off x="6289001" y="2882033"/>
            <a:ext cx="1609526" cy="15854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blipFill>
            <a:blip r:embed="rId1"/>
            <a:stretch>
              <a:fillRect b="-30000"/>
            </a:stretch>
          </a:blip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>
              <a:solidFill>
                <a:schemeClr val="lt1"/>
              </a:solidFill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4" name="Text Placeholder 3"/>
          <p:cNvSpPr txBox="1"/>
          <p:nvPr/>
        </p:nvSpPr>
        <p:spPr>
          <a:xfrm>
            <a:off x="6713792" y="3410271"/>
            <a:ext cx="754589" cy="51706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rgbClr val="FCFCFC"/>
                </a:solidFill>
                <a:latin typeface="华文细黑"/>
                <a:ea typeface="字魂35号-经典雅黑"/>
                <a:sym typeface="华文细黑"/>
              </a:rPr>
              <a:t>请替换文字内容</a:t>
            </a:r>
            <a:endParaRPr lang="id-ID" sz="1400" b="1" dirty="0">
              <a:solidFill>
                <a:srgbClr val="FCFCFC"/>
              </a:solidFill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5" name="Shape 1664"/>
          <p:cNvSpPr/>
          <p:nvPr/>
        </p:nvSpPr>
        <p:spPr>
          <a:xfrm>
            <a:off x="1945074" y="3668804"/>
            <a:ext cx="1156690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2057" tIns="22057" rIns="22057" bIns="22057" anchor="ctr"/>
          <a:lstStyle/>
          <a:p>
            <a:endParaRPr sz="1705">
              <a:solidFill>
                <a:srgbClr val="53585F"/>
              </a:solidFill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6" name="Shape 1660"/>
          <p:cNvSpPr/>
          <p:nvPr/>
        </p:nvSpPr>
        <p:spPr>
          <a:xfrm>
            <a:off x="3126145" y="3668804"/>
            <a:ext cx="1975796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2057" tIns="22057" rIns="22057" bIns="22057" anchor="ctr"/>
          <a:lstStyle/>
          <a:p>
            <a:endParaRPr sz="1705">
              <a:solidFill>
                <a:srgbClr val="53585F"/>
              </a:solidFill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7" name="Shape 1663"/>
          <p:cNvSpPr/>
          <p:nvPr/>
        </p:nvSpPr>
        <p:spPr>
          <a:xfrm>
            <a:off x="9191407" y="3668804"/>
            <a:ext cx="1062903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2057" tIns="22057" rIns="22057" bIns="22057" anchor="ctr"/>
          <a:lstStyle/>
          <a:p>
            <a:endParaRPr sz="1705">
              <a:solidFill>
                <a:srgbClr val="53585F"/>
              </a:solidFill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8" name="Shape 1664"/>
          <p:cNvSpPr/>
          <p:nvPr/>
        </p:nvSpPr>
        <p:spPr>
          <a:xfrm>
            <a:off x="-41321" y="3673691"/>
            <a:ext cx="1942146" cy="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2057" tIns="22057" rIns="22057" bIns="22057" anchor="ctr"/>
          <a:lstStyle/>
          <a:p>
            <a:endParaRPr sz="1705">
              <a:solidFill>
                <a:srgbClr val="53585F"/>
              </a:solidFill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9" name="Shape 1672"/>
          <p:cNvSpPr/>
          <p:nvPr/>
        </p:nvSpPr>
        <p:spPr>
          <a:xfrm>
            <a:off x="4293474" y="2880942"/>
            <a:ext cx="1609526" cy="15854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blipFill>
            <a:blip r:embed="rId1"/>
            <a:stretch>
              <a:fillRect b="-30000"/>
            </a:stretch>
          </a:blip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>
              <a:solidFill>
                <a:schemeClr val="lt1"/>
              </a:solidFill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20" name="Shape 1677"/>
          <p:cNvSpPr/>
          <p:nvPr/>
        </p:nvSpPr>
        <p:spPr>
          <a:xfrm>
            <a:off x="8284528" y="2880942"/>
            <a:ext cx="1609526" cy="15854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blipFill>
            <a:blip r:embed="rId1"/>
            <a:stretch>
              <a:fillRect b="-30000"/>
            </a:stretch>
          </a:blip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>
              <a:solidFill>
                <a:schemeClr val="lt1"/>
              </a:solidFill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21" name="Shape 1669"/>
          <p:cNvSpPr/>
          <p:nvPr/>
        </p:nvSpPr>
        <p:spPr>
          <a:xfrm>
            <a:off x="2297948" y="2880942"/>
            <a:ext cx="1609526" cy="15854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blipFill>
            <a:blip r:embed="rId1"/>
            <a:stretch>
              <a:fillRect b="-30000"/>
            </a:stretch>
          </a:blip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>
              <a:solidFill>
                <a:schemeClr val="lt1"/>
              </a:solidFill>
              <a:latin typeface="华文细黑"/>
              <a:ea typeface="字魂35号-经典雅黑"/>
              <a:sym typeface="华文细黑"/>
            </a:endParaRPr>
          </a:p>
        </p:txBody>
      </p:sp>
      <p:grpSp>
        <p:nvGrpSpPr>
          <p:cNvPr id="22" name="Group 38"/>
          <p:cNvGrpSpPr/>
          <p:nvPr/>
        </p:nvGrpSpPr>
        <p:grpSpPr>
          <a:xfrm>
            <a:off x="4339801" y="3924724"/>
            <a:ext cx="483402" cy="483402"/>
            <a:chOff x="4073627" y="3999857"/>
            <a:chExt cx="556668" cy="556668"/>
          </a:xfrm>
        </p:grpSpPr>
        <p:sp>
          <p:nvSpPr>
            <p:cNvPr id="23" name="Shape 1683"/>
            <p:cNvSpPr/>
            <p:nvPr/>
          </p:nvSpPr>
          <p:spPr>
            <a:xfrm>
              <a:off x="4073627" y="3999857"/>
              <a:ext cx="556668" cy="556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4" name="Shape 1685"/>
            <p:cNvSpPr/>
            <p:nvPr/>
          </p:nvSpPr>
          <p:spPr>
            <a:xfrm>
              <a:off x="4248567" y="4138023"/>
              <a:ext cx="206789" cy="285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5" h="21086" extrusionOk="0">
                  <a:moveTo>
                    <a:pt x="21023" y="5250"/>
                  </a:moveTo>
                  <a:lnTo>
                    <a:pt x="7163" y="195"/>
                  </a:lnTo>
                  <a:cubicBezTo>
                    <a:pt x="5264" y="-514"/>
                    <a:pt x="1521" y="853"/>
                    <a:pt x="445" y="2057"/>
                  </a:cubicBezTo>
                  <a:cubicBezTo>
                    <a:pt x="-35" y="2595"/>
                    <a:pt x="0" y="2983"/>
                    <a:pt x="0" y="3203"/>
                  </a:cubicBezTo>
                  <a:lnTo>
                    <a:pt x="173" y="14619"/>
                  </a:lnTo>
                  <a:cubicBezTo>
                    <a:pt x="184" y="14862"/>
                    <a:pt x="614" y="15188"/>
                    <a:pt x="983" y="15348"/>
                  </a:cubicBezTo>
                  <a:cubicBezTo>
                    <a:pt x="1753" y="15682"/>
                    <a:pt x="13399" y="20826"/>
                    <a:pt x="13729" y="20972"/>
                  </a:cubicBezTo>
                  <a:cubicBezTo>
                    <a:pt x="13905" y="21051"/>
                    <a:pt x="14115" y="21086"/>
                    <a:pt x="14322" y="21086"/>
                  </a:cubicBezTo>
                  <a:cubicBezTo>
                    <a:pt x="14499" y="21086"/>
                    <a:pt x="14675" y="21058"/>
                    <a:pt x="14834" y="21002"/>
                  </a:cubicBezTo>
                  <a:cubicBezTo>
                    <a:pt x="15185" y="20881"/>
                    <a:pt x="15404" y="20645"/>
                    <a:pt x="15404" y="20388"/>
                  </a:cubicBezTo>
                  <a:lnTo>
                    <a:pt x="15404" y="8397"/>
                  </a:lnTo>
                  <a:cubicBezTo>
                    <a:pt x="15404" y="8148"/>
                    <a:pt x="15198" y="7917"/>
                    <a:pt x="14862" y="7792"/>
                  </a:cubicBezTo>
                  <a:lnTo>
                    <a:pt x="2263" y="2817"/>
                  </a:lnTo>
                  <a:cubicBezTo>
                    <a:pt x="2408" y="2620"/>
                    <a:pt x="2968" y="2205"/>
                    <a:pt x="3997" y="1825"/>
                  </a:cubicBezTo>
                  <a:cubicBezTo>
                    <a:pt x="5082" y="1422"/>
                    <a:pt x="5896" y="1574"/>
                    <a:pt x="6082" y="1625"/>
                  </a:cubicBezTo>
                  <a:cubicBezTo>
                    <a:pt x="6082" y="1625"/>
                    <a:pt x="18173" y="6203"/>
                    <a:pt x="18544" y="6339"/>
                  </a:cubicBezTo>
                  <a:cubicBezTo>
                    <a:pt x="18911" y="6476"/>
                    <a:pt x="18918" y="6495"/>
                    <a:pt x="18918" y="6729"/>
                  </a:cubicBezTo>
                  <a:cubicBezTo>
                    <a:pt x="18918" y="6961"/>
                    <a:pt x="18918" y="18107"/>
                    <a:pt x="18918" y="18107"/>
                  </a:cubicBezTo>
                  <a:cubicBezTo>
                    <a:pt x="18918" y="18674"/>
                    <a:pt x="19733" y="18906"/>
                    <a:pt x="20330" y="18906"/>
                  </a:cubicBezTo>
                  <a:cubicBezTo>
                    <a:pt x="20927" y="18906"/>
                    <a:pt x="21565" y="18493"/>
                    <a:pt x="21565" y="18107"/>
                  </a:cubicBezTo>
                  <a:lnTo>
                    <a:pt x="21565" y="5855"/>
                  </a:lnTo>
                  <a:cubicBezTo>
                    <a:pt x="21565" y="5605"/>
                    <a:pt x="21357" y="5375"/>
                    <a:pt x="21023" y="525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sz="1705">
                <a:solidFill>
                  <a:srgbClr val="53585F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25" name="Group 37"/>
          <p:cNvGrpSpPr/>
          <p:nvPr/>
        </p:nvGrpSpPr>
        <p:grpSpPr>
          <a:xfrm>
            <a:off x="2352688" y="2933189"/>
            <a:ext cx="483402" cy="483402"/>
            <a:chOff x="1785343" y="2858041"/>
            <a:chExt cx="556668" cy="556668"/>
          </a:xfrm>
        </p:grpSpPr>
        <p:sp>
          <p:nvSpPr>
            <p:cNvPr id="26" name="Shape 1678"/>
            <p:cNvSpPr/>
            <p:nvPr/>
          </p:nvSpPr>
          <p:spPr>
            <a:xfrm>
              <a:off x="1785343" y="2858041"/>
              <a:ext cx="556668" cy="556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7" name="Shape 1686"/>
            <p:cNvSpPr/>
            <p:nvPr/>
          </p:nvSpPr>
          <p:spPr>
            <a:xfrm>
              <a:off x="1976501" y="3008761"/>
              <a:ext cx="174352" cy="2552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83" y="0"/>
                  </a:moveTo>
                  <a:lnTo>
                    <a:pt x="7175" y="2115"/>
                  </a:lnTo>
                  <a:lnTo>
                    <a:pt x="3801" y="2115"/>
                  </a:lnTo>
                  <a:lnTo>
                    <a:pt x="5186" y="4231"/>
                  </a:lnTo>
                  <a:cubicBezTo>
                    <a:pt x="5186" y="4231"/>
                    <a:pt x="16313" y="4231"/>
                    <a:pt x="16313" y="4231"/>
                  </a:cubicBezTo>
                  <a:lnTo>
                    <a:pt x="17698" y="2115"/>
                  </a:lnTo>
                  <a:lnTo>
                    <a:pt x="14324" y="2115"/>
                  </a:lnTo>
                  <a:lnTo>
                    <a:pt x="13217" y="0"/>
                  </a:lnTo>
                  <a:lnTo>
                    <a:pt x="8283" y="0"/>
                  </a:lnTo>
                  <a:close/>
                  <a:moveTo>
                    <a:pt x="2165" y="2614"/>
                  </a:moveTo>
                  <a:cubicBezTo>
                    <a:pt x="977" y="2614"/>
                    <a:pt x="0" y="3264"/>
                    <a:pt x="0" y="4076"/>
                  </a:cubicBezTo>
                  <a:lnTo>
                    <a:pt x="0" y="20121"/>
                  </a:lnTo>
                  <a:cubicBezTo>
                    <a:pt x="0" y="20933"/>
                    <a:pt x="977" y="21600"/>
                    <a:pt x="2165" y="21600"/>
                  </a:cubicBezTo>
                  <a:lnTo>
                    <a:pt x="19460" y="21600"/>
                  </a:lnTo>
                  <a:cubicBezTo>
                    <a:pt x="20648" y="21600"/>
                    <a:pt x="21600" y="20933"/>
                    <a:pt x="21600" y="20121"/>
                  </a:cubicBezTo>
                  <a:lnTo>
                    <a:pt x="21600" y="4076"/>
                  </a:lnTo>
                  <a:cubicBezTo>
                    <a:pt x="21600" y="3264"/>
                    <a:pt x="20648" y="2614"/>
                    <a:pt x="19460" y="2614"/>
                  </a:cubicBezTo>
                  <a:lnTo>
                    <a:pt x="17597" y="5778"/>
                  </a:lnTo>
                  <a:lnTo>
                    <a:pt x="4003" y="5778"/>
                  </a:lnTo>
                  <a:lnTo>
                    <a:pt x="2165" y="2614"/>
                  </a:ln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sz="1705">
                <a:solidFill>
                  <a:srgbClr val="53585F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28" name="Group 40"/>
          <p:cNvGrpSpPr/>
          <p:nvPr/>
        </p:nvGrpSpPr>
        <p:grpSpPr>
          <a:xfrm>
            <a:off x="8320229" y="3924724"/>
            <a:ext cx="483403" cy="483402"/>
            <a:chOff x="8657337" y="3999857"/>
            <a:chExt cx="556669" cy="556668"/>
          </a:xfrm>
        </p:grpSpPr>
        <p:sp>
          <p:nvSpPr>
            <p:cNvPr id="29" name="Shape 1684"/>
            <p:cNvSpPr/>
            <p:nvPr/>
          </p:nvSpPr>
          <p:spPr>
            <a:xfrm>
              <a:off x="8657337" y="3999857"/>
              <a:ext cx="556669" cy="556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30" name="Shape 1687"/>
            <p:cNvSpPr/>
            <p:nvPr/>
          </p:nvSpPr>
          <p:spPr>
            <a:xfrm>
              <a:off x="8848496" y="4156361"/>
              <a:ext cx="174352" cy="249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sz="1705">
                <a:solidFill>
                  <a:srgbClr val="53585F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31" name="Group 41"/>
          <p:cNvGrpSpPr/>
          <p:nvPr/>
        </p:nvGrpSpPr>
        <p:grpSpPr>
          <a:xfrm>
            <a:off x="1727787" y="3486381"/>
            <a:ext cx="364842" cy="364842"/>
            <a:chOff x="1065729" y="3500706"/>
            <a:chExt cx="420138" cy="420138"/>
          </a:xfrm>
        </p:grpSpPr>
        <p:sp>
          <p:nvSpPr>
            <p:cNvPr id="32" name="Shape 1688"/>
            <p:cNvSpPr/>
            <p:nvPr/>
          </p:nvSpPr>
          <p:spPr>
            <a:xfrm>
              <a:off x="1065729" y="3500706"/>
              <a:ext cx="420138" cy="4201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7F7FA"/>
            </a:solidFill>
            <a:ln w="12700">
              <a:solidFill>
                <a:srgbClr val="A6AAA9"/>
              </a:solidFill>
              <a:miter lim="400000"/>
            </a:ln>
          </p:spPr>
          <p:txBody>
            <a:bodyPr lIns="16542" tIns="16542" rIns="16542" bIns="16542" anchor="ctr"/>
            <a:lstStyle/>
            <a:p>
              <a:pPr>
                <a:lnSpc>
                  <a:spcPct val="120000"/>
                </a:lnSpc>
              </a:pPr>
              <a:endParaRPr sz="1705">
                <a:solidFill>
                  <a:srgbClr val="53585F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33" name="Shape 1689"/>
            <p:cNvSpPr/>
            <p:nvPr/>
          </p:nvSpPr>
          <p:spPr>
            <a:xfrm>
              <a:off x="1162442" y="3611819"/>
              <a:ext cx="205812" cy="2106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1" h="20433" extrusionOk="0">
                  <a:moveTo>
                    <a:pt x="14102" y="6331"/>
                  </a:moveTo>
                  <a:cubicBezTo>
                    <a:pt x="13391" y="5619"/>
                    <a:pt x="13391" y="4469"/>
                    <a:pt x="14102" y="3759"/>
                  </a:cubicBezTo>
                  <a:cubicBezTo>
                    <a:pt x="14812" y="3049"/>
                    <a:pt x="15965" y="3049"/>
                    <a:pt x="16674" y="3759"/>
                  </a:cubicBezTo>
                  <a:cubicBezTo>
                    <a:pt x="17385" y="4469"/>
                    <a:pt x="17385" y="5619"/>
                    <a:pt x="16674" y="6331"/>
                  </a:cubicBezTo>
                  <a:cubicBezTo>
                    <a:pt x="15965" y="7041"/>
                    <a:pt x="14812" y="7041"/>
                    <a:pt x="14102" y="6331"/>
                  </a:cubicBezTo>
                  <a:close/>
                  <a:moveTo>
                    <a:pt x="12904" y="13199"/>
                  </a:moveTo>
                  <a:cubicBezTo>
                    <a:pt x="12904" y="13199"/>
                    <a:pt x="21289" y="7286"/>
                    <a:pt x="20359" y="518"/>
                  </a:cubicBezTo>
                  <a:cubicBezTo>
                    <a:pt x="20339" y="369"/>
                    <a:pt x="20289" y="271"/>
                    <a:pt x="20226" y="206"/>
                  </a:cubicBezTo>
                  <a:cubicBezTo>
                    <a:pt x="20162" y="145"/>
                    <a:pt x="20065" y="93"/>
                    <a:pt x="19914" y="72"/>
                  </a:cubicBezTo>
                  <a:cubicBezTo>
                    <a:pt x="13147" y="-856"/>
                    <a:pt x="7233" y="7529"/>
                    <a:pt x="7233" y="7529"/>
                  </a:cubicBezTo>
                  <a:cubicBezTo>
                    <a:pt x="2104" y="6928"/>
                    <a:pt x="2478" y="7929"/>
                    <a:pt x="137" y="13421"/>
                  </a:cubicBezTo>
                  <a:cubicBezTo>
                    <a:pt x="-311" y="14470"/>
                    <a:pt x="416" y="14829"/>
                    <a:pt x="1211" y="14536"/>
                  </a:cubicBezTo>
                  <a:cubicBezTo>
                    <a:pt x="2006" y="14242"/>
                    <a:pt x="3764" y="13593"/>
                    <a:pt x="3764" y="13593"/>
                  </a:cubicBezTo>
                  <a:lnTo>
                    <a:pt x="6840" y="16669"/>
                  </a:lnTo>
                  <a:cubicBezTo>
                    <a:pt x="6840" y="16669"/>
                    <a:pt x="6192" y="18426"/>
                    <a:pt x="5897" y="19222"/>
                  </a:cubicBezTo>
                  <a:cubicBezTo>
                    <a:pt x="5604" y="20018"/>
                    <a:pt x="5963" y="20744"/>
                    <a:pt x="7012" y="20297"/>
                  </a:cubicBezTo>
                  <a:cubicBezTo>
                    <a:pt x="12505" y="17955"/>
                    <a:pt x="13504" y="18328"/>
                    <a:pt x="12904" y="13199"/>
                  </a:cubicBez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34" name="Group 1692"/>
          <p:cNvGrpSpPr/>
          <p:nvPr/>
        </p:nvGrpSpPr>
        <p:grpSpPr>
          <a:xfrm>
            <a:off x="10070377" y="3486381"/>
            <a:ext cx="364842" cy="364842"/>
            <a:chOff x="0" y="0"/>
            <a:chExt cx="840273" cy="840273"/>
          </a:xfrm>
        </p:grpSpPr>
        <p:sp>
          <p:nvSpPr>
            <p:cNvPr id="35" name="Shape 1690"/>
            <p:cNvSpPr/>
            <p:nvPr/>
          </p:nvSpPr>
          <p:spPr>
            <a:xfrm>
              <a:off x="0" y="0"/>
              <a:ext cx="840274" cy="8402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7F7FA"/>
            </a:solidFill>
            <a:ln w="12700" cap="flat">
              <a:solidFill>
                <a:srgbClr val="A6AAA9"/>
              </a:solidFill>
              <a:prstDash val="solid"/>
              <a:miter lim="400000"/>
            </a:ln>
            <a:effectLst/>
          </p:spPr>
          <p:txBody>
            <a:bodyPr wrap="square" lIns="16542" tIns="16542" rIns="16542" bIns="16542" numCol="1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 sz="1705">
                <a:solidFill>
                  <a:srgbClr val="53585F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36" name="Shape 1691"/>
            <p:cNvSpPr/>
            <p:nvPr/>
          </p:nvSpPr>
          <p:spPr>
            <a:xfrm>
              <a:off x="180945" y="221045"/>
              <a:ext cx="478384" cy="3981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36" extrusionOk="0">
                  <a:moveTo>
                    <a:pt x="21327" y="11618"/>
                  </a:moveTo>
                  <a:lnTo>
                    <a:pt x="21327" y="11618"/>
                  </a:lnTo>
                  <a:lnTo>
                    <a:pt x="21327" y="11291"/>
                  </a:lnTo>
                  <a:lnTo>
                    <a:pt x="21327" y="11291"/>
                  </a:lnTo>
                  <a:lnTo>
                    <a:pt x="21327" y="11291"/>
                  </a:lnTo>
                  <a:cubicBezTo>
                    <a:pt x="21600" y="11291"/>
                    <a:pt x="21600" y="11291"/>
                    <a:pt x="21600" y="11291"/>
                  </a:cubicBezTo>
                  <a:cubicBezTo>
                    <a:pt x="21600" y="10963"/>
                    <a:pt x="21600" y="10963"/>
                    <a:pt x="21600" y="10963"/>
                  </a:cubicBezTo>
                  <a:lnTo>
                    <a:pt x="21600" y="10963"/>
                  </a:lnTo>
                  <a:lnTo>
                    <a:pt x="21600" y="10636"/>
                  </a:lnTo>
                  <a:lnTo>
                    <a:pt x="21600" y="10636"/>
                  </a:lnTo>
                  <a:lnTo>
                    <a:pt x="21600" y="10636"/>
                  </a:lnTo>
                  <a:cubicBezTo>
                    <a:pt x="21600" y="10309"/>
                    <a:pt x="21600" y="10309"/>
                    <a:pt x="21600" y="10309"/>
                  </a:cubicBezTo>
                  <a:lnTo>
                    <a:pt x="21600" y="10309"/>
                  </a:lnTo>
                  <a:lnTo>
                    <a:pt x="21600" y="9981"/>
                  </a:lnTo>
                  <a:cubicBezTo>
                    <a:pt x="21600" y="9981"/>
                    <a:pt x="21600" y="9981"/>
                    <a:pt x="21327" y="9981"/>
                  </a:cubicBezTo>
                  <a:lnTo>
                    <a:pt x="21327" y="9981"/>
                  </a:lnTo>
                  <a:cubicBezTo>
                    <a:pt x="21327" y="9981"/>
                    <a:pt x="21327" y="9981"/>
                    <a:pt x="21327" y="9654"/>
                  </a:cubicBezTo>
                  <a:lnTo>
                    <a:pt x="21327" y="9654"/>
                  </a:lnTo>
                  <a:lnTo>
                    <a:pt x="21327" y="9654"/>
                  </a:lnTo>
                  <a:lnTo>
                    <a:pt x="21327" y="9327"/>
                  </a:lnTo>
                  <a:lnTo>
                    <a:pt x="21053" y="9327"/>
                  </a:lnTo>
                  <a:lnTo>
                    <a:pt x="21053" y="9327"/>
                  </a:lnTo>
                  <a:cubicBezTo>
                    <a:pt x="13671" y="491"/>
                    <a:pt x="13671" y="491"/>
                    <a:pt x="13671" y="491"/>
                  </a:cubicBezTo>
                  <a:cubicBezTo>
                    <a:pt x="13124" y="-164"/>
                    <a:pt x="12030" y="-164"/>
                    <a:pt x="11484" y="491"/>
                  </a:cubicBezTo>
                  <a:cubicBezTo>
                    <a:pt x="10937" y="1145"/>
                    <a:pt x="10937" y="2454"/>
                    <a:pt x="11484" y="3109"/>
                  </a:cubicBezTo>
                  <a:cubicBezTo>
                    <a:pt x="16132" y="8672"/>
                    <a:pt x="16132" y="8672"/>
                    <a:pt x="16132" y="8672"/>
                  </a:cubicBezTo>
                  <a:cubicBezTo>
                    <a:pt x="1641" y="8672"/>
                    <a:pt x="1641" y="8672"/>
                    <a:pt x="1641" y="8672"/>
                  </a:cubicBezTo>
                  <a:cubicBezTo>
                    <a:pt x="1094" y="8672"/>
                    <a:pt x="547" y="9000"/>
                    <a:pt x="273" y="9654"/>
                  </a:cubicBezTo>
                  <a:cubicBezTo>
                    <a:pt x="0" y="9981"/>
                    <a:pt x="0" y="10309"/>
                    <a:pt x="0" y="10636"/>
                  </a:cubicBezTo>
                  <a:cubicBezTo>
                    <a:pt x="0" y="11291"/>
                    <a:pt x="273" y="11618"/>
                    <a:pt x="547" y="11945"/>
                  </a:cubicBezTo>
                  <a:cubicBezTo>
                    <a:pt x="820" y="12272"/>
                    <a:pt x="1094" y="12600"/>
                    <a:pt x="1641" y="12600"/>
                  </a:cubicBezTo>
                  <a:lnTo>
                    <a:pt x="1641" y="12600"/>
                  </a:lnTo>
                  <a:cubicBezTo>
                    <a:pt x="16132" y="12600"/>
                    <a:pt x="16132" y="12600"/>
                    <a:pt x="16132" y="12600"/>
                  </a:cubicBezTo>
                  <a:cubicBezTo>
                    <a:pt x="11484" y="18163"/>
                    <a:pt x="11484" y="18163"/>
                    <a:pt x="11484" y="18163"/>
                  </a:cubicBezTo>
                  <a:cubicBezTo>
                    <a:pt x="10937" y="18818"/>
                    <a:pt x="10937" y="20127"/>
                    <a:pt x="11484" y="20781"/>
                  </a:cubicBezTo>
                  <a:cubicBezTo>
                    <a:pt x="11757" y="21109"/>
                    <a:pt x="12304" y="21436"/>
                    <a:pt x="12577" y="21436"/>
                  </a:cubicBezTo>
                  <a:cubicBezTo>
                    <a:pt x="13124" y="21436"/>
                    <a:pt x="13397" y="21109"/>
                    <a:pt x="13671" y="20781"/>
                  </a:cubicBezTo>
                  <a:cubicBezTo>
                    <a:pt x="21053" y="11945"/>
                    <a:pt x="21053" y="11945"/>
                    <a:pt x="21053" y="11945"/>
                  </a:cubicBezTo>
                  <a:lnTo>
                    <a:pt x="21053" y="11945"/>
                  </a:lnTo>
                  <a:cubicBezTo>
                    <a:pt x="21053" y="11945"/>
                    <a:pt x="21327" y="11945"/>
                    <a:pt x="21327" y="11618"/>
                  </a:cubicBezTo>
                  <a:lnTo>
                    <a:pt x="21327" y="11618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sp>
        <p:nvSpPr>
          <p:cNvPr id="37" name="Text Placeholder 3"/>
          <p:cNvSpPr txBox="1"/>
          <p:nvPr/>
        </p:nvSpPr>
        <p:spPr>
          <a:xfrm>
            <a:off x="2763245" y="3410546"/>
            <a:ext cx="755603" cy="51706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866775" fontAlgn="base">
              <a:lnSpc>
                <a:spcPct val="120000"/>
              </a:lnSpc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b="1" dirty="0" smtClean="0">
                <a:solidFill>
                  <a:srgbClr val="FCFCFC"/>
                </a:solidFill>
                <a:latin typeface="华文细黑"/>
                <a:ea typeface="字魂35号-经典雅黑"/>
                <a:cs typeface="Open Sans" panose="020B0606030504020204" pitchFamily="34" charset="0"/>
                <a:sym typeface="华文细黑"/>
              </a:rPr>
              <a:t>请替换文字内容</a:t>
            </a:r>
            <a:endParaRPr lang="id-ID" sz="1400" b="1" dirty="0">
              <a:solidFill>
                <a:srgbClr val="FCFCFC"/>
              </a:solidFill>
              <a:latin typeface="华文细黑"/>
              <a:ea typeface="字魂35号-经典雅黑"/>
              <a:cs typeface="Open Sans" panose="020B0606030504020204" pitchFamily="34" charset="0"/>
              <a:sym typeface="华文细黑"/>
            </a:endParaRPr>
          </a:p>
        </p:txBody>
      </p:sp>
      <p:sp>
        <p:nvSpPr>
          <p:cNvPr id="38" name="Text Placeholder 3"/>
          <p:cNvSpPr txBox="1"/>
          <p:nvPr/>
        </p:nvSpPr>
        <p:spPr>
          <a:xfrm>
            <a:off x="4742438" y="3410272"/>
            <a:ext cx="754589" cy="51706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rgbClr val="FCFCFC"/>
                </a:solidFill>
                <a:latin typeface="华文细黑"/>
                <a:ea typeface="字魂35号-经典雅黑"/>
                <a:sym typeface="华文细黑"/>
              </a:rPr>
              <a:t>请替换文字内容</a:t>
            </a:r>
            <a:endParaRPr lang="id-ID" sz="1400" b="1" dirty="0">
              <a:solidFill>
                <a:srgbClr val="FCFCFC"/>
              </a:solidFill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39" name="Text Placeholder 3"/>
          <p:cNvSpPr txBox="1"/>
          <p:nvPr/>
        </p:nvSpPr>
        <p:spPr>
          <a:xfrm>
            <a:off x="8711997" y="3410271"/>
            <a:ext cx="754589" cy="51706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rgbClr val="FCFCFC"/>
                </a:solidFill>
                <a:latin typeface="华文细黑"/>
                <a:ea typeface="字魂35号-经典雅黑"/>
                <a:sym typeface="华文细黑"/>
              </a:rPr>
              <a:t>请替换文字内容</a:t>
            </a:r>
            <a:endParaRPr lang="id-ID" sz="1400" b="1" dirty="0">
              <a:solidFill>
                <a:srgbClr val="FCFCFC"/>
              </a:solidFill>
              <a:latin typeface="华文细黑"/>
              <a:ea typeface="字魂35号-经典雅黑"/>
              <a:sym typeface="华文细黑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333117" y="2933189"/>
            <a:ext cx="483402" cy="483402"/>
            <a:chOff x="6333117" y="2933189"/>
            <a:chExt cx="483402" cy="483402"/>
          </a:xfrm>
        </p:grpSpPr>
        <p:sp>
          <p:nvSpPr>
            <p:cNvPr id="41" name="Shape 1681"/>
            <p:cNvSpPr/>
            <p:nvPr/>
          </p:nvSpPr>
          <p:spPr>
            <a:xfrm>
              <a:off x="6333117" y="2933189"/>
              <a:ext cx="483402" cy="483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42" name="Shape 1682"/>
            <p:cNvSpPr/>
            <p:nvPr/>
          </p:nvSpPr>
          <p:spPr>
            <a:xfrm>
              <a:off x="6466349" y="3066414"/>
              <a:ext cx="216937" cy="216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sz="1705">
                <a:solidFill>
                  <a:srgbClr val="53585F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43" name="Group 65"/>
          <p:cNvGrpSpPr/>
          <p:nvPr/>
        </p:nvGrpSpPr>
        <p:grpSpPr>
          <a:xfrm>
            <a:off x="1661997" y="4852724"/>
            <a:ext cx="2879533" cy="1113967"/>
            <a:chOff x="8535495" y="2503712"/>
            <a:chExt cx="3061923" cy="1056336"/>
          </a:xfrm>
        </p:grpSpPr>
        <p:sp>
          <p:nvSpPr>
            <p:cNvPr id="44" name="TextBox 66"/>
            <p:cNvSpPr txBox="1"/>
            <p:nvPr/>
          </p:nvSpPr>
          <p:spPr>
            <a:xfrm>
              <a:off x="9231915" y="2503712"/>
              <a:ext cx="1669082" cy="409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45" name="Rectangle 67"/>
            <p:cNvSpPr/>
            <p:nvPr/>
          </p:nvSpPr>
          <p:spPr>
            <a:xfrm>
              <a:off x="8535495" y="2842452"/>
              <a:ext cx="3061923" cy="717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105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46" name="Group 65"/>
          <p:cNvGrpSpPr/>
          <p:nvPr/>
        </p:nvGrpSpPr>
        <p:grpSpPr>
          <a:xfrm>
            <a:off x="3656633" y="1378028"/>
            <a:ext cx="2879533" cy="1113967"/>
            <a:chOff x="8535495" y="2503712"/>
            <a:chExt cx="3061923" cy="1056336"/>
          </a:xfrm>
        </p:grpSpPr>
        <p:sp>
          <p:nvSpPr>
            <p:cNvPr id="47" name="TextBox 66"/>
            <p:cNvSpPr txBox="1"/>
            <p:nvPr/>
          </p:nvSpPr>
          <p:spPr>
            <a:xfrm>
              <a:off x="9226801" y="2503712"/>
              <a:ext cx="1669082" cy="409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48" name="Rectangle 67"/>
            <p:cNvSpPr/>
            <p:nvPr/>
          </p:nvSpPr>
          <p:spPr>
            <a:xfrm>
              <a:off x="8535495" y="2842452"/>
              <a:ext cx="3061923" cy="717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105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49" name="Group 65"/>
          <p:cNvGrpSpPr/>
          <p:nvPr/>
        </p:nvGrpSpPr>
        <p:grpSpPr>
          <a:xfrm>
            <a:off x="5651319" y="4856182"/>
            <a:ext cx="2879533" cy="1113967"/>
            <a:chOff x="8535495" y="2503712"/>
            <a:chExt cx="3061923" cy="1056336"/>
          </a:xfrm>
        </p:grpSpPr>
        <p:sp>
          <p:nvSpPr>
            <p:cNvPr id="50" name="TextBox 66"/>
            <p:cNvSpPr txBox="1"/>
            <p:nvPr/>
          </p:nvSpPr>
          <p:spPr>
            <a:xfrm>
              <a:off x="9231915" y="2503712"/>
              <a:ext cx="1669082" cy="409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51" name="Rectangle 67"/>
            <p:cNvSpPr/>
            <p:nvPr/>
          </p:nvSpPr>
          <p:spPr>
            <a:xfrm>
              <a:off x="8535495" y="2842452"/>
              <a:ext cx="3061923" cy="717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105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52" name="Group 65"/>
          <p:cNvGrpSpPr/>
          <p:nvPr/>
        </p:nvGrpSpPr>
        <p:grpSpPr>
          <a:xfrm>
            <a:off x="7649524" y="1371802"/>
            <a:ext cx="2879533" cy="1113967"/>
            <a:chOff x="8535495" y="2503712"/>
            <a:chExt cx="3061923" cy="1056336"/>
          </a:xfrm>
        </p:grpSpPr>
        <p:sp>
          <p:nvSpPr>
            <p:cNvPr id="53" name="TextBox 66"/>
            <p:cNvSpPr txBox="1"/>
            <p:nvPr/>
          </p:nvSpPr>
          <p:spPr>
            <a:xfrm>
              <a:off x="9231915" y="2503712"/>
              <a:ext cx="1669082" cy="409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54" name="Rectangle 67"/>
            <p:cNvSpPr/>
            <p:nvPr/>
          </p:nvSpPr>
          <p:spPr>
            <a:xfrm>
              <a:off x="8535495" y="2842452"/>
              <a:ext cx="3061923" cy="717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105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</p:spTree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49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849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349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849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349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849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349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849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349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849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349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849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349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849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349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849"/>
                            </p:stCondLst>
                            <p:childTnLst>
                              <p:par>
                                <p:cTn id="10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349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849"/>
                            </p:stCondLst>
                            <p:childTnLst>
                              <p:par>
                                <p:cTn id="1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 animBg="1"/>
      <p:bldP spid="11" grpId="0" animBg="1"/>
      <p:bldP spid="12" grpId="0" animBg="1"/>
      <p:bldP spid="13" grpId="0" animBg="1"/>
      <p:bldP spid="14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37" grpId="0" build="p"/>
      <p:bldP spid="38" grpId="0"/>
      <p:bldP spid="3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341822" y="688501"/>
            <a:ext cx="9721436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11096635" y="454395"/>
            <a:ext cx="488724" cy="440638"/>
            <a:chOff x="3720691" y="2824413"/>
            <a:chExt cx="1341120" cy="1209172"/>
          </a:xfrm>
          <a:solidFill>
            <a:srgbClr val="0B6863"/>
          </a:solidFill>
        </p:grpSpPr>
        <p:sp>
          <p:nvSpPr>
            <p:cNvPr id="4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5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</p:grpSp>
      <p:sp>
        <p:nvSpPr>
          <p:cNvPr id="6" name="文本占位符 4"/>
          <p:cNvSpPr txBox="1"/>
          <p:nvPr/>
        </p:nvSpPr>
        <p:spPr>
          <a:xfrm>
            <a:off x="1299849" y="111207"/>
            <a:ext cx="10515600" cy="5823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dirty="0" smtClean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点击</a:t>
            </a:r>
            <a:r>
              <a:rPr lang="zh-CN" altLang="en-US" dirty="0" smtClean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添加你的标题</a:t>
            </a:r>
            <a:endParaRPr lang="zh-CN" altLang="en-US" dirty="0">
              <a:solidFill>
                <a:srgbClr val="041969"/>
              </a:solidFill>
              <a:latin typeface="华文细黑"/>
              <a:ea typeface="字魂35号-经典雅黑"/>
              <a:sym typeface="华文细黑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74767" y="229275"/>
            <a:ext cx="632150" cy="569956"/>
            <a:chOff x="574767" y="208955"/>
            <a:chExt cx="632150" cy="569956"/>
          </a:xfrm>
        </p:grpSpPr>
        <p:sp>
          <p:nvSpPr>
            <p:cNvPr id="8" name="Freeform 5"/>
            <p:cNvSpPr/>
            <p:nvPr/>
          </p:nvSpPr>
          <p:spPr bwMode="auto">
            <a:xfrm rot="1855731">
              <a:off x="574767" y="208955"/>
              <a:ext cx="632150" cy="56995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9" name="KSO_Shape"/>
            <p:cNvSpPr/>
            <p:nvPr/>
          </p:nvSpPr>
          <p:spPr bwMode="auto">
            <a:xfrm>
              <a:off x="701214" y="306912"/>
              <a:ext cx="369729" cy="366032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sp>
        <p:nvSpPr>
          <p:cNvPr id="10" name="Freeform 9"/>
          <p:cNvSpPr/>
          <p:nvPr/>
        </p:nvSpPr>
        <p:spPr bwMode="auto">
          <a:xfrm>
            <a:off x="3894540" y="1657725"/>
            <a:ext cx="2622227" cy="2213084"/>
          </a:xfrm>
          <a:custGeom>
            <a:avLst/>
            <a:gdLst/>
            <a:ahLst/>
            <a:cxnLst>
              <a:cxn ang="0">
                <a:pos x="372" y="215"/>
              </a:cxn>
              <a:cxn ang="0">
                <a:pos x="372" y="215"/>
              </a:cxn>
              <a:cxn ang="0">
                <a:pos x="260" y="262"/>
              </a:cxn>
              <a:cxn ang="0">
                <a:pos x="214" y="373"/>
              </a:cxn>
              <a:cxn ang="0">
                <a:pos x="214" y="375"/>
              </a:cxn>
              <a:cxn ang="0">
                <a:pos x="158" y="375"/>
              </a:cxn>
              <a:cxn ang="0">
                <a:pos x="167" y="368"/>
              </a:cxn>
              <a:cxn ang="0">
                <a:pos x="179" y="340"/>
              </a:cxn>
              <a:cxn ang="0">
                <a:pos x="167" y="311"/>
              </a:cxn>
              <a:cxn ang="0">
                <a:pos x="138" y="299"/>
              </a:cxn>
              <a:cxn ang="0">
                <a:pos x="109" y="311"/>
              </a:cxn>
              <a:cxn ang="0">
                <a:pos x="97" y="340"/>
              </a:cxn>
              <a:cxn ang="0">
                <a:pos x="109" y="368"/>
              </a:cxn>
              <a:cxn ang="0">
                <a:pos x="118" y="375"/>
              </a:cxn>
              <a:cxn ang="0">
                <a:pos x="61" y="375"/>
              </a:cxn>
              <a:cxn ang="0">
                <a:pos x="61" y="373"/>
              </a:cxn>
              <a:cxn ang="0">
                <a:pos x="61" y="367"/>
              </a:cxn>
              <a:cxn ang="0">
                <a:pos x="62" y="342"/>
              </a:cxn>
              <a:cxn ang="0">
                <a:pos x="0" y="307"/>
              </a:cxn>
              <a:cxn ang="0">
                <a:pos x="17" y="243"/>
              </a:cxn>
              <a:cxn ang="0">
                <a:pos x="86" y="247"/>
              </a:cxn>
              <a:cxn ang="0">
                <a:pos x="119" y="191"/>
              </a:cxn>
              <a:cxn ang="0">
                <a:pos x="85" y="127"/>
              </a:cxn>
              <a:cxn ang="0">
                <a:pos x="106" y="105"/>
              </a:cxn>
              <a:cxn ang="0">
                <a:pos x="128" y="84"/>
              </a:cxn>
              <a:cxn ang="0">
                <a:pos x="188" y="120"/>
              </a:cxn>
              <a:cxn ang="0">
                <a:pos x="243" y="88"/>
              </a:cxn>
              <a:cxn ang="0">
                <a:pos x="243" y="16"/>
              </a:cxn>
              <a:cxn ang="0">
                <a:pos x="303" y="0"/>
              </a:cxn>
              <a:cxn ang="0">
                <a:pos x="339" y="62"/>
              </a:cxn>
              <a:cxn ang="0">
                <a:pos x="372" y="60"/>
              </a:cxn>
              <a:cxn ang="0">
                <a:pos x="372" y="121"/>
              </a:cxn>
              <a:cxn ang="0">
                <a:pos x="375" y="117"/>
              </a:cxn>
              <a:cxn ang="0">
                <a:pos x="404" y="105"/>
              </a:cxn>
              <a:cxn ang="0">
                <a:pos x="433" y="117"/>
              </a:cxn>
              <a:cxn ang="0">
                <a:pos x="445" y="145"/>
              </a:cxn>
              <a:cxn ang="0">
                <a:pos x="433" y="174"/>
              </a:cxn>
              <a:cxn ang="0">
                <a:pos x="404" y="186"/>
              </a:cxn>
              <a:cxn ang="0">
                <a:pos x="375" y="174"/>
              </a:cxn>
              <a:cxn ang="0">
                <a:pos x="372" y="170"/>
              </a:cxn>
              <a:cxn ang="0">
                <a:pos x="372" y="215"/>
              </a:cxn>
            </a:cxnLst>
            <a:rect l="0" t="0" r="r" b="b"/>
            <a:pathLst>
              <a:path w="445" h="375">
                <a:moveTo>
                  <a:pt x="372" y="215"/>
                </a:moveTo>
                <a:cubicBezTo>
                  <a:pt x="372" y="215"/>
                  <a:pt x="372" y="215"/>
                  <a:pt x="372" y="215"/>
                </a:cubicBezTo>
                <a:cubicBezTo>
                  <a:pt x="328" y="215"/>
                  <a:pt x="291" y="231"/>
                  <a:pt x="260" y="262"/>
                </a:cubicBezTo>
                <a:cubicBezTo>
                  <a:pt x="229" y="292"/>
                  <a:pt x="214" y="330"/>
                  <a:pt x="214" y="373"/>
                </a:cubicBezTo>
                <a:cubicBezTo>
                  <a:pt x="214" y="374"/>
                  <a:pt x="214" y="375"/>
                  <a:pt x="214" y="375"/>
                </a:cubicBezTo>
                <a:cubicBezTo>
                  <a:pt x="158" y="375"/>
                  <a:pt x="158" y="375"/>
                  <a:pt x="158" y="375"/>
                </a:cubicBezTo>
                <a:cubicBezTo>
                  <a:pt x="161" y="373"/>
                  <a:pt x="164" y="371"/>
                  <a:pt x="167" y="368"/>
                </a:cubicBezTo>
                <a:cubicBezTo>
                  <a:pt x="175" y="360"/>
                  <a:pt x="179" y="351"/>
                  <a:pt x="179" y="340"/>
                </a:cubicBezTo>
                <a:cubicBezTo>
                  <a:pt x="179" y="328"/>
                  <a:pt x="175" y="319"/>
                  <a:pt x="167" y="311"/>
                </a:cubicBezTo>
                <a:cubicBezTo>
                  <a:pt x="159" y="303"/>
                  <a:pt x="149" y="299"/>
                  <a:pt x="138" y="299"/>
                </a:cubicBezTo>
                <a:cubicBezTo>
                  <a:pt x="127" y="299"/>
                  <a:pt x="117" y="303"/>
                  <a:pt x="109" y="311"/>
                </a:cubicBezTo>
                <a:cubicBezTo>
                  <a:pt x="101" y="319"/>
                  <a:pt x="97" y="328"/>
                  <a:pt x="97" y="340"/>
                </a:cubicBezTo>
                <a:cubicBezTo>
                  <a:pt x="97" y="351"/>
                  <a:pt x="101" y="360"/>
                  <a:pt x="109" y="368"/>
                </a:cubicBezTo>
                <a:cubicBezTo>
                  <a:pt x="112" y="371"/>
                  <a:pt x="115" y="373"/>
                  <a:pt x="118" y="375"/>
                </a:cubicBezTo>
                <a:cubicBezTo>
                  <a:pt x="61" y="375"/>
                  <a:pt x="61" y="375"/>
                  <a:pt x="61" y="375"/>
                </a:cubicBezTo>
                <a:cubicBezTo>
                  <a:pt x="61" y="374"/>
                  <a:pt x="61" y="374"/>
                  <a:pt x="61" y="373"/>
                </a:cubicBezTo>
                <a:cubicBezTo>
                  <a:pt x="61" y="371"/>
                  <a:pt x="61" y="369"/>
                  <a:pt x="61" y="367"/>
                </a:cubicBezTo>
                <a:cubicBezTo>
                  <a:pt x="61" y="359"/>
                  <a:pt x="62" y="350"/>
                  <a:pt x="62" y="342"/>
                </a:cubicBezTo>
                <a:cubicBezTo>
                  <a:pt x="0" y="307"/>
                  <a:pt x="0" y="307"/>
                  <a:pt x="0" y="307"/>
                </a:cubicBezTo>
                <a:cubicBezTo>
                  <a:pt x="4" y="285"/>
                  <a:pt x="9" y="263"/>
                  <a:pt x="17" y="243"/>
                </a:cubicBezTo>
                <a:cubicBezTo>
                  <a:pt x="86" y="247"/>
                  <a:pt x="86" y="247"/>
                  <a:pt x="86" y="247"/>
                </a:cubicBezTo>
                <a:cubicBezTo>
                  <a:pt x="95" y="227"/>
                  <a:pt x="106" y="209"/>
                  <a:pt x="119" y="191"/>
                </a:cubicBezTo>
                <a:cubicBezTo>
                  <a:pt x="85" y="127"/>
                  <a:pt x="85" y="127"/>
                  <a:pt x="85" y="127"/>
                </a:cubicBezTo>
                <a:cubicBezTo>
                  <a:pt x="92" y="120"/>
                  <a:pt x="99" y="112"/>
                  <a:pt x="106" y="105"/>
                </a:cubicBezTo>
                <a:cubicBezTo>
                  <a:pt x="113" y="98"/>
                  <a:pt x="120" y="91"/>
                  <a:pt x="128" y="84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206" y="107"/>
                  <a:pt x="224" y="96"/>
                  <a:pt x="243" y="88"/>
                </a:cubicBezTo>
                <a:cubicBezTo>
                  <a:pt x="243" y="16"/>
                  <a:pt x="243" y="16"/>
                  <a:pt x="243" y="16"/>
                </a:cubicBezTo>
                <a:cubicBezTo>
                  <a:pt x="262" y="9"/>
                  <a:pt x="283" y="4"/>
                  <a:pt x="303" y="0"/>
                </a:cubicBezTo>
                <a:cubicBezTo>
                  <a:pt x="339" y="62"/>
                  <a:pt x="339" y="62"/>
                  <a:pt x="339" y="62"/>
                </a:cubicBezTo>
                <a:cubicBezTo>
                  <a:pt x="350" y="61"/>
                  <a:pt x="361" y="60"/>
                  <a:pt x="372" y="60"/>
                </a:cubicBezTo>
                <a:cubicBezTo>
                  <a:pt x="372" y="121"/>
                  <a:pt x="372" y="121"/>
                  <a:pt x="372" y="121"/>
                </a:cubicBezTo>
                <a:cubicBezTo>
                  <a:pt x="373" y="119"/>
                  <a:pt x="374" y="118"/>
                  <a:pt x="375" y="117"/>
                </a:cubicBezTo>
                <a:cubicBezTo>
                  <a:pt x="383" y="109"/>
                  <a:pt x="393" y="105"/>
                  <a:pt x="404" y="105"/>
                </a:cubicBezTo>
                <a:cubicBezTo>
                  <a:pt x="415" y="105"/>
                  <a:pt x="425" y="109"/>
                  <a:pt x="433" y="117"/>
                </a:cubicBezTo>
                <a:cubicBezTo>
                  <a:pt x="441" y="125"/>
                  <a:pt x="445" y="134"/>
                  <a:pt x="445" y="145"/>
                </a:cubicBezTo>
                <a:cubicBezTo>
                  <a:pt x="445" y="157"/>
                  <a:pt x="441" y="166"/>
                  <a:pt x="433" y="174"/>
                </a:cubicBezTo>
                <a:cubicBezTo>
                  <a:pt x="425" y="182"/>
                  <a:pt x="415" y="186"/>
                  <a:pt x="404" y="186"/>
                </a:cubicBezTo>
                <a:cubicBezTo>
                  <a:pt x="393" y="186"/>
                  <a:pt x="383" y="182"/>
                  <a:pt x="375" y="174"/>
                </a:cubicBezTo>
                <a:cubicBezTo>
                  <a:pt x="374" y="173"/>
                  <a:pt x="373" y="172"/>
                  <a:pt x="372" y="170"/>
                </a:cubicBezTo>
                <a:lnTo>
                  <a:pt x="372" y="215"/>
                </a:lnTo>
                <a:close/>
              </a:path>
            </a:pathLst>
          </a:custGeom>
          <a:blipFill>
            <a:blip r:embed="rId1"/>
            <a:stretch>
              <a:fillRect b="-30000"/>
            </a:stretch>
          </a:blip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lt1"/>
              </a:solidFill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1" name="Freeform 10"/>
          <p:cNvSpPr/>
          <p:nvPr/>
        </p:nvSpPr>
        <p:spPr bwMode="auto">
          <a:xfrm>
            <a:off x="6086701" y="1650751"/>
            <a:ext cx="2203787" cy="2633849"/>
          </a:xfrm>
          <a:custGeom>
            <a:avLst/>
            <a:gdLst/>
            <a:ahLst/>
            <a:cxnLst>
              <a:cxn ang="0">
                <a:pos x="314" y="376"/>
              </a:cxn>
              <a:cxn ang="0">
                <a:pos x="256" y="376"/>
              </a:cxn>
              <a:cxn ang="0">
                <a:pos x="257" y="377"/>
              </a:cxn>
              <a:cxn ang="0">
                <a:pos x="269" y="406"/>
              </a:cxn>
              <a:cxn ang="0">
                <a:pos x="257" y="434"/>
              </a:cxn>
              <a:cxn ang="0">
                <a:pos x="228" y="446"/>
              </a:cxn>
              <a:cxn ang="0">
                <a:pos x="200" y="434"/>
              </a:cxn>
              <a:cxn ang="0">
                <a:pos x="188" y="406"/>
              </a:cxn>
              <a:cxn ang="0">
                <a:pos x="200" y="377"/>
              </a:cxn>
              <a:cxn ang="0">
                <a:pos x="200" y="376"/>
              </a:cxn>
              <a:cxn ang="0">
                <a:pos x="158" y="376"/>
              </a:cxn>
              <a:cxn ang="0">
                <a:pos x="158" y="374"/>
              </a:cxn>
              <a:cxn ang="0">
                <a:pos x="111" y="263"/>
              </a:cxn>
              <a:cxn ang="0">
                <a:pos x="0" y="216"/>
              </a:cxn>
              <a:cxn ang="0">
                <a:pos x="0" y="171"/>
              </a:cxn>
              <a:cxn ang="0">
                <a:pos x="3" y="175"/>
              </a:cxn>
              <a:cxn ang="0">
                <a:pos x="32" y="187"/>
              </a:cxn>
              <a:cxn ang="0">
                <a:pos x="61" y="175"/>
              </a:cxn>
              <a:cxn ang="0">
                <a:pos x="73" y="146"/>
              </a:cxn>
              <a:cxn ang="0">
                <a:pos x="61" y="118"/>
              </a:cxn>
              <a:cxn ang="0">
                <a:pos x="32" y="106"/>
              </a:cxn>
              <a:cxn ang="0">
                <a:pos x="3" y="118"/>
              </a:cxn>
              <a:cxn ang="0">
                <a:pos x="0" y="122"/>
              </a:cxn>
              <a:cxn ang="0">
                <a:pos x="0" y="61"/>
              </a:cxn>
              <a:cxn ang="0">
                <a:pos x="2" y="61"/>
              </a:cxn>
              <a:cxn ang="0">
                <a:pos x="32" y="62"/>
              </a:cxn>
              <a:cxn ang="0">
                <a:pos x="67" y="0"/>
              </a:cxn>
              <a:cxn ang="0">
                <a:pos x="126" y="15"/>
              </a:cxn>
              <a:cxn ang="0">
                <a:pos x="126" y="86"/>
              </a:cxn>
              <a:cxn ang="0">
                <a:pos x="186" y="120"/>
              </a:cxn>
              <a:cxn ang="0">
                <a:pos x="246" y="84"/>
              </a:cxn>
              <a:cxn ang="0">
                <a:pos x="270" y="106"/>
              </a:cxn>
              <a:cxn ang="0">
                <a:pos x="288" y="126"/>
              </a:cxn>
              <a:cxn ang="0">
                <a:pos x="252" y="186"/>
              </a:cxn>
              <a:cxn ang="0">
                <a:pos x="288" y="244"/>
              </a:cxn>
              <a:cxn ang="0">
                <a:pos x="359" y="244"/>
              </a:cxn>
              <a:cxn ang="0">
                <a:pos x="374" y="301"/>
              </a:cxn>
              <a:cxn ang="0">
                <a:pos x="313" y="341"/>
              </a:cxn>
              <a:cxn ang="0">
                <a:pos x="314" y="374"/>
              </a:cxn>
              <a:cxn ang="0">
                <a:pos x="314" y="376"/>
              </a:cxn>
            </a:cxnLst>
            <a:rect l="0" t="0" r="r" b="b"/>
            <a:pathLst>
              <a:path w="374" h="446">
                <a:moveTo>
                  <a:pt x="314" y="376"/>
                </a:moveTo>
                <a:cubicBezTo>
                  <a:pt x="256" y="376"/>
                  <a:pt x="256" y="376"/>
                  <a:pt x="256" y="376"/>
                </a:cubicBezTo>
                <a:cubicBezTo>
                  <a:pt x="256" y="376"/>
                  <a:pt x="257" y="377"/>
                  <a:pt x="257" y="377"/>
                </a:cubicBezTo>
                <a:cubicBezTo>
                  <a:pt x="265" y="385"/>
                  <a:pt x="269" y="395"/>
                  <a:pt x="269" y="406"/>
                </a:cubicBezTo>
                <a:cubicBezTo>
                  <a:pt x="269" y="417"/>
                  <a:pt x="265" y="427"/>
                  <a:pt x="257" y="434"/>
                </a:cubicBezTo>
                <a:cubicBezTo>
                  <a:pt x="249" y="442"/>
                  <a:pt x="240" y="446"/>
                  <a:pt x="228" y="446"/>
                </a:cubicBezTo>
                <a:cubicBezTo>
                  <a:pt x="217" y="446"/>
                  <a:pt x="208" y="442"/>
                  <a:pt x="200" y="434"/>
                </a:cubicBezTo>
                <a:cubicBezTo>
                  <a:pt x="192" y="427"/>
                  <a:pt x="188" y="417"/>
                  <a:pt x="188" y="406"/>
                </a:cubicBezTo>
                <a:cubicBezTo>
                  <a:pt x="188" y="395"/>
                  <a:pt x="192" y="385"/>
                  <a:pt x="200" y="377"/>
                </a:cubicBezTo>
                <a:cubicBezTo>
                  <a:pt x="200" y="377"/>
                  <a:pt x="200" y="376"/>
                  <a:pt x="200" y="376"/>
                </a:cubicBezTo>
                <a:cubicBezTo>
                  <a:pt x="158" y="376"/>
                  <a:pt x="158" y="376"/>
                  <a:pt x="158" y="376"/>
                </a:cubicBezTo>
                <a:cubicBezTo>
                  <a:pt x="158" y="376"/>
                  <a:pt x="158" y="375"/>
                  <a:pt x="158" y="374"/>
                </a:cubicBezTo>
                <a:cubicBezTo>
                  <a:pt x="158" y="331"/>
                  <a:pt x="142" y="293"/>
                  <a:pt x="111" y="263"/>
                </a:cubicBezTo>
                <a:cubicBezTo>
                  <a:pt x="81" y="232"/>
                  <a:pt x="43" y="216"/>
                  <a:pt x="0" y="216"/>
                </a:cubicBezTo>
                <a:cubicBezTo>
                  <a:pt x="0" y="171"/>
                  <a:pt x="0" y="171"/>
                  <a:pt x="0" y="171"/>
                </a:cubicBezTo>
                <a:cubicBezTo>
                  <a:pt x="1" y="173"/>
                  <a:pt x="2" y="174"/>
                  <a:pt x="3" y="175"/>
                </a:cubicBezTo>
                <a:cubicBezTo>
                  <a:pt x="11" y="183"/>
                  <a:pt x="21" y="187"/>
                  <a:pt x="32" y="187"/>
                </a:cubicBezTo>
                <a:cubicBezTo>
                  <a:pt x="43" y="187"/>
                  <a:pt x="53" y="183"/>
                  <a:pt x="61" y="175"/>
                </a:cubicBezTo>
                <a:cubicBezTo>
                  <a:pt x="69" y="167"/>
                  <a:pt x="73" y="158"/>
                  <a:pt x="73" y="146"/>
                </a:cubicBezTo>
                <a:cubicBezTo>
                  <a:pt x="73" y="135"/>
                  <a:pt x="69" y="126"/>
                  <a:pt x="61" y="118"/>
                </a:cubicBezTo>
                <a:cubicBezTo>
                  <a:pt x="53" y="110"/>
                  <a:pt x="43" y="106"/>
                  <a:pt x="32" y="106"/>
                </a:cubicBezTo>
                <a:cubicBezTo>
                  <a:pt x="21" y="106"/>
                  <a:pt x="11" y="110"/>
                  <a:pt x="3" y="118"/>
                </a:cubicBezTo>
                <a:cubicBezTo>
                  <a:pt x="2" y="119"/>
                  <a:pt x="1" y="120"/>
                  <a:pt x="0" y="122"/>
                </a:cubicBezTo>
                <a:cubicBezTo>
                  <a:pt x="0" y="61"/>
                  <a:pt x="0" y="61"/>
                  <a:pt x="0" y="61"/>
                </a:cubicBezTo>
                <a:cubicBezTo>
                  <a:pt x="1" y="61"/>
                  <a:pt x="1" y="61"/>
                  <a:pt x="2" y="61"/>
                </a:cubicBezTo>
                <a:cubicBezTo>
                  <a:pt x="12" y="61"/>
                  <a:pt x="22" y="61"/>
                  <a:pt x="32" y="62"/>
                </a:cubicBezTo>
                <a:cubicBezTo>
                  <a:pt x="67" y="0"/>
                  <a:pt x="67" y="0"/>
                  <a:pt x="67" y="0"/>
                </a:cubicBezTo>
                <a:cubicBezTo>
                  <a:pt x="87" y="4"/>
                  <a:pt x="107" y="8"/>
                  <a:pt x="126" y="15"/>
                </a:cubicBezTo>
                <a:cubicBezTo>
                  <a:pt x="126" y="86"/>
                  <a:pt x="126" y="86"/>
                  <a:pt x="126" y="86"/>
                </a:cubicBezTo>
                <a:cubicBezTo>
                  <a:pt x="147" y="95"/>
                  <a:pt x="167" y="106"/>
                  <a:pt x="186" y="120"/>
                </a:cubicBezTo>
                <a:cubicBezTo>
                  <a:pt x="246" y="84"/>
                  <a:pt x="246" y="84"/>
                  <a:pt x="246" y="84"/>
                </a:cubicBezTo>
                <a:cubicBezTo>
                  <a:pt x="254" y="91"/>
                  <a:pt x="262" y="98"/>
                  <a:pt x="270" y="106"/>
                </a:cubicBezTo>
                <a:cubicBezTo>
                  <a:pt x="276" y="113"/>
                  <a:pt x="282" y="119"/>
                  <a:pt x="288" y="126"/>
                </a:cubicBezTo>
                <a:cubicBezTo>
                  <a:pt x="252" y="186"/>
                  <a:pt x="252" y="186"/>
                  <a:pt x="252" y="186"/>
                </a:cubicBezTo>
                <a:cubicBezTo>
                  <a:pt x="266" y="204"/>
                  <a:pt x="278" y="224"/>
                  <a:pt x="288" y="244"/>
                </a:cubicBezTo>
                <a:cubicBezTo>
                  <a:pt x="359" y="244"/>
                  <a:pt x="359" y="244"/>
                  <a:pt x="359" y="244"/>
                </a:cubicBezTo>
                <a:cubicBezTo>
                  <a:pt x="365" y="263"/>
                  <a:pt x="370" y="282"/>
                  <a:pt x="374" y="301"/>
                </a:cubicBezTo>
                <a:cubicBezTo>
                  <a:pt x="313" y="341"/>
                  <a:pt x="313" y="341"/>
                  <a:pt x="313" y="341"/>
                </a:cubicBezTo>
                <a:cubicBezTo>
                  <a:pt x="314" y="352"/>
                  <a:pt x="314" y="363"/>
                  <a:pt x="314" y="374"/>
                </a:cubicBezTo>
                <a:cubicBezTo>
                  <a:pt x="314" y="375"/>
                  <a:pt x="314" y="375"/>
                  <a:pt x="314" y="376"/>
                </a:cubicBezTo>
                <a:close/>
              </a:path>
            </a:pathLst>
          </a:custGeom>
          <a:blipFill>
            <a:blip r:embed="rId1"/>
            <a:stretch>
              <a:fillRect b="-30000"/>
            </a:stretch>
          </a:blip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lt1"/>
              </a:solidFill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2" name="Freeform 11"/>
          <p:cNvSpPr/>
          <p:nvPr/>
        </p:nvSpPr>
        <p:spPr bwMode="auto">
          <a:xfrm>
            <a:off x="5649665" y="3870809"/>
            <a:ext cx="2647799" cy="2192163"/>
          </a:xfrm>
          <a:custGeom>
            <a:avLst/>
            <a:gdLst/>
            <a:ahLst/>
            <a:cxnLst>
              <a:cxn ang="0">
                <a:pos x="74" y="156"/>
              </a:cxn>
              <a:cxn ang="0">
                <a:pos x="185" y="110"/>
              </a:cxn>
              <a:cxn ang="0">
                <a:pos x="232" y="0"/>
              </a:cxn>
              <a:cxn ang="0">
                <a:pos x="274" y="0"/>
              </a:cxn>
              <a:cxn ang="0">
                <a:pos x="274" y="1"/>
              </a:cxn>
              <a:cxn ang="0">
                <a:pos x="262" y="30"/>
              </a:cxn>
              <a:cxn ang="0">
                <a:pos x="274" y="58"/>
              </a:cxn>
              <a:cxn ang="0">
                <a:pos x="302" y="70"/>
              </a:cxn>
              <a:cxn ang="0">
                <a:pos x="331" y="58"/>
              </a:cxn>
              <a:cxn ang="0">
                <a:pos x="343" y="30"/>
              </a:cxn>
              <a:cxn ang="0">
                <a:pos x="331" y="1"/>
              </a:cxn>
              <a:cxn ang="0">
                <a:pos x="330" y="0"/>
              </a:cxn>
              <a:cxn ang="0">
                <a:pos x="388" y="0"/>
              </a:cxn>
              <a:cxn ang="0">
                <a:pos x="387" y="32"/>
              </a:cxn>
              <a:cxn ang="0">
                <a:pos x="449" y="66"/>
              </a:cxn>
              <a:cxn ang="0">
                <a:pos x="435" y="121"/>
              </a:cxn>
              <a:cxn ang="0">
                <a:pos x="362" y="125"/>
              </a:cxn>
              <a:cxn ang="0">
                <a:pos x="328" y="183"/>
              </a:cxn>
              <a:cxn ang="0">
                <a:pos x="365" y="243"/>
              </a:cxn>
              <a:cxn ang="0">
                <a:pos x="344" y="266"/>
              </a:cxn>
              <a:cxn ang="0">
                <a:pos x="321" y="287"/>
              </a:cxn>
              <a:cxn ang="0">
                <a:pos x="260" y="251"/>
              </a:cxn>
              <a:cxn ang="0">
                <a:pos x="202" y="285"/>
              </a:cxn>
              <a:cxn ang="0">
                <a:pos x="202" y="356"/>
              </a:cxn>
              <a:cxn ang="0">
                <a:pos x="144" y="371"/>
              </a:cxn>
              <a:cxn ang="0">
                <a:pos x="108" y="309"/>
              </a:cxn>
              <a:cxn ang="0">
                <a:pos x="76" y="311"/>
              </a:cxn>
              <a:cxn ang="0">
                <a:pos x="74" y="311"/>
              </a:cxn>
              <a:cxn ang="0">
                <a:pos x="74" y="248"/>
              </a:cxn>
              <a:cxn ang="0">
                <a:pos x="69" y="254"/>
              </a:cxn>
              <a:cxn ang="0">
                <a:pos x="40" y="266"/>
              </a:cxn>
              <a:cxn ang="0">
                <a:pos x="11" y="254"/>
              </a:cxn>
              <a:cxn ang="0">
                <a:pos x="0" y="226"/>
              </a:cxn>
              <a:cxn ang="0">
                <a:pos x="11" y="197"/>
              </a:cxn>
              <a:cxn ang="0">
                <a:pos x="40" y="185"/>
              </a:cxn>
              <a:cxn ang="0">
                <a:pos x="69" y="197"/>
              </a:cxn>
              <a:cxn ang="0">
                <a:pos x="74" y="203"/>
              </a:cxn>
              <a:cxn ang="0">
                <a:pos x="74" y="156"/>
              </a:cxn>
            </a:cxnLst>
            <a:rect l="0" t="0" r="r" b="b"/>
            <a:pathLst>
              <a:path w="449" h="371">
                <a:moveTo>
                  <a:pt x="74" y="156"/>
                </a:moveTo>
                <a:cubicBezTo>
                  <a:pt x="117" y="156"/>
                  <a:pt x="155" y="141"/>
                  <a:pt x="185" y="110"/>
                </a:cubicBezTo>
                <a:cubicBezTo>
                  <a:pt x="216" y="80"/>
                  <a:pt x="231" y="43"/>
                  <a:pt x="232" y="0"/>
                </a:cubicBezTo>
                <a:cubicBezTo>
                  <a:pt x="274" y="0"/>
                  <a:pt x="274" y="0"/>
                  <a:pt x="274" y="0"/>
                </a:cubicBezTo>
                <a:cubicBezTo>
                  <a:pt x="274" y="0"/>
                  <a:pt x="274" y="1"/>
                  <a:pt x="274" y="1"/>
                </a:cubicBezTo>
                <a:cubicBezTo>
                  <a:pt x="266" y="9"/>
                  <a:pt x="262" y="19"/>
                  <a:pt x="262" y="30"/>
                </a:cubicBezTo>
                <a:cubicBezTo>
                  <a:pt x="262" y="41"/>
                  <a:pt x="266" y="51"/>
                  <a:pt x="274" y="58"/>
                </a:cubicBezTo>
                <a:cubicBezTo>
                  <a:pt x="282" y="66"/>
                  <a:pt x="291" y="70"/>
                  <a:pt x="302" y="70"/>
                </a:cubicBezTo>
                <a:cubicBezTo>
                  <a:pt x="314" y="70"/>
                  <a:pt x="323" y="66"/>
                  <a:pt x="331" y="58"/>
                </a:cubicBezTo>
                <a:cubicBezTo>
                  <a:pt x="339" y="51"/>
                  <a:pt x="343" y="41"/>
                  <a:pt x="343" y="30"/>
                </a:cubicBezTo>
                <a:cubicBezTo>
                  <a:pt x="343" y="19"/>
                  <a:pt x="339" y="9"/>
                  <a:pt x="331" y="1"/>
                </a:cubicBezTo>
                <a:cubicBezTo>
                  <a:pt x="331" y="1"/>
                  <a:pt x="330" y="0"/>
                  <a:pt x="330" y="0"/>
                </a:cubicBezTo>
                <a:cubicBezTo>
                  <a:pt x="388" y="0"/>
                  <a:pt x="388" y="0"/>
                  <a:pt x="388" y="0"/>
                </a:cubicBezTo>
                <a:cubicBezTo>
                  <a:pt x="388" y="11"/>
                  <a:pt x="388" y="22"/>
                  <a:pt x="387" y="32"/>
                </a:cubicBezTo>
                <a:cubicBezTo>
                  <a:pt x="449" y="66"/>
                  <a:pt x="449" y="66"/>
                  <a:pt x="449" y="66"/>
                </a:cubicBezTo>
                <a:cubicBezTo>
                  <a:pt x="446" y="85"/>
                  <a:pt x="441" y="103"/>
                  <a:pt x="435" y="121"/>
                </a:cubicBezTo>
                <a:cubicBezTo>
                  <a:pt x="362" y="125"/>
                  <a:pt x="362" y="125"/>
                  <a:pt x="362" y="125"/>
                </a:cubicBezTo>
                <a:cubicBezTo>
                  <a:pt x="353" y="145"/>
                  <a:pt x="342" y="164"/>
                  <a:pt x="328" y="183"/>
                </a:cubicBezTo>
                <a:cubicBezTo>
                  <a:pt x="365" y="243"/>
                  <a:pt x="365" y="243"/>
                  <a:pt x="365" y="243"/>
                </a:cubicBezTo>
                <a:cubicBezTo>
                  <a:pt x="358" y="251"/>
                  <a:pt x="351" y="258"/>
                  <a:pt x="344" y="266"/>
                </a:cubicBezTo>
                <a:cubicBezTo>
                  <a:pt x="336" y="273"/>
                  <a:pt x="329" y="280"/>
                  <a:pt x="321" y="287"/>
                </a:cubicBezTo>
                <a:cubicBezTo>
                  <a:pt x="260" y="251"/>
                  <a:pt x="260" y="251"/>
                  <a:pt x="260" y="251"/>
                </a:cubicBezTo>
                <a:cubicBezTo>
                  <a:pt x="241" y="265"/>
                  <a:pt x="222" y="276"/>
                  <a:pt x="202" y="285"/>
                </a:cubicBezTo>
                <a:cubicBezTo>
                  <a:pt x="202" y="356"/>
                  <a:pt x="202" y="356"/>
                  <a:pt x="202" y="356"/>
                </a:cubicBezTo>
                <a:cubicBezTo>
                  <a:pt x="183" y="363"/>
                  <a:pt x="164" y="368"/>
                  <a:pt x="144" y="371"/>
                </a:cubicBezTo>
                <a:cubicBezTo>
                  <a:pt x="108" y="309"/>
                  <a:pt x="108" y="309"/>
                  <a:pt x="108" y="309"/>
                </a:cubicBezTo>
                <a:cubicBezTo>
                  <a:pt x="97" y="310"/>
                  <a:pt x="86" y="311"/>
                  <a:pt x="76" y="311"/>
                </a:cubicBezTo>
                <a:cubicBezTo>
                  <a:pt x="75" y="311"/>
                  <a:pt x="75" y="311"/>
                  <a:pt x="74" y="311"/>
                </a:cubicBezTo>
                <a:cubicBezTo>
                  <a:pt x="74" y="248"/>
                  <a:pt x="74" y="248"/>
                  <a:pt x="74" y="248"/>
                </a:cubicBezTo>
                <a:cubicBezTo>
                  <a:pt x="73" y="250"/>
                  <a:pt x="71" y="252"/>
                  <a:pt x="69" y="254"/>
                </a:cubicBezTo>
                <a:cubicBezTo>
                  <a:pt x="61" y="262"/>
                  <a:pt x="51" y="266"/>
                  <a:pt x="40" y="266"/>
                </a:cubicBezTo>
                <a:cubicBezTo>
                  <a:pt x="29" y="266"/>
                  <a:pt x="19" y="262"/>
                  <a:pt x="11" y="254"/>
                </a:cubicBezTo>
                <a:cubicBezTo>
                  <a:pt x="4" y="247"/>
                  <a:pt x="0" y="237"/>
                  <a:pt x="0" y="226"/>
                </a:cubicBezTo>
                <a:cubicBezTo>
                  <a:pt x="0" y="215"/>
                  <a:pt x="4" y="205"/>
                  <a:pt x="11" y="197"/>
                </a:cubicBezTo>
                <a:cubicBezTo>
                  <a:pt x="19" y="189"/>
                  <a:pt x="29" y="185"/>
                  <a:pt x="40" y="185"/>
                </a:cubicBezTo>
                <a:cubicBezTo>
                  <a:pt x="51" y="185"/>
                  <a:pt x="61" y="189"/>
                  <a:pt x="69" y="197"/>
                </a:cubicBezTo>
                <a:cubicBezTo>
                  <a:pt x="71" y="199"/>
                  <a:pt x="73" y="201"/>
                  <a:pt x="74" y="203"/>
                </a:cubicBezTo>
                <a:lnTo>
                  <a:pt x="74" y="156"/>
                </a:lnTo>
                <a:close/>
              </a:path>
            </a:pathLst>
          </a:custGeom>
          <a:blipFill>
            <a:blip r:embed="rId1"/>
            <a:stretch>
              <a:fillRect b="-30000"/>
            </a:stretch>
          </a:blip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lt1"/>
              </a:solidFill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3" name="Freeform 12"/>
          <p:cNvSpPr/>
          <p:nvPr/>
        </p:nvSpPr>
        <p:spPr bwMode="auto">
          <a:xfrm>
            <a:off x="3894541" y="3422148"/>
            <a:ext cx="2192164" cy="2633849"/>
          </a:xfrm>
          <a:custGeom>
            <a:avLst/>
            <a:gdLst/>
            <a:ahLst/>
            <a:cxnLst>
              <a:cxn ang="0">
                <a:pos x="372" y="232"/>
              </a:cxn>
              <a:cxn ang="0">
                <a:pos x="372" y="279"/>
              </a:cxn>
              <a:cxn ang="0">
                <a:pos x="367" y="273"/>
              </a:cxn>
              <a:cxn ang="0">
                <a:pos x="338" y="261"/>
              </a:cxn>
              <a:cxn ang="0">
                <a:pos x="309" y="273"/>
              </a:cxn>
              <a:cxn ang="0">
                <a:pos x="298" y="302"/>
              </a:cxn>
              <a:cxn ang="0">
                <a:pos x="309" y="330"/>
              </a:cxn>
              <a:cxn ang="0">
                <a:pos x="338" y="342"/>
              </a:cxn>
              <a:cxn ang="0">
                <a:pos x="367" y="330"/>
              </a:cxn>
              <a:cxn ang="0">
                <a:pos x="372" y="324"/>
              </a:cxn>
              <a:cxn ang="0">
                <a:pos x="372" y="387"/>
              </a:cxn>
              <a:cxn ang="0">
                <a:pos x="340" y="385"/>
              </a:cxn>
              <a:cxn ang="0">
                <a:pos x="302" y="446"/>
              </a:cxn>
              <a:cxn ang="0">
                <a:pos x="242" y="430"/>
              </a:cxn>
              <a:cxn ang="0">
                <a:pos x="247" y="361"/>
              </a:cxn>
              <a:cxn ang="0">
                <a:pos x="184" y="323"/>
              </a:cxn>
              <a:cxn ang="0">
                <a:pos x="129" y="363"/>
              </a:cxn>
              <a:cxn ang="0">
                <a:pos x="106" y="342"/>
              </a:cxn>
              <a:cxn ang="0">
                <a:pos x="82" y="316"/>
              </a:cxn>
              <a:cxn ang="0">
                <a:pos x="118" y="254"/>
              </a:cxn>
              <a:cxn ang="0">
                <a:pos x="86" y="199"/>
              </a:cxn>
              <a:cxn ang="0">
                <a:pos x="15" y="199"/>
              </a:cxn>
              <a:cxn ang="0">
                <a:pos x="0" y="141"/>
              </a:cxn>
              <a:cxn ang="0">
                <a:pos x="62" y="104"/>
              </a:cxn>
              <a:cxn ang="0">
                <a:pos x="61" y="84"/>
              </a:cxn>
              <a:cxn ang="0">
                <a:pos x="61" y="76"/>
              </a:cxn>
              <a:cxn ang="0">
                <a:pos x="118" y="76"/>
              </a:cxn>
              <a:cxn ang="0">
                <a:pos x="109" y="69"/>
              </a:cxn>
              <a:cxn ang="0">
                <a:pos x="97" y="41"/>
              </a:cxn>
              <a:cxn ang="0">
                <a:pos x="109" y="12"/>
              </a:cxn>
              <a:cxn ang="0">
                <a:pos x="138" y="0"/>
              </a:cxn>
              <a:cxn ang="0">
                <a:pos x="167" y="12"/>
              </a:cxn>
              <a:cxn ang="0">
                <a:pos x="179" y="41"/>
              </a:cxn>
              <a:cxn ang="0">
                <a:pos x="167" y="69"/>
              </a:cxn>
              <a:cxn ang="0">
                <a:pos x="158" y="76"/>
              </a:cxn>
              <a:cxn ang="0">
                <a:pos x="214" y="76"/>
              </a:cxn>
              <a:cxn ang="0">
                <a:pos x="260" y="186"/>
              </a:cxn>
              <a:cxn ang="0">
                <a:pos x="372" y="232"/>
              </a:cxn>
              <a:cxn ang="0">
                <a:pos x="372" y="232"/>
              </a:cxn>
            </a:cxnLst>
            <a:rect l="0" t="0" r="r" b="b"/>
            <a:pathLst>
              <a:path w="372" h="446">
                <a:moveTo>
                  <a:pt x="372" y="232"/>
                </a:moveTo>
                <a:cubicBezTo>
                  <a:pt x="372" y="279"/>
                  <a:pt x="372" y="279"/>
                  <a:pt x="372" y="279"/>
                </a:cubicBezTo>
                <a:cubicBezTo>
                  <a:pt x="371" y="277"/>
                  <a:pt x="369" y="275"/>
                  <a:pt x="367" y="273"/>
                </a:cubicBezTo>
                <a:cubicBezTo>
                  <a:pt x="359" y="265"/>
                  <a:pt x="349" y="261"/>
                  <a:pt x="338" y="261"/>
                </a:cubicBezTo>
                <a:cubicBezTo>
                  <a:pt x="327" y="261"/>
                  <a:pt x="317" y="265"/>
                  <a:pt x="309" y="273"/>
                </a:cubicBezTo>
                <a:cubicBezTo>
                  <a:pt x="302" y="281"/>
                  <a:pt x="298" y="291"/>
                  <a:pt x="298" y="302"/>
                </a:cubicBezTo>
                <a:cubicBezTo>
                  <a:pt x="298" y="313"/>
                  <a:pt x="302" y="323"/>
                  <a:pt x="309" y="330"/>
                </a:cubicBezTo>
                <a:cubicBezTo>
                  <a:pt x="317" y="338"/>
                  <a:pt x="327" y="342"/>
                  <a:pt x="338" y="342"/>
                </a:cubicBezTo>
                <a:cubicBezTo>
                  <a:pt x="349" y="342"/>
                  <a:pt x="359" y="338"/>
                  <a:pt x="367" y="330"/>
                </a:cubicBezTo>
                <a:cubicBezTo>
                  <a:pt x="369" y="328"/>
                  <a:pt x="371" y="326"/>
                  <a:pt x="372" y="324"/>
                </a:cubicBezTo>
                <a:cubicBezTo>
                  <a:pt x="372" y="387"/>
                  <a:pt x="372" y="387"/>
                  <a:pt x="372" y="387"/>
                </a:cubicBezTo>
                <a:cubicBezTo>
                  <a:pt x="361" y="387"/>
                  <a:pt x="351" y="386"/>
                  <a:pt x="340" y="385"/>
                </a:cubicBezTo>
                <a:cubicBezTo>
                  <a:pt x="302" y="446"/>
                  <a:pt x="302" y="446"/>
                  <a:pt x="302" y="446"/>
                </a:cubicBezTo>
                <a:cubicBezTo>
                  <a:pt x="281" y="443"/>
                  <a:pt x="261" y="437"/>
                  <a:pt x="242" y="430"/>
                </a:cubicBezTo>
                <a:cubicBezTo>
                  <a:pt x="247" y="361"/>
                  <a:pt x="247" y="361"/>
                  <a:pt x="247" y="361"/>
                </a:cubicBezTo>
                <a:cubicBezTo>
                  <a:pt x="225" y="351"/>
                  <a:pt x="204" y="338"/>
                  <a:pt x="184" y="323"/>
                </a:cubicBezTo>
                <a:cubicBezTo>
                  <a:pt x="129" y="363"/>
                  <a:pt x="129" y="363"/>
                  <a:pt x="129" y="363"/>
                </a:cubicBezTo>
                <a:cubicBezTo>
                  <a:pt x="121" y="356"/>
                  <a:pt x="113" y="349"/>
                  <a:pt x="106" y="342"/>
                </a:cubicBezTo>
                <a:cubicBezTo>
                  <a:pt x="97" y="333"/>
                  <a:pt x="89" y="325"/>
                  <a:pt x="82" y="316"/>
                </a:cubicBezTo>
                <a:cubicBezTo>
                  <a:pt x="118" y="254"/>
                  <a:pt x="118" y="254"/>
                  <a:pt x="118" y="254"/>
                </a:cubicBezTo>
                <a:cubicBezTo>
                  <a:pt x="105" y="237"/>
                  <a:pt x="95" y="219"/>
                  <a:pt x="86" y="199"/>
                </a:cubicBezTo>
                <a:cubicBezTo>
                  <a:pt x="15" y="199"/>
                  <a:pt x="15" y="199"/>
                  <a:pt x="15" y="199"/>
                </a:cubicBezTo>
                <a:cubicBezTo>
                  <a:pt x="8" y="180"/>
                  <a:pt x="4" y="161"/>
                  <a:pt x="0" y="141"/>
                </a:cubicBezTo>
                <a:cubicBezTo>
                  <a:pt x="62" y="104"/>
                  <a:pt x="62" y="104"/>
                  <a:pt x="62" y="104"/>
                </a:cubicBezTo>
                <a:cubicBezTo>
                  <a:pt x="62" y="98"/>
                  <a:pt x="61" y="91"/>
                  <a:pt x="61" y="84"/>
                </a:cubicBezTo>
                <a:cubicBezTo>
                  <a:pt x="61" y="82"/>
                  <a:pt x="61" y="79"/>
                  <a:pt x="61" y="76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15" y="74"/>
                  <a:pt x="112" y="72"/>
                  <a:pt x="109" y="69"/>
                </a:cubicBezTo>
                <a:cubicBezTo>
                  <a:pt x="101" y="61"/>
                  <a:pt x="97" y="52"/>
                  <a:pt x="97" y="41"/>
                </a:cubicBezTo>
                <a:cubicBezTo>
                  <a:pt x="97" y="29"/>
                  <a:pt x="101" y="20"/>
                  <a:pt x="109" y="12"/>
                </a:cubicBezTo>
                <a:cubicBezTo>
                  <a:pt x="117" y="4"/>
                  <a:pt x="127" y="0"/>
                  <a:pt x="138" y="0"/>
                </a:cubicBezTo>
                <a:cubicBezTo>
                  <a:pt x="149" y="0"/>
                  <a:pt x="159" y="4"/>
                  <a:pt x="167" y="12"/>
                </a:cubicBezTo>
                <a:cubicBezTo>
                  <a:pt x="175" y="20"/>
                  <a:pt x="179" y="29"/>
                  <a:pt x="179" y="41"/>
                </a:cubicBezTo>
                <a:cubicBezTo>
                  <a:pt x="179" y="52"/>
                  <a:pt x="175" y="61"/>
                  <a:pt x="167" y="69"/>
                </a:cubicBezTo>
                <a:cubicBezTo>
                  <a:pt x="164" y="72"/>
                  <a:pt x="161" y="74"/>
                  <a:pt x="158" y="76"/>
                </a:cubicBezTo>
                <a:cubicBezTo>
                  <a:pt x="214" y="76"/>
                  <a:pt x="214" y="76"/>
                  <a:pt x="214" y="76"/>
                </a:cubicBezTo>
                <a:cubicBezTo>
                  <a:pt x="214" y="119"/>
                  <a:pt x="229" y="156"/>
                  <a:pt x="260" y="186"/>
                </a:cubicBezTo>
                <a:cubicBezTo>
                  <a:pt x="291" y="217"/>
                  <a:pt x="328" y="232"/>
                  <a:pt x="372" y="232"/>
                </a:cubicBezTo>
                <a:cubicBezTo>
                  <a:pt x="372" y="232"/>
                  <a:pt x="372" y="232"/>
                  <a:pt x="372" y="232"/>
                </a:cubicBezTo>
                <a:close/>
              </a:path>
            </a:pathLst>
          </a:custGeom>
          <a:blipFill>
            <a:blip r:embed="rId1"/>
            <a:stretch>
              <a:fillRect b="-30000"/>
            </a:stretch>
          </a:blip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lt1"/>
              </a:solidFill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4" name="Freeform 119"/>
          <p:cNvSpPr>
            <a:spLocks noChangeArrowheads="1"/>
          </p:cNvSpPr>
          <p:nvPr/>
        </p:nvSpPr>
        <p:spPr bwMode="auto">
          <a:xfrm>
            <a:off x="5822618" y="3574125"/>
            <a:ext cx="618848" cy="553129"/>
          </a:xfrm>
          <a:custGeom>
            <a:avLst/>
            <a:gdLst>
              <a:gd name="T0" fmla="*/ 443 w 497"/>
              <a:gd name="T1" fmla="*/ 70 h 444"/>
              <a:gd name="T2" fmla="*/ 443 w 497"/>
              <a:gd name="T3" fmla="*/ 70 h 444"/>
              <a:gd name="T4" fmla="*/ 426 w 497"/>
              <a:gd name="T5" fmla="*/ 70 h 444"/>
              <a:gd name="T6" fmla="*/ 426 w 497"/>
              <a:gd name="T7" fmla="*/ 443 h 444"/>
              <a:gd name="T8" fmla="*/ 443 w 497"/>
              <a:gd name="T9" fmla="*/ 443 h 444"/>
              <a:gd name="T10" fmla="*/ 496 w 497"/>
              <a:gd name="T11" fmla="*/ 398 h 444"/>
              <a:gd name="T12" fmla="*/ 496 w 497"/>
              <a:gd name="T13" fmla="*/ 124 h 444"/>
              <a:gd name="T14" fmla="*/ 443 w 497"/>
              <a:gd name="T15" fmla="*/ 70 h 444"/>
              <a:gd name="T16" fmla="*/ 0 w 497"/>
              <a:gd name="T17" fmla="*/ 124 h 444"/>
              <a:gd name="T18" fmla="*/ 0 w 497"/>
              <a:gd name="T19" fmla="*/ 124 h 444"/>
              <a:gd name="T20" fmla="*/ 0 w 497"/>
              <a:gd name="T21" fmla="*/ 398 h 444"/>
              <a:gd name="T22" fmla="*/ 53 w 497"/>
              <a:gd name="T23" fmla="*/ 443 h 444"/>
              <a:gd name="T24" fmla="*/ 71 w 497"/>
              <a:gd name="T25" fmla="*/ 443 h 444"/>
              <a:gd name="T26" fmla="*/ 71 w 497"/>
              <a:gd name="T27" fmla="*/ 70 h 444"/>
              <a:gd name="T28" fmla="*/ 53 w 497"/>
              <a:gd name="T29" fmla="*/ 70 h 444"/>
              <a:gd name="T30" fmla="*/ 0 w 497"/>
              <a:gd name="T31" fmla="*/ 124 h 444"/>
              <a:gd name="T32" fmla="*/ 337 w 497"/>
              <a:gd name="T33" fmla="*/ 26 h 444"/>
              <a:gd name="T34" fmla="*/ 337 w 497"/>
              <a:gd name="T35" fmla="*/ 26 h 444"/>
              <a:gd name="T36" fmla="*/ 248 w 497"/>
              <a:gd name="T37" fmla="*/ 0 h 444"/>
              <a:gd name="T38" fmla="*/ 160 w 497"/>
              <a:gd name="T39" fmla="*/ 26 h 444"/>
              <a:gd name="T40" fmla="*/ 160 w 497"/>
              <a:gd name="T41" fmla="*/ 70 h 444"/>
              <a:gd name="T42" fmla="*/ 107 w 497"/>
              <a:gd name="T43" fmla="*/ 70 h 444"/>
              <a:gd name="T44" fmla="*/ 107 w 497"/>
              <a:gd name="T45" fmla="*/ 443 h 444"/>
              <a:gd name="T46" fmla="*/ 390 w 497"/>
              <a:gd name="T47" fmla="*/ 443 h 444"/>
              <a:gd name="T48" fmla="*/ 390 w 497"/>
              <a:gd name="T49" fmla="*/ 70 h 444"/>
              <a:gd name="T50" fmla="*/ 337 w 497"/>
              <a:gd name="T51" fmla="*/ 70 h 444"/>
              <a:gd name="T52" fmla="*/ 337 w 497"/>
              <a:gd name="T53" fmla="*/ 26 h 444"/>
              <a:gd name="T54" fmla="*/ 301 w 497"/>
              <a:gd name="T55" fmla="*/ 70 h 444"/>
              <a:gd name="T56" fmla="*/ 301 w 497"/>
              <a:gd name="T57" fmla="*/ 70 h 444"/>
              <a:gd name="T58" fmla="*/ 195 w 497"/>
              <a:gd name="T59" fmla="*/ 70 h 444"/>
              <a:gd name="T60" fmla="*/ 195 w 497"/>
              <a:gd name="T61" fmla="*/ 44 h 444"/>
              <a:gd name="T62" fmla="*/ 248 w 497"/>
              <a:gd name="T63" fmla="*/ 26 h 444"/>
              <a:gd name="T64" fmla="*/ 301 w 497"/>
              <a:gd name="T65" fmla="*/ 44 h 444"/>
              <a:gd name="T66" fmla="*/ 301 w 497"/>
              <a:gd name="T67" fmla="*/ 7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97" h="444">
                <a:moveTo>
                  <a:pt x="443" y="70"/>
                </a:moveTo>
                <a:lnTo>
                  <a:pt x="443" y="70"/>
                </a:lnTo>
                <a:cubicBezTo>
                  <a:pt x="426" y="70"/>
                  <a:pt x="426" y="70"/>
                  <a:pt x="426" y="70"/>
                </a:cubicBezTo>
                <a:cubicBezTo>
                  <a:pt x="426" y="443"/>
                  <a:pt x="426" y="443"/>
                  <a:pt x="426" y="443"/>
                </a:cubicBezTo>
                <a:cubicBezTo>
                  <a:pt x="443" y="443"/>
                  <a:pt x="443" y="443"/>
                  <a:pt x="443" y="443"/>
                </a:cubicBezTo>
                <a:cubicBezTo>
                  <a:pt x="479" y="443"/>
                  <a:pt x="496" y="425"/>
                  <a:pt x="496" y="398"/>
                </a:cubicBezTo>
                <a:cubicBezTo>
                  <a:pt x="496" y="124"/>
                  <a:pt x="496" y="124"/>
                  <a:pt x="496" y="124"/>
                </a:cubicBezTo>
                <a:cubicBezTo>
                  <a:pt x="496" y="97"/>
                  <a:pt x="479" y="70"/>
                  <a:pt x="443" y="70"/>
                </a:cubicBezTo>
                <a:close/>
                <a:moveTo>
                  <a:pt x="0" y="124"/>
                </a:moveTo>
                <a:lnTo>
                  <a:pt x="0" y="124"/>
                </a:lnTo>
                <a:cubicBezTo>
                  <a:pt x="0" y="398"/>
                  <a:pt x="0" y="398"/>
                  <a:pt x="0" y="398"/>
                </a:cubicBezTo>
                <a:cubicBezTo>
                  <a:pt x="0" y="425"/>
                  <a:pt x="26" y="443"/>
                  <a:pt x="53" y="443"/>
                </a:cubicBezTo>
                <a:cubicBezTo>
                  <a:pt x="71" y="443"/>
                  <a:pt x="71" y="443"/>
                  <a:pt x="71" y="443"/>
                </a:cubicBezTo>
                <a:cubicBezTo>
                  <a:pt x="71" y="70"/>
                  <a:pt x="71" y="70"/>
                  <a:pt x="71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26" y="70"/>
                  <a:pt x="0" y="97"/>
                  <a:pt x="0" y="124"/>
                </a:cubicBezTo>
                <a:close/>
                <a:moveTo>
                  <a:pt x="337" y="26"/>
                </a:moveTo>
                <a:lnTo>
                  <a:pt x="337" y="26"/>
                </a:lnTo>
                <a:cubicBezTo>
                  <a:pt x="319" y="17"/>
                  <a:pt x="292" y="0"/>
                  <a:pt x="248" y="0"/>
                </a:cubicBezTo>
                <a:cubicBezTo>
                  <a:pt x="204" y="0"/>
                  <a:pt x="177" y="17"/>
                  <a:pt x="160" y="26"/>
                </a:cubicBezTo>
                <a:cubicBezTo>
                  <a:pt x="160" y="70"/>
                  <a:pt x="160" y="70"/>
                  <a:pt x="160" y="70"/>
                </a:cubicBezTo>
                <a:cubicBezTo>
                  <a:pt x="107" y="70"/>
                  <a:pt x="107" y="70"/>
                  <a:pt x="107" y="70"/>
                </a:cubicBezTo>
                <a:cubicBezTo>
                  <a:pt x="107" y="443"/>
                  <a:pt x="107" y="443"/>
                  <a:pt x="107" y="443"/>
                </a:cubicBezTo>
                <a:cubicBezTo>
                  <a:pt x="390" y="443"/>
                  <a:pt x="390" y="443"/>
                  <a:pt x="390" y="443"/>
                </a:cubicBezTo>
                <a:cubicBezTo>
                  <a:pt x="390" y="70"/>
                  <a:pt x="390" y="70"/>
                  <a:pt x="390" y="70"/>
                </a:cubicBezTo>
                <a:cubicBezTo>
                  <a:pt x="337" y="70"/>
                  <a:pt x="337" y="70"/>
                  <a:pt x="337" y="70"/>
                </a:cubicBezTo>
                <a:lnTo>
                  <a:pt x="337" y="26"/>
                </a:lnTo>
                <a:close/>
                <a:moveTo>
                  <a:pt x="301" y="70"/>
                </a:moveTo>
                <a:lnTo>
                  <a:pt x="301" y="70"/>
                </a:lnTo>
                <a:cubicBezTo>
                  <a:pt x="195" y="70"/>
                  <a:pt x="195" y="70"/>
                  <a:pt x="195" y="70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204" y="35"/>
                  <a:pt x="222" y="26"/>
                  <a:pt x="248" y="26"/>
                </a:cubicBezTo>
                <a:cubicBezTo>
                  <a:pt x="275" y="26"/>
                  <a:pt x="292" y="35"/>
                  <a:pt x="301" y="44"/>
                </a:cubicBezTo>
                <a:lnTo>
                  <a:pt x="301" y="70"/>
                </a:lnTo>
                <a:close/>
              </a:path>
            </a:pathLst>
          </a:custGeom>
          <a:solidFill>
            <a:srgbClr val="041969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5" name="Freeform 28"/>
          <p:cNvSpPr>
            <a:spLocks noChangeArrowheads="1"/>
          </p:cNvSpPr>
          <p:nvPr/>
        </p:nvSpPr>
        <p:spPr bwMode="auto">
          <a:xfrm>
            <a:off x="6953803" y="2732450"/>
            <a:ext cx="569368" cy="478671"/>
          </a:xfrm>
          <a:custGeom>
            <a:avLst/>
            <a:gdLst>
              <a:gd name="T0" fmla="*/ 124 w 498"/>
              <a:gd name="T1" fmla="*/ 81 h 418"/>
              <a:gd name="T2" fmla="*/ 124 w 498"/>
              <a:gd name="T3" fmla="*/ 81 h 418"/>
              <a:gd name="T4" fmla="*/ 36 w 498"/>
              <a:gd name="T5" fmla="*/ 258 h 418"/>
              <a:gd name="T6" fmla="*/ 346 w 498"/>
              <a:gd name="T7" fmla="*/ 116 h 418"/>
              <a:gd name="T8" fmla="*/ 9 w 498"/>
              <a:gd name="T9" fmla="*/ 382 h 418"/>
              <a:gd name="T10" fmla="*/ 44 w 498"/>
              <a:gd name="T11" fmla="*/ 400 h 418"/>
              <a:gd name="T12" fmla="*/ 97 w 498"/>
              <a:gd name="T13" fmla="*/ 311 h 418"/>
              <a:gd name="T14" fmla="*/ 293 w 498"/>
              <a:gd name="T15" fmla="*/ 311 h 418"/>
              <a:gd name="T16" fmla="*/ 469 w 498"/>
              <a:gd name="T17" fmla="*/ 72 h 418"/>
              <a:gd name="T18" fmla="*/ 124 w 498"/>
              <a:gd name="T19" fmla="*/ 81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8" h="418">
                <a:moveTo>
                  <a:pt x="124" y="81"/>
                </a:moveTo>
                <a:lnTo>
                  <a:pt x="124" y="81"/>
                </a:lnTo>
                <a:cubicBezTo>
                  <a:pt x="27" y="134"/>
                  <a:pt x="36" y="222"/>
                  <a:pt x="36" y="258"/>
                </a:cubicBezTo>
                <a:cubicBezTo>
                  <a:pt x="159" y="107"/>
                  <a:pt x="346" y="116"/>
                  <a:pt x="346" y="116"/>
                </a:cubicBezTo>
                <a:cubicBezTo>
                  <a:pt x="346" y="116"/>
                  <a:pt x="80" y="204"/>
                  <a:pt x="9" y="382"/>
                </a:cubicBezTo>
                <a:cubicBezTo>
                  <a:pt x="0" y="400"/>
                  <a:pt x="36" y="417"/>
                  <a:pt x="44" y="400"/>
                </a:cubicBezTo>
                <a:cubicBezTo>
                  <a:pt x="62" y="355"/>
                  <a:pt x="97" y="311"/>
                  <a:pt x="97" y="311"/>
                </a:cubicBezTo>
                <a:cubicBezTo>
                  <a:pt x="151" y="329"/>
                  <a:pt x="230" y="355"/>
                  <a:pt x="293" y="311"/>
                </a:cubicBezTo>
                <a:cubicBezTo>
                  <a:pt x="363" y="258"/>
                  <a:pt x="363" y="134"/>
                  <a:pt x="469" y="72"/>
                </a:cubicBezTo>
                <a:cubicBezTo>
                  <a:pt x="497" y="63"/>
                  <a:pt x="249" y="0"/>
                  <a:pt x="124" y="8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90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6" name="Freeform 100"/>
          <p:cNvSpPr>
            <a:spLocks noChangeArrowheads="1"/>
          </p:cNvSpPr>
          <p:nvPr/>
        </p:nvSpPr>
        <p:spPr bwMode="auto">
          <a:xfrm>
            <a:off x="4925561" y="2645188"/>
            <a:ext cx="560183" cy="361890"/>
          </a:xfrm>
          <a:custGeom>
            <a:avLst/>
            <a:gdLst>
              <a:gd name="T0" fmla="*/ 381 w 498"/>
              <a:gd name="T1" fmla="*/ 89 h 320"/>
              <a:gd name="T2" fmla="*/ 381 w 498"/>
              <a:gd name="T3" fmla="*/ 89 h 320"/>
              <a:gd name="T4" fmla="*/ 355 w 498"/>
              <a:gd name="T5" fmla="*/ 89 h 320"/>
              <a:gd name="T6" fmla="*/ 231 w 498"/>
              <a:gd name="T7" fmla="*/ 0 h 320"/>
              <a:gd name="T8" fmla="*/ 98 w 498"/>
              <a:gd name="T9" fmla="*/ 134 h 320"/>
              <a:gd name="T10" fmla="*/ 98 w 498"/>
              <a:gd name="T11" fmla="*/ 150 h 320"/>
              <a:gd name="T12" fmla="*/ 89 w 498"/>
              <a:gd name="T13" fmla="*/ 150 h 320"/>
              <a:gd name="T14" fmla="*/ 0 w 498"/>
              <a:gd name="T15" fmla="*/ 240 h 320"/>
              <a:gd name="T16" fmla="*/ 89 w 498"/>
              <a:gd name="T17" fmla="*/ 319 h 320"/>
              <a:gd name="T18" fmla="*/ 381 w 498"/>
              <a:gd name="T19" fmla="*/ 319 h 320"/>
              <a:gd name="T20" fmla="*/ 497 w 498"/>
              <a:gd name="T21" fmla="*/ 204 h 320"/>
              <a:gd name="T22" fmla="*/ 381 w 498"/>
              <a:gd name="T23" fmla="*/ 89 h 320"/>
              <a:gd name="T24" fmla="*/ 284 w 498"/>
              <a:gd name="T25" fmla="*/ 195 h 320"/>
              <a:gd name="T26" fmla="*/ 284 w 498"/>
              <a:gd name="T27" fmla="*/ 195 h 320"/>
              <a:gd name="T28" fmla="*/ 213 w 498"/>
              <a:gd name="T29" fmla="*/ 275 h 320"/>
              <a:gd name="T30" fmla="*/ 195 w 498"/>
              <a:gd name="T31" fmla="*/ 275 h 320"/>
              <a:gd name="T32" fmla="*/ 195 w 498"/>
              <a:gd name="T33" fmla="*/ 266 h 320"/>
              <a:gd name="T34" fmla="*/ 195 w 498"/>
              <a:gd name="T35" fmla="*/ 257 h 320"/>
              <a:gd name="T36" fmla="*/ 222 w 498"/>
              <a:gd name="T37" fmla="*/ 204 h 320"/>
              <a:gd name="T38" fmla="*/ 204 w 498"/>
              <a:gd name="T39" fmla="*/ 195 h 320"/>
              <a:gd name="T40" fmla="*/ 204 w 498"/>
              <a:gd name="T41" fmla="*/ 195 h 320"/>
              <a:gd name="T42" fmla="*/ 186 w 498"/>
              <a:gd name="T43" fmla="*/ 178 h 320"/>
              <a:gd name="T44" fmla="*/ 195 w 498"/>
              <a:gd name="T45" fmla="*/ 160 h 320"/>
              <a:gd name="T46" fmla="*/ 258 w 498"/>
              <a:gd name="T47" fmla="*/ 89 h 320"/>
              <a:gd name="T48" fmla="*/ 275 w 498"/>
              <a:gd name="T49" fmla="*/ 80 h 320"/>
              <a:gd name="T50" fmla="*/ 284 w 498"/>
              <a:gd name="T51" fmla="*/ 89 h 320"/>
              <a:gd name="T52" fmla="*/ 275 w 498"/>
              <a:gd name="T53" fmla="*/ 106 h 320"/>
              <a:gd name="T54" fmla="*/ 249 w 498"/>
              <a:gd name="T55" fmla="*/ 160 h 320"/>
              <a:gd name="T56" fmla="*/ 275 w 498"/>
              <a:gd name="T57" fmla="*/ 169 h 320"/>
              <a:gd name="T58" fmla="*/ 275 w 498"/>
              <a:gd name="T59" fmla="*/ 169 h 320"/>
              <a:gd name="T60" fmla="*/ 293 w 498"/>
              <a:gd name="T61" fmla="*/ 187 h 320"/>
              <a:gd name="T62" fmla="*/ 284 w 498"/>
              <a:gd name="T63" fmla="*/ 195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98" h="320">
                <a:moveTo>
                  <a:pt x="381" y="89"/>
                </a:moveTo>
                <a:lnTo>
                  <a:pt x="381" y="89"/>
                </a:lnTo>
                <a:cubicBezTo>
                  <a:pt x="372" y="89"/>
                  <a:pt x="364" y="89"/>
                  <a:pt x="355" y="89"/>
                </a:cubicBezTo>
                <a:cubicBezTo>
                  <a:pt x="337" y="36"/>
                  <a:pt x="293" y="0"/>
                  <a:pt x="231" y="0"/>
                </a:cubicBezTo>
                <a:cubicBezTo>
                  <a:pt x="160" y="0"/>
                  <a:pt x="98" y="62"/>
                  <a:pt x="98" y="134"/>
                </a:cubicBezTo>
                <a:cubicBezTo>
                  <a:pt x="98" y="134"/>
                  <a:pt x="98" y="142"/>
                  <a:pt x="98" y="150"/>
                </a:cubicBezTo>
                <a:cubicBezTo>
                  <a:pt x="98" y="150"/>
                  <a:pt x="98" y="150"/>
                  <a:pt x="89" y="150"/>
                </a:cubicBezTo>
                <a:cubicBezTo>
                  <a:pt x="45" y="150"/>
                  <a:pt x="0" y="187"/>
                  <a:pt x="0" y="240"/>
                </a:cubicBezTo>
                <a:cubicBezTo>
                  <a:pt x="0" y="284"/>
                  <a:pt x="45" y="319"/>
                  <a:pt x="89" y="319"/>
                </a:cubicBezTo>
                <a:cubicBezTo>
                  <a:pt x="381" y="319"/>
                  <a:pt x="381" y="319"/>
                  <a:pt x="381" y="319"/>
                </a:cubicBezTo>
                <a:cubicBezTo>
                  <a:pt x="443" y="319"/>
                  <a:pt x="497" y="275"/>
                  <a:pt x="497" y="204"/>
                </a:cubicBezTo>
                <a:cubicBezTo>
                  <a:pt x="497" y="142"/>
                  <a:pt x="443" y="89"/>
                  <a:pt x="381" y="89"/>
                </a:cubicBezTo>
                <a:close/>
                <a:moveTo>
                  <a:pt x="284" y="195"/>
                </a:moveTo>
                <a:lnTo>
                  <a:pt x="284" y="195"/>
                </a:lnTo>
                <a:cubicBezTo>
                  <a:pt x="266" y="213"/>
                  <a:pt x="222" y="266"/>
                  <a:pt x="213" y="275"/>
                </a:cubicBezTo>
                <a:cubicBezTo>
                  <a:pt x="213" y="275"/>
                  <a:pt x="204" y="284"/>
                  <a:pt x="195" y="275"/>
                </a:cubicBezTo>
                <a:cubicBezTo>
                  <a:pt x="195" y="275"/>
                  <a:pt x="195" y="275"/>
                  <a:pt x="195" y="266"/>
                </a:cubicBezTo>
                <a:lnTo>
                  <a:pt x="195" y="257"/>
                </a:lnTo>
                <a:cubicBezTo>
                  <a:pt x="222" y="204"/>
                  <a:pt x="222" y="204"/>
                  <a:pt x="222" y="204"/>
                </a:cubicBezTo>
                <a:cubicBezTo>
                  <a:pt x="222" y="195"/>
                  <a:pt x="213" y="195"/>
                  <a:pt x="204" y="195"/>
                </a:cubicBezTo>
                <a:lnTo>
                  <a:pt x="204" y="195"/>
                </a:lnTo>
                <a:cubicBezTo>
                  <a:pt x="195" y="187"/>
                  <a:pt x="186" y="187"/>
                  <a:pt x="186" y="178"/>
                </a:cubicBezTo>
                <a:cubicBezTo>
                  <a:pt x="186" y="169"/>
                  <a:pt x="186" y="169"/>
                  <a:pt x="195" y="160"/>
                </a:cubicBezTo>
                <a:cubicBezTo>
                  <a:pt x="204" y="142"/>
                  <a:pt x="258" y="89"/>
                  <a:pt x="258" y="89"/>
                </a:cubicBezTo>
                <a:cubicBezTo>
                  <a:pt x="266" y="80"/>
                  <a:pt x="266" y="80"/>
                  <a:pt x="275" y="80"/>
                </a:cubicBezTo>
                <a:cubicBezTo>
                  <a:pt x="275" y="89"/>
                  <a:pt x="284" y="89"/>
                  <a:pt x="284" y="89"/>
                </a:cubicBezTo>
                <a:cubicBezTo>
                  <a:pt x="284" y="97"/>
                  <a:pt x="275" y="97"/>
                  <a:pt x="275" y="106"/>
                </a:cubicBezTo>
                <a:cubicBezTo>
                  <a:pt x="249" y="160"/>
                  <a:pt x="249" y="160"/>
                  <a:pt x="249" y="160"/>
                </a:cubicBezTo>
                <a:cubicBezTo>
                  <a:pt x="258" y="160"/>
                  <a:pt x="266" y="169"/>
                  <a:pt x="275" y="169"/>
                </a:cubicBezTo>
                <a:lnTo>
                  <a:pt x="275" y="169"/>
                </a:lnTo>
                <a:cubicBezTo>
                  <a:pt x="284" y="169"/>
                  <a:pt x="293" y="178"/>
                  <a:pt x="293" y="187"/>
                </a:cubicBezTo>
                <a:lnTo>
                  <a:pt x="284" y="1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90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7" name="Freeform 116"/>
          <p:cNvSpPr>
            <a:spLocks noChangeArrowheads="1"/>
          </p:cNvSpPr>
          <p:nvPr/>
        </p:nvSpPr>
        <p:spPr bwMode="auto">
          <a:xfrm>
            <a:off x="6834854" y="4625378"/>
            <a:ext cx="436249" cy="453523"/>
          </a:xfrm>
          <a:custGeom>
            <a:avLst/>
            <a:gdLst>
              <a:gd name="T0" fmla="*/ 400 w 445"/>
              <a:gd name="T1" fmla="*/ 159 h 462"/>
              <a:gd name="T2" fmla="*/ 400 w 445"/>
              <a:gd name="T3" fmla="*/ 159 h 462"/>
              <a:gd name="T4" fmla="*/ 266 w 445"/>
              <a:gd name="T5" fmla="*/ 8 h 462"/>
              <a:gd name="T6" fmla="*/ 36 w 445"/>
              <a:gd name="T7" fmla="*/ 248 h 462"/>
              <a:gd name="T8" fmla="*/ 9 w 445"/>
              <a:gd name="T9" fmla="*/ 319 h 462"/>
              <a:gd name="T10" fmla="*/ 81 w 445"/>
              <a:gd name="T11" fmla="*/ 355 h 462"/>
              <a:gd name="T12" fmla="*/ 98 w 445"/>
              <a:gd name="T13" fmla="*/ 346 h 462"/>
              <a:gd name="T14" fmla="*/ 134 w 445"/>
              <a:gd name="T15" fmla="*/ 372 h 462"/>
              <a:gd name="T16" fmla="*/ 160 w 445"/>
              <a:gd name="T17" fmla="*/ 434 h 462"/>
              <a:gd name="T18" fmla="*/ 187 w 445"/>
              <a:gd name="T19" fmla="*/ 452 h 462"/>
              <a:gd name="T20" fmla="*/ 240 w 445"/>
              <a:gd name="T21" fmla="*/ 434 h 462"/>
              <a:gd name="T22" fmla="*/ 249 w 445"/>
              <a:gd name="T23" fmla="*/ 416 h 462"/>
              <a:gd name="T24" fmla="*/ 231 w 445"/>
              <a:gd name="T25" fmla="*/ 390 h 462"/>
              <a:gd name="T26" fmla="*/ 204 w 445"/>
              <a:gd name="T27" fmla="*/ 337 h 462"/>
              <a:gd name="T28" fmla="*/ 231 w 445"/>
              <a:gd name="T29" fmla="*/ 310 h 462"/>
              <a:gd name="T30" fmla="*/ 417 w 445"/>
              <a:gd name="T31" fmla="*/ 355 h 462"/>
              <a:gd name="T32" fmla="*/ 400 w 445"/>
              <a:gd name="T33" fmla="*/ 159 h 462"/>
              <a:gd name="T34" fmla="*/ 390 w 445"/>
              <a:gd name="T35" fmla="*/ 310 h 462"/>
              <a:gd name="T36" fmla="*/ 390 w 445"/>
              <a:gd name="T37" fmla="*/ 310 h 462"/>
              <a:gd name="T38" fmla="*/ 302 w 445"/>
              <a:gd name="T39" fmla="*/ 204 h 462"/>
              <a:gd name="T40" fmla="*/ 284 w 445"/>
              <a:gd name="T41" fmla="*/ 62 h 462"/>
              <a:gd name="T42" fmla="*/ 364 w 445"/>
              <a:gd name="T43" fmla="*/ 177 h 462"/>
              <a:gd name="T44" fmla="*/ 390 w 445"/>
              <a:gd name="T45" fmla="*/ 31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45" h="462">
                <a:moveTo>
                  <a:pt x="400" y="159"/>
                </a:moveTo>
                <a:lnTo>
                  <a:pt x="400" y="159"/>
                </a:lnTo>
                <a:cubicBezTo>
                  <a:pt x="364" y="71"/>
                  <a:pt x="302" y="0"/>
                  <a:pt x="266" y="8"/>
                </a:cubicBezTo>
                <a:cubicBezTo>
                  <a:pt x="213" y="36"/>
                  <a:pt x="302" y="142"/>
                  <a:pt x="36" y="248"/>
                </a:cubicBezTo>
                <a:cubicBezTo>
                  <a:pt x="9" y="257"/>
                  <a:pt x="0" y="292"/>
                  <a:pt x="9" y="319"/>
                </a:cubicBezTo>
                <a:cubicBezTo>
                  <a:pt x="18" y="337"/>
                  <a:pt x="53" y="363"/>
                  <a:pt x="81" y="355"/>
                </a:cubicBezTo>
                <a:lnTo>
                  <a:pt x="98" y="346"/>
                </a:lnTo>
                <a:cubicBezTo>
                  <a:pt x="116" y="372"/>
                  <a:pt x="134" y="355"/>
                  <a:pt x="134" y="372"/>
                </a:cubicBezTo>
                <a:cubicBezTo>
                  <a:pt x="143" y="390"/>
                  <a:pt x="160" y="425"/>
                  <a:pt x="160" y="434"/>
                </a:cubicBezTo>
                <a:cubicBezTo>
                  <a:pt x="169" y="443"/>
                  <a:pt x="178" y="461"/>
                  <a:pt x="187" y="452"/>
                </a:cubicBezTo>
                <a:cubicBezTo>
                  <a:pt x="196" y="452"/>
                  <a:pt x="231" y="443"/>
                  <a:pt x="240" y="434"/>
                </a:cubicBezTo>
                <a:cubicBezTo>
                  <a:pt x="257" y="434"/>
                  <a:pt x="257" y="425"/>
                  <a:pt x="249" y="416"/>
                </a:cubicBezTo>
                <a:cubicBezTo>
                  <a:pt x="249" y="408"/>
                  <a:pt x="231" y="399"/>
                  <a:pt x="231" y="390"/>
                </a:cubicBezTo>
                <a:cubicBezTo>
                  <a:pt x="222" y="381"/>
                  <a:pt x="213" y="346"/>
                  <a:pt x="204" y="337"/>
                </a:cubicBezTo>
                <a:cubicBezTo>
                  <a:pt x="196" y="328"/>
                  <a:pt x="213" y="310"/>
                  <a:pt x="231" y="310"/>
                </a:cubicBezTo>
                <a:cubicBezTo>
                  <a:pt x="355" y="302"/>
                  <a:pt x="373" y="372"/>
                  <a:pt x="417" y="355"/>
                </a:cubicBezTo>
                <a:cubicBezTo>
                  <a:pt x="444" y="346"/>
                  <a:pt x="444" y="248"/>
                  <a:pt x="400" y="159"/>
                </a:cubicBezTo>
                <a:close/>
                <a:moveTo>
                  <a:pt x="390" y="310"/>
                </a:moveTo>
                <a:lnTo>
                  <a:pt x="390" y="310"/>
                </a:lnTo>
                <a:cubicBezTo>
                  <a:pt x="381" y="310"/>
                  <a:pt x="328" y="275"/>
                  <a:pt x="302" y="204"/>
                </a:cubicBezTo>
                <a:cubicBezTo>
                  <a:pt x="275" y="133"/>
                  <a:pt x="275" y="62"/>
                  <a:pt x="284" y="62"/>
                </a:cubicBezTo>
                <a:cubicBezTo>
                  <a:pt x="293" y="62"/>
                  <a:pt x="337" y="106"/>
                  <a:pt x="364" y="177"/>
                </a:cubicBezTo>
                <a:cubicBezTo>
                  <a:pt x="400" y="248"/>
                  <a:pt x="390" y="302"/>
                  <a:pt x="390" y="3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90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8" name="Freeform 154"/>
          <p:cNvSpPr>
            <a:spLocks noChangeArrowheads="1"/>
          </p:cNvSpPr>
          <p:nvPr/>
        </p:nvSpPr>
        <p:spPr bwMode="auto">
          <a:xfrm>
            <a:off x="4846864" y="4479651"/>
            <a:ext cx="358788" cy="487239"/>
          </a:xfrm>
          <a:custGeom>
            <a:avLst/>
            <a:gdLst>
              <a:gd name="T0" fmla="*/ 346 w 355"/>
              <a:gd name="T1" fmla="*/ 132 h 487"/>
              <a:gd name="T2" fmla="*/ 346 w 355"/>
              <a:gd name="T3" fmla="*/ 132 h 487"/>
              <a:gd name="T4" fmla="*/ 116 w 355"/>
              <a:gd name="T5" fmla="*/ 17 h 487"/>
              <a:gd name="T6" fmla="*/ 9 w 355"/>
              <a:gd name="T7" fmla="*/ 53 h 487"/>
              <a:gd name="T8" fmla="*/ 0 w 355"/>
              <a:gd name="T9" fmla="*/ 79 h 487"/>
              <a:gd name="T10" fmla="*/ 9 w 355"/>
              <a:gd name="T11" fmla="*/ 345 h 487"/>
              <a:gd name="T12" fmla="*/ 18 w 355"/>
              <a:gd name="T13" fmla="*/ 363 h 487"/>
              <a:gd name="T14" fmla="*/ 222 w 355"/>
              <a:gd name="T15" fmla="*/ 486 h 487"/>
              <a:gd name="T16" fmla="*/ 231 w 355"/>
              <a:gd name="T17" fmla="*/ 486 h 487"/>
              <a:gd name="T18" fmla="*/ 240 w 355"/>
              <a:gd name="T19" fmla="*/ 486 h 487"/>
              <a:gd name="T20" fmla="*/ 248 w 355"/>
              <a:gd name="T21" fmla="*/ 478 h 487"/>
              <a:gd name="T22" fmla="*/ 248 w 355"/>
              <a:gd name="T23" fmla="*/ 203 h 487"/>
              <a:gd name="T24" fmla="*/ 240 w 355"/>
              <a:gd name="T25" fmla="*/ 185 h 487"/>
              <a:gd name="T26" fmla="*/ 44 w 355"/>
              <a:gd name="T27" fmla="*/ 70 h 487"/>
              <a:gd name="T28" fmla="*/ 71 w 355"/>
              <a:gd name="T29" fmla="*/ 53 h 487"/>
              <a:gd name="T30" fmla="*/ 107 w 355"/>
              <a:gd name="T31" fmla="*/ 44 h 487"/>
              <a:gd name="T32" fmla="*/ 301 w 355"/>
              <a:gd name="T33" fmla="*/ 150 h 487"/>
              <a:gd name="T34" fmla="*/ 310 w 355"/>
              <a:gd name="T35" fmla="*/ 159 h 487"/>
              <a:gd name="T36" fmla="*/ 310 w 355"/>
              <a:gd name="T37" fmla="*/ 425 h 487"/>
              <a:gd name="T38" fmla="*/ 328 w 355"/>
              <a:gd name="T39" fmla="*/ 442 h 487"/>
              <a:gd name="T40" fmla="*/ 354 w 355"/>
              <a:gd name="T41" fmla="*/ 425 h 487"/>
              <a:gd name="T42" fmla="*/ 354 w 355"/>
              <a:gd name="T43" fmla="*/ 141 h 487"/>
              <a:gd name="T44" fmla="*/ 346 w 355"/>
              <a:gd name="T45" fmla="*/ 132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55" h="487">
                <a:moveTo>
                  <a:pt x="346" y="132"/>
                </a:moveTo>
                <a:lnTo>
                  <a:pt x="346" y="132"/>
                </a:lnTo>
                <a:cubicBezTo>
                  <a:pt x="116" y="17"/>
                  <a:pt x="116" y="17"/>
                  <a:pt x="116" y="17"/>
                </a:cubicBezTo>
                <a:cubicBezTo>
                  <a:pt x="89" y="0"/>
                  <a:pt x="27" y="25"/>
                  <a:pt x="9" y="53"/>
                </a:cubicBezTo>
                <a:cubicBezTo>
                  <a:pt x="0" y="70"/>
                  <a:pt x="0" y="79"/>
                  <a:pt x="0" y="79"/>
                </a:cubicBezTo>
                <a:cubicBezTo>
                  <a:pt x="9" y="345"/>
                  <a:pt x="9" y="345"/>
                  <a:pt x="9" y="345"/>
                </a:cubicBezTo>
                <a:cubicBezTo>
                  <a:pt x="9" y="345"/>
                  <a:pt x="18" y="354"/>
                  <a:pt x="18" y="363"/>
                </a:cubicBezTo>
                <a:cubicBezTo>
                  <a:pt x="36" y="363"/>
                  <a:pt x="222" y="486"/>
                  <a:pt x="222" y="486"/>
                </a:cubicBezTo>
                <a:cubicBezTo>
                  <a:pt x="231" y="486"/>
                  <a:pt x="231" y="486"/>
                  <a:pt x="231" y="486"/>
                </a:cubicBezTo>
                <a:cubicBezTo>
                  <a:pt x="240" y="486"/>
                  <a:pt x="240" y="486"/>
                  <a:pt x="240" y="486"/>
                </a:cubicBezTo>
                <a:cubicBezTo>
                  <a:pt x="248" y="486"/>
                  <a:pt x="248" y="478"/>
                  <a:pt x="248" y="478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94"/>
                  <a:pt x="248" y="194"/>
                  <a:pt x="240" y="185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53" y="61"/>
                  <a:pt x="71" y="53"/>
                </a:cubicBezTo>
                <a:cubicBezTo>
                  <a:pt x="89" y="44"/>
                  <a:pt x="97" y="44"/>
                  <a:pt x="107" y="44"/>
                </a:cubicBezTo>
                <a:cubicBezTo>
                  <a:pt x="107" y="44"/>
                  <a:pt x="293" y="150"/>
                  <a:pt x="301" y="150"/>
                </a:cubicBezTo>
                <a:cubicBezTo>
                  <a:pt x="310" y="159"/>
                  <a:pt x="310" y="159"/>
                  <a:pt x="310" y="159"/>
                </a:cubicBezTo>
                <a:cubicBezTo>
                  <a:pt x="310" y="168"/>
                  <a:pt x="310" y="425"/>
                  <a:pt x="310" y="425"/>
                </a:cubicBezTo>
                <a:cubicBezTo>
                  <a:pt x="310" y="433"/>
                  <a:pt x="319" y="442"/>
                  <a:pt x="328" y="442"/>
                </a:cubicBezTo>
                <a:cubicBezTo>
                  <a:pt x="337" y="442"/>
                  <a:pt x="354" y="433"/>
                  <a:pt x="354" y="425"/>
                </a:cubicBezTo>
                <a:cubicBezTo>
                  <a:pt x="354" y="141"/>
                  <a:pt x="354" y="141"/>
                  <a:pt x="354" y="141"/>
                </a:cubicBezTo>
                <a:lnTo>
                  <a:pt x="346" y="132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900">
              <a:latin typeface="华文细黑"/>
              <a:ea typeface="字魂35号-经典雅黑"/>
              <a:sym typeface="华文细黑"/>
            </a:endParaRPr>
          </a:p>
        </p:txBody>
      </p:sp>
      <p:grpSp>
        <p:nvGrpSpPr>
          <p:cNvPr id="19" name="Group 65"/>
          <p:cNvGrpSpPr/>
          <p:nvPr/>
        </p:nvGrpSpPr>
        <p:grpSpPr>
          <a:xfrm>
            <a:off x="8253922" y="1819840"/>
            <a:ext cx="2814114" cy="1155237"/>
            <a:chOff x="8797071" y="2517475"/>
            <a:chExt cx="2992361" cy="1095471"/>
          </a:xfrm>
        </p:grpSpPr>
        <p:sp>
          <p:nvSpPr>
            <p:cNvPr id="20" name="TextBox 66"/>
            <p:cNvSpPr txBox="1"/>
            <p:nvPr/>
          </p:nvSpPr>
          <p:spPr>
            <a:xfrm>
              <a:off x="8807298" y="2517475"/>
              <a:ext cx="1832719" cy="4450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sz="2000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1" name="Rectangle 67"/>
            <p:cNvSpPr/>
            <p:nvPr/>
          </p:nvSpPr>
          <p:spPr>
            <a:xfrm>
              <a:off x="8797071" y="2842452"/>
              <a:ext cx="2992361" cy="7704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22" name="Group 65"/>
          <p:cNvGrpSpPr/>
          <p:nvPr/>
        </p:nvGrpSpPr>
        <p:grpSpPr>
          <a:xfrm>
            <a:off x="1048846" y="1819840"/>
            <a:ext cx="2902454" cy="1155237"/>
            <a:chOff x="8511122" y="2517475"/>
            <a:chExt cx="3086296" cy="1095471"/>
          </a:xfrm>
        </p:grpSpPr>
        <p:sp>
          <p:nvSpPr>
            <p:cNvPr id="23" name="TextBox 66"/>
            <p:cNvSpPr txBox="1"/>
            <p:nvPr/>
          </p:nvSpPr>
          <p:spPr>
            <a:xfrm>
              <a:off x="9764699" y="2517475"/>
              <a:ext cx="1832719" cy="4450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 dirty="0" smtClean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sz="2000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4" name="Rectangle 67"/>
            <p:cNvSpPr/>
            <p:nvPr/>
          </p:nvSpPr>
          <p:spPr>
            <a:xfrm>
              <a:off x="8511122" y="2842452"/>
              <a:ext cx="3086296" cy="7704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25" name="Group 65"/>
          <p:cNvGrpSpPr/>
          <p:nvPr/>
        </p:nvGrpSpPr>
        <p:grpSpPr>
          <a:xfrm>
            <a:off x="1256309" y="4971058"/>
            <a:ext cx="2863839" cy="1155237"/>
            <a:chOff x="8552183" y="2517475"/>
            <a:chExt cx="3045235" cy="1095471"/>
          </a:xfrm>
        </p:grpSpPr>
        <p:sp>
          <p:nvSpPr>
            <p:cNvPr id="26" name="TextBox 66"/>
            <p:cNvSpPr txBox="1"/>
            <p:nvPr/>
          </p:nvSpPr>
          <p:spPr>
            <a:xfrm>
              <a:off x="9764699" y="2517475"/>
              <a:ext cx="1832719" cy="4450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lnSpc>
                  <a:spcPct val="130000"/>
                </a:lnSpc>
                <a:defRPr b="1">
                  <a:solidFill>
                    <a:srgbClr val="D06725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defRPr>
              </a:lvl1pPr>
            </a:lstStyle>
            <a:p>
              <a:r>
                <a:rPr lang="zh-CN" altLang="en-US" sz="2000" dirty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sz="2000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7" name="Rectangle 67"/>
            <p:cNvSpPr/>
            <p:nvPr/>
          </p:nvSpPr>
          <p:spPr>
            <a:xfrm>
              <a:off x="8552183" y="2842452"/>
              <a:ext cx="3045235" cy="7704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28" name="Group 65"/>
          <p:cNvGrpSpPr/>
          <p:nvPr/>
        </p:nvGrpSpPr>
        <p:grpSpPr>
          <a:xfrm>
            <a:off x="8253922" y="4978033"/>
            <a:ext cx="3001626" cy="1155237"/>
            <a:chOff x="8797071" y="2517475"/>
            <a:chExt cx="3191750" cy="1095471"/>
          </a:xfrm>
        </p:grpSpPr>
        <p:sp>
          <p:nvSpPr>
            <p:cNvPr id="29" name="TextBox 66"/>
            <p:cNvSpPr txBox="1"/>
            <p:nvPr/>
          </p:nvSpPr>
          <p:spPr>
            <a:xfrm>
              <a:off x="8797071" y="2517475"/>
              <a:ext cx="1832719" cy="4450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b="1">
                  <a:solidFill>
                    <a:srgbClr val="D06725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defRPr>
              </a:lvl1pPr>
            </a:lstStyle>
            <a:p>
              <a:r>
                <a:rPr lang="zh-CN" altLang="en-US" sz="2000" dirty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sz="2000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30" name="Rectangle 67"/>
            <p:cNvSpPr/>
            <p:nvPr/>
          </p:nvSpPr>
          <p:spPr>
            <a:xfrm>
              <a:off x="8797071" y="2842452"/>
              <a:ext cx="3191750" cy="7704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</p:spTree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49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49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349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849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349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849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14514" y="-14514"/>
            <a:ext cx="4499428" cy="2728840"/>
          </a:xfrm>
          <a:custGeom>
            <a:avLst/>
            <a:gdLst>
              <a:gd name="connsiteX0" fmla="*/ 0 w 4499428"/>
              <a:gd name="connsiteY0" fmla="*/ 0 h 2728840"/>
              <a:gd name="connsiteX1" fmla="*/ 4499428 w 4499428"/>
              <a:gd name="connsiteY1" fmla="*/ 0 h 2728840"/>
              <a:gd name="connsiteX2" fmla="*/ 4493245 w 4499428"/>
              <a:gd name="connsiteY2" fmla="*/ 14514 h 2728840"/>
              <a:gd name="connsiteX3" fmla="*/ 4169274 w 4499428"/>
              <a:gd name="connsiteY3" fmla="*/ 14514 h 2728840"/>
              <a:gd name="connsiteX4" fmla="*/ 2940004 w 4499428"/>
              <a:gd name="connsiteY4" fmla="*/ 2442824 h 2728840"/>
              <a:gd name="connsiteX5" fmla="*/ 2545690 w 4499428"/>
              <a:gd name="connsiteY5" fmla="*/ 1975924 h 2728840"/>
              <a:gd name="connsiteX6" fmla="*/ 14514 w 4499428"/>
              <a:gd name="connsiteY6" fmla="*/ 1975924 h 2728840"/>
              <a:gd name="connsiteX7" fmla="*/ 14514 w 4499428"/>
              <a:gd name="connsiteY7" fmla="*/ 2728840 h 2728840"/>
              <a:gd name="connsiteX8" fmla="*/ 0 w 4499428"/>
              <a:gd name="connsiteY8" fmla="*/ 2728685 h 2728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99428" h="2728840">
                <a:moveTo>
                  <a:pt x="0" y="0"/>
                </a:moveTo>
                <a:lnTo>
                  <a:pt x="4499428" y="0"/>
                </a:lnTo>
                <a:lnTo>
                  <a:pt x="4493245" y="14514"/>
                </a:lnTo>
                <a:lnTo>
                  <a:pt x="4169274" y="14514"/>
                </a:lnTo>
                <a:lnTo>
                  <a:pt x="2940004" y="2442824"/>
                </a:lnTo>
                <a:lnTo>
                  <a:pt x="2545690" y="1975924"/>
                </a:lnTo>
                <a:lnTo>
                  <a:pt x="14514" y="1975924"/>
                </a:lnTo>
                <a:lnTo>
                  <a:pt x="14514" y="2728840"/>
                </a:lnTo>
                <a:lnTo>
                  <a:pt x="0" y="2728685"/>
                </a:lnTo>
                <a:close/>
              </a:path>
            </a:pathLst>
          </a:custGeom>
          <a:blipFill dpi="0" rotWithShape="1">
            <a:blip r:embed="rId1"/>
            <a:srcRect/>
            <a:stretch>
              <a:fillRect l="-3970" t="-83807" r="-166998" b="-6750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786580" y="1961410"/>
            <a:ext cx="2758075" cy="2142929"/>
          </a:xfrm>
          <a:custGeom>
            <a:avLst/>
            <a:gdLst>
              <a:gd name="T0" fmla="*/ 346 w 547"/>
              <a:gd name="T1" fmla="*/ 0 h 425"/>
              <a:gd name="T2" fmla="*/ 547 w 547"/>
              <a:gd name="T3" fmla="*/ 238 h 425"/>
              <a:gd name="T4" fmla="*/ 0 w 547"/>
              <a:gd name="T5" fmla="*/ 425 h 425"/>
              <a:gd name="T6" fmla="*/ 346 w 547"/>
              <a:gd name="T7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47" h="425">
                <a:moveTo>
                  <a:pt x="346" y="0"/>
                </a:moveTo>
                <a:lnTo>
                  <a:pt x="547" y="238"/>
                </a:lnTo>
                <a:lnTo>
                  <a:pt x="0" y="425"/>
                </a:lnTo>
                <a:lnTo>
                  <a:pt x="346" y="0"/>
                </a:lnTo>
                <a:close/>
              </a:path>
            </a:pathLst>
          </a:custGeom>
          <a:solidFill>
            <a:srgbClr val="020842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6" name="Freeform 6"/>
          <p:cNvSpPr/>
          <p:nvPr/>
        </p:nvSpPr>
        <p:spPr bwMode="auto">
          <a:xfrm>
            <a:off x="0" y="1961410"/>
            <a:ext cx="2531176" cy="4119464"/>
          </a:xfrm>
          <a:custGeom>
            <a:avLst/>
            <a:gdLst>
              <a:gd name="T0" fmla="*/ 502 w 502"/>
              <a:gd name="T1" fmla="*/ 0 h 817"/>
              <a:gd name="T2" fmla="*/ 0 w 502"/>
              <a:gd name="T3" fmla="*/ 0 h 817"/>
              <a:gd name="T4" fmla="*/ 0 w 502"/>
              <a:gd name="T5" fmla="*/ 817 h 817"/>
              <a:gd name="T6" fmla="*/ 502 w 502"/>
              <a:gd name="T7" fmla="*/ 0 h 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2" h="817">
                <a:moveTo>
                  <a:pt x="502" y="0"/>
                </a:moveTo>
                <a:lnTo>
                  <a:pt x="0" y="0"/>
                </a:lnTo>
                <a:lnTo>
                  <a:pt x="0" y="817"/>
                </a:lnTo>
                <a:lnTo>
                  <a:pt x="502" y="0"/>
                </a:lnTo>
                <a:close/>
              </a:path>
            </a:pathLst>
          </a:custGeom>
          <a:solidFill>
            <a:srgbClr val="041969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2924466" y="0"/>
            <a:ext cx="2163098" cy="3161450"/>
          </a:xfrm>
          <a:custGeom>
            <a:avLst/>
            <a:gdLst>
              <a:gd name="T0" fmla="*/ 0 w 429"/>
              <a:gd name="T1" fmla="*/ 482 h 627"/>
              <a:gd name="T2" fmla="*/ 244 w 429"/>
              <a:gd name="T3" fmla="*/ 0 h 627"/>
              <a:gd name="T4" fmla="*/ 429 w 429"/>
              <a:gd name="T5" fmla="*/ 0 h 627"/>
              <a:gd name="T6" fmla="*/ 123 w 429"/>
              <a:gd name="T7" fmla="*/ 627 h 627"/>
              <a:gd name="T8" fmla="*/ 0 w 429"/>
              <a:gd name="T9" fmla="*/ 482 h 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9" h="627">
                <a:moveTo>
                  <a:pt x="0" y="482"/>
                </a:moveTo>
                <a:lnTo>
                  <a:pt x="244" y="0"/>
                </a:lnTo>
                <a:lnTo>
                  <a:pt x="429" y="0"/>
                </a:lnTo>
                <a:lnTo>
                  <a:pt x="123" y="627"/>
                </a:lnTo>
                <a:lnTo>
                  <a:pt x="0" y="482"/>
                </a:lnTo>
                <a:close/>
              </a:path>
            </a:pathLst>
          </a:custGeom>
          <a:solidFill>
            <a:srgbClr val="041969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46" name="TextBox 54"/>
          <p:cNvSpPr txBox="1"/>
          <p:nvPr/>
        </p:nvSpPr>
        <p:spPr>
          <a:xfrm>
            <a:off x="1374895" y="4507323"/>
            <a:ext cx="2169760" cy="1231074"/>
          </a:xfrm>
          <a:prstGeom prst="rect">
            <a:avLst/>
          </a:prstGeom>
          <a:noFill/>
        </p:spPr>
        <p:txBody>
          <a:bodyPr wrap="none" lIns="121888" tIns="60944" rIns="121888" bIns="60944" rtlCol="0">
            <a:spAutoFit/>
          </a:bodyPr>
          <a:lstStyle/>
          <a:p>
            <a:pPr algn="ctr" defTabSz="914400">
              <a:defRPr/>
            </a:pPr>
            <a:r>
              <a:rPr lang="zh-CN" altLang="en-US" sz="7200" spc="300" dirty="0" smtClean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目录</a:t>
            </a:r>
            <a:endParaRPr lang="zh-CN" altLang="en-US" sz="7200" spc="300" dirty="0">
              <a:solidFill>
                <a:srgbClr val="041969"/>
              </a:solidFill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47" name="TextBox 55"/>
          <p:cNvSpPr txBox="1"/>
          <p:nvPr/>
        </p:nvSpPr>
        <p:spPr>
          <a:xfrm>
            <a:off x="605453" y="5575753"/>
            <a:ext cx="3708644" cy="800187"/>
          </a:xfrm>
          <a:prstGeom prst="rect">
            <a:avLst/>
          </a:prstGeom>
          <a:noFill/>
        </p:spPr>
        <p:txBody>
          <a:bodyPr wrap="none" lIns="121888" tIns="60944" rIns="121888" bIns="60944" rtlCol="0">
            <a:spAutoFit/>
          </a:bodyPr>
          <a:lstStyle/>
          <a:p>
            <a:pPr algn="ctr" defTabSz="914400">
              <a:defRPr/>
            </a:pPr>
            <a:r>
              <a:rPr lang="en-US" altLang="zh-CN" sz="4400" spc="600" dirty="0" smtClean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CONTENTS</a:t>
            </a:r>
            <a:endParaRPr lang="zh-CN" altLang="en-US" sz="4400" spc="600" dirty="0">
              <a:solidFill>
                <a:srgbClr val="041969"/>
              </a:solidFill>
              <a:latin typeface="华文细黑"/>
              <a:ea typeface="字魂35号-经典雅黑"/>
              <a:sym typeface="华文细黑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5245046" y="1526537"/>
            <a:ext cx="5581771" cy="861180"/>
            <a:chOff x="4994789" y="1402330"/>
            <a:chExt cx="5581771" cy="861180"/>
          </a:xfrm>
        </p:grpSpPr>
        <p:grpSp>
          <p:nvGrpSpPr>
            <p:cNvPr id="33" name="ísľîḓé"/>
            <p:cNvGrpSpPr/>
            <p:nvPr/>
          </p:nvGrpSpPr>
          <p:grpSpPr>
            <a:xfrm>
              <a:off x="5831718" y="1715858"/>
              <a:ext cx="194460" cy="234124"/>
              <a:chOff x="6932220" y="2026513"/>
              <a:chExt cx="194460" cy="234124"/>
            </a:xfrm>
          </p:grpSpPr>
          <p:sp>
            <p:nvSpPr>
              <p:cNvPr id="37" name="íṣḻïḍe"/>
              <p:cNvSpPr/>
              <p:nvPr/>
            </p:nvSpPr>
            <p:spPr bwMode="auto">
              <a:xfrm>
                <a:off x="6932220" y="2026513"/>
                <a:ext cx="194460" cy="155899"/>
              </a:xfrm>
              <a:custGeom>
                <a:avLst/>
                <a:gdLst>
                  <a:gd name="T0" fmla="*/ 0 w 353"/>
                  <a:gd name="T1" fmla="*/ 0 h 283"/>
                  <a:gd name="T2" fmla="*/ 282 w 353"/>
                  <a:gd name="T3" fmla="*/ 283 h 283"/>
                  <a:gd name="T4" fmla="*/ 353 w 353"/>
                  <a:gd name="T5" fmla="*/ 212 h 283"/>
                  <a:gd name="T6" fmla="*/ 141 w 353"/>
                  <a:gd name="T7" fmla="*/ 0 h 283"/>
                  <a:gd name="T8" fmla="*/ 0 w 353"/>
                  <a:gd name="T9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283">
                    <a:moveTo>
                      <a:pt x="0" y="0"/>
                    </a:moveTo>
                    <a:lnTo>
                      <a:pt x="282" y="283"/>
                    </a:lnTo>
                    <a:lnTo>
                      <a:pt x="353" y="212"/>
                    </a:lnTo>
                    <a:lnTo>
                      <a:pt x="14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40000" lnSpcReduction="20000"/>
              </a:bodyPr>
              <a:lstStyle>
                <a:defPPr>
                  <a:defRPr lang="id-ID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/>
                  <a:ea typeface="字魂35号-经典雅黑"/>
                  <a:sym typeface="华文细黑"/>
                </a:endParaRPr>
              </a:p>
            </p:txBody>
          </p:sp>
          <p:sp>
            <p:nvSpPr>
              <p:cNvPr id="38" name="is1îḋe"/>
              <p:cNvSpPr/>
              <p:nvPr/>
            </p:nvSpPr>
            <p:spPr bwMode="auto">
              <a:xfrm>
                <a:off x="6932220" y="2104738"/>
                <a:ext cx="194460" cy="155899"/>
              </a:xfrm>
              <a:custGeom>
                <a:avLst/>
                <a:gdLst>
                  <a:gd name="T0" fmla="*/ 0 w 353"/>
                  <a:gd name="T1" fmla="*/ 283 h 283"/>
                  <a:gd name="T2" fmla="*/ 282 w 353"/>
                  <a:gd name="T3" fmla="*/ 0 h 283"/>
                  <a:gd name="T4" fmla="*/ 353 w 353"/>
                  <a:gd name="T5" fmla="*/ 71 h 283"/>
                  <a:gd name="T6" fmla="*/ 141 w 353"/>
                  <a:gd name="T7" fmla="*/ 283 h 283"/>
                  <a:gd name="T8" fmla="*/ 0 w 353"/>
                  <a:gd name="T9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283">
                    <a:moveTo>
                      <a:pt x="0" y="283"/>
                    </a:moveTo>
                    <a:lnTo>
                      <a:pt x="282" y="0"/>
                    </a:lnTo>
                    <a:lnTo>
                      <a:pt x="353" y="71"/>
                    </a:lnTo>
                    <a:lnTo>
                      <a:pt x="141" y="283"/>
                    </a:lnTo>
                    <a:lnTo>
                      <a:pt x="0" y="28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40000" lnSpcReduction="20000"/>
              </a:bodyPr>
              <a:lstStyle>
                <a:defPPr>
                  <a:defRPr lang="id-ID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/>
                  <a:ea typeface="字魂35号-经典雅黑"/>
                  <a:sym typeface="华文细黑"/>
                </a:endParaRPr>
              </a:p>
            </p:txBody>
          </p:sp>
        </p:grpSp>
        <p:sp>
          <p:nvSpPr>
            <p:cNvPr id="34" name="ïŝ1ídè"/>
            <p:cNvSpPr/>
            <p:nvPr/>
          </p:nvSpPr>
          <p:spPr bwMode="auto">
            <a:xfrm>
              <a:off x="4994789" y="1463298"/>
              <a:ext cx="739244" cy="739244"/>
            </a:xfrm>
            <a:prstGeom prst="rect">
              <a:avLst/>
            </a:prstGeom>
            <a:noFill/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0" forceAA="0" compatLnSpc="1">
              <a:normAutofit/>
            </a:bodyPr>
            <a:lstStyle/>
            <a:p>
              <a:pPr algn="ctr"/>
              <a:r>
                <a:rPr lang="en-US" altLang="zh-CN" sz="28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0</a:t>
              </a:r>
              <a:r>
                <a:rPr lang="en-US" altLang="zh-CN" sz="1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 </a:t>
              </a:r>
              <a:r>
                <a:rPr lang="en-US" altLang="zh-CN" sz="28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1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35" name="íṩḷidè"/>
            <p:cNvSpPr/>
            <p:nvPr/>
          </p:nvSpPr>
          <p:spPr bwMode="auto">
            <a:xfrm>
              <a:off x="6249698" y="1402330"/>
              <a:ext cx="1664942" cy="861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sz="24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项目背景</a:t>
              </a:r>
              <a:endPara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36" name="文本框 26"/>
            <p:cNvSpPr txBox="1"/>
            <p:nvPr/>
          </p:nvSpPr>
          <p:spPr>
            <a:xfrm>
              <a:off x="7963499" y="1567104"/>
              <a:ext cx="261306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600" spc="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050" spc="0" dirty="0">
                  <a:latin typeface="华文细黑"/>
                  <a:ea typeface="字魂35号-经典雅黑"/>
                  <a:sym typeface="华文细黑"/>
                </a:rPr>
                <a:t>您可以在此处输入该部分的总结性内容作为演示期间的提示帮助</a:t>
              </a:r>
              <a:r>
                <a:rPr lang="zh-CN" altLang="en-US" sz="1050" spc="0" dirty="0" smtClean="0">
                  <a:latin typeface="华文细黑"/>
                  <a:ea typeface="字魂35号-经典雅黑"/>
                  <a:sym typeface="华文细黑"/>
                </a:rPr>
                <a:t>讲解</a:t>
              </a:r>
              <a:endParaRPr lang="zh-CN" altLang="en-US" sz="1050" spc="0" dirty="0"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245046" y="2355061"/>
            <a:ext cx="5581771" cy="861180"/>
            <a:chOff x="4994789" y="2230854"/>
            <a:chExt cx="5581771" cy="861180"/>
          </a:xfrm>
        </p:grpSpPr>
        <p:grpSp>
          <p:nvGrpSpPr>
            <p:cNvPr id="40" name="ïṧľiḑè"/>
            <p:cNvGrpSpPr/>
            <p:nvPr/>
          </p:nvGrpSpPr>
          <p:grpSpPr>
            <a:xfrm>
              <a:off x="5831718" y="2544382"/>
              <a:ext cx="194460" cy="234124"/>
              <a:chOff x="6932220" y="2026513"/>
              <a:chExt cx="194460" cy="234124"/>
            </a:xfrm>
          </p:grpSpPr>
          <p:sp>
            <p:nvSpPr>
              <p:cNvPr id="44" name="isľîḓé"/>
              <p:cNvSpPr/>
              <p:nvPr/>
            </p:nvSpPr>
            <p:spPr bwMode="auto">
              <a:xfrm>
                <a:off x="6932220" y="2026513"/>
                <a:ext cx="194460" cy="155899"/>
              </a:xfrm>
              <a:custGeom>
                <a:avLst/>
                <a:gdLst>
                  <a:gd name="T0" fmla="*/ 0 w 353"/>
                  <a:gd name="T1" fmla="*/ 0 h 283"/>
                  <a:gd name="T2" fmla="*/ 282 w 353"/>
                  <a:gd name="T3" fmla="*/ 283 h 283"/>
                  <a:gd name="T4" fmla="*/ 353 w 353"/>
                  <a:gd name="T5" fmla="*/ 212 h 283"/>
                  <a:gd name="T6" fmla="*/ 141 w 353"/>
                  <a:gd name="T7" fmla="*/ 0 h 283"/>
                  <a:gd name="T8" fmla="*/ 0 w 353"/>
                  <a:gd name="T9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283">
                    <a:moveTo>
                      <a:pt x="0" y="0"/>
                    </a:moveTo>
                    <a:lnTo>
                      <a:pt x="282" y="283"/>
                    </a:lnTo>
                    <a:lnTo>
                      <a:pt x="353" y="212"/>
                    </a:lnTo>
                    <a:lnTo>
                      <a:pt x="14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40000" lnSpcReduction="20000"/>
              </a:bodyPr>
              <a:lstStyle>
                <a:defPPr>
                  <a:defRPr lang="id-ID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/>
                  <a:ea typeface="字魂35号-经典雅黑"/>
                  <a:sym typeface="华文细黑"/>
                </a:endParaRPr>
              </a:p>
            </p:txBody>
          </p:sp>
          <p:sp>
            <p:nvSpPr>
              <p:cNvPr id="45" name="ï$ḻídé"/>
              <p:cNvSpPr/>
              <p:nvPr/>
            </p:nvSpPr>
            <p:spPr bwMode="auto">
              <a:xfrm>
                <a:off x="6932220" y="2104738"/>
                <a:ext cx="194460" cy="155899"/>
              </a:xfrm>
              <a:custGeom>
                <a:avLst/>
                <a:gdLst>
                  <a:gd name="T0" fmla="*/ 0 w 353"/>
                  <a:gd name="T1" fmla="*/ 283 h 283"/>
                  <a:gd name="T2" fmla="*/ 282 w 353"/>
                  <a:gd name="T3" fmla="*/ 0 h 283"/>
                  <a:gd name="T4" fmla="*/ 353 w 353"/>
                  <a:gd name="T5" fmla="*/ 71 h 283"/>
                  <a:gd name="T6" fmla="*/ 141 w 353"/>
                  <a:gd name="T7" fmla="*/ 283 h 283"/>
                  <a:gd name="T8" fmla="*/ 0 w 353"/>
                  <a:gd name="T9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283">
                    <a:moveTo>
                      <a:pt x="0" y="283"/>
                    </a:moveTo>
                    <a:lnTo>
                      <a:pt x="282" y="0"/>
                    </a:lnTo>
                    <a:lnTo>
                      <a:pt x="353" y="71"/>
                    </a:lnTo>
                    <a:lnTo>
                      <a:pt x="141" y="283"/>
                    </a:lnTo>
                    <a:lnTo>
                      <a:pt x="0" y="28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40000" lnSpcReduction="20000"/>
              </a:bodyPr>
              <a:lstStyle>
                <a:defPPr>
                  <a:defRPr lang="id-ID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/>
                  <a:ea typeface="字魂35号-经典雅黑"/>
                  <a:sym typeface="华文细黑"/>
                </a:endParaRPr>
              </a:p>
            </p:txBody>
          </p:sp>
        </p:grpSp>
        <p:sp>
          <p:nvSpPr>
            <p:cNvPr id="41" name="îṡľîďè"/>
            <p:cNvSpPr/>
            <p:nvPr/>
          </p:nvSpPr>
          <p:spPr bwMode="auto">
            <a:xfrm>
              <a:off x="4994789" y="2291822"/>
              <a:ext cx="739244" cy="739244"/>
            </a:xfrm>
            <a:prstGeom prst="rect">
              <a:avLst/>
            </a:prstGeom>
            <a:noFill/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0" forceAA="0" compatLnSpc="1">
              <a:normAutofit/>
            </a:bodyPr>
            <a:lstStyle/>
            <a:p>
              <a:pPr algn="ctr"/>
              <a:r>
                <a:rPr lang="en-US" altLang="zh-CN" sz="28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0</a:t>
              </a:r>
              <a:r>
                <a:rPr lang="en-US" altLang="zh-CN" sz="1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 </a:t>
              </a:r>
              <a:r>
                <a:rPr lang="en-US" altLang="zh-CN" sz="28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2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42" name="iŝḷíḍé"/>
            <p:cNvSpPr/>
            <p:nvPr/>
          </p:nvSpPr>
          <p:spPr bwMode="auto">
            <a:xfrm>
              <a:off x="6249698" y="2230854"/>
              <a:ext cx="1664942" cy="861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sz="24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项目介绍</a:t>
              </a:r>
              <a:endPara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43" name="文本框 26"/>
            <p:cNvSpPr txBox="1"/>
            <p:nvPr/>
          </p:nvSpPr>
          <p:spPr>
            <a:xfrm>
              <a:off x="7963499" y="2348880"/>
              <a:ext cx="261306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600" spc="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050" spc="0" dirty="0">
                  <a:latin typeface="华文细黑"/>
                  <a:ea typeface="字魂35号-经典雅黑"/>
                  <a:sym typeface="华文细黑"/>
                </a:rPr>
                <a:t>您可以在此处输入该部分的总结性内容作为演示期间的提示帮助</a:t>
              </a:r>
              <a:r>
                <a:rPr lang="zh-CN" altLang="en-US" sz="1050" spc="0" dirty="0" smtClean="0">
                  <a:latin typeface="华文细黑"/>
                  <a:ea typeface="字魂35号-经典雅黑"/>
                  <a:sym typeface="华文细黑"/>
                </a:rPr>
                <a:t>讲解</a:t>
              </a:r>
              <a:endParaRPr lang="zh-CN" altLang="en-US" sz="1050" spc="0" dirty="0"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245046" y="3183585"/>
            <a:ext cx="5581771" cy="861180"/>
            <a:chOff x="4994789" y="3059378"/>
            <a:chExt cx="5581771" cy="861180"/>
          </a:xfrm>
        </p:grpSpPr>
        <p:grpSp>
          <p:nvGrpSpPr>
            <p:cNvPr id="73" name="ïṡ1íḍè"/>
            <p:cNvGrpSpPr/>
            <p:nvPr/>
          </p:nvGrpSpPr>
          <p:grpSpPr>
            <a:xfrm>
              <a:off x="5831718" y="3372906"/>
              <a:ext cx="194460" cy="234124"/>
              <a:chOff x="6932220" y="2026513"/>
              <a:chExt cx="194460" cy="234124"/>
            </a:xfrm>
          </p:grpSpPr>
          <p:sp>
            <p:nvSpPr>
              <p:cNvPr id="77" name="íŝľïďé"/>
              <p:cNvSpPr/>
              <p:nvPr/>
            </p:nvSpPr>
            <p:spPr bwMode="auto">
              <a:xfrm>
                <a:off x="6932220" y="2026513"/>
                <a:ext cx="194460" cy="155899"/>
              </a:xfrm>
              <a:custGeom>
                <a:avLst/>
                <a:gdLst>
                  <a:gd name="T0" fmla="*/ 0 w 353"/>
                  <a:gd name="T1" fmla="*/ 0 h 283"/>
                  <a:gd name="T2" fmla="*/ 282 w 353"/>
                  <a:gd name="T3" fmla="*/ 283 h 283"/>
                  <a:gd name="T4" fmla="*/ 353 w 353"/>
                  <a:gd name="T5" fmla="*/ 212 h 283"/>
                  <a:gd name="T6" fmla="*/ 141 w 353"/>
                  <a:gd name="T7" fmla="*/ 0 h 283"/>
                  <a:gd name="T8" fmla="*/ 0 w 353"/>
                  <a:gd name="T9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283">
                    <a:moveTo>
                      <a:pt x="0" y="0"/>
                    </a:moveTo>
                    <a:lnTo>
                      <a:pt x="282" y="283"/>
                    </a:lnTo>
                    <a:lnTo>
                      <a:pt x="353" y="212"/>
                    </a:lnTo>
                    <a:lnTo>
                      <a:pt x="14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40000" lnSpcReduction="20000"/>
              </a:bodyPr>
              <a:lstStyle>
                <a:defPPr>
                  <a:defRPr lang="id-ID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/>
                  <a:ea typeface="字魂35号-经典雅黑"/>
                  <a:sym typeface="华文细黑"/>
                </a:endParaRPr>
              </a:p>
            </p:txBody>
          </p:sp>
          <p:sp>
            <p:nvSpPr>
              <p:cNvPr id="78" name="i$ļîďe"/>
              <p:cNvSpPr/>
              <p:nvPr/>
            </p:nvSpPr>
            <p:spPr bwMode="auto">
              <a:xfrm>
                <a:off x="6932220" y="2104738"/>
                <a:ext cx="194460" cy="155899"/>
              </a:xfrm>
              <a:custGeom>
                <a:avLst/>
                <a:gdLst>
                  <a:gd name="T0" fmla="*/ 0 w 353"/>
                  <a:gd name="T1" fmla="*/ 283 h 283"/>
                  <a:gd name="T2" fmla="*/ 282 w 353"/>
                  <a:gd name="T3" fmla="*/ 0 h 283"/>
                  <a:gd name="T4" fmla="*/ 353 w 353"/>
                  <a:gd name="T5" fmla="*/ 71 h 283"/>
                  <a:gd name="T6" fmla="*/ 141 w 353"/>
                  <a:gd name="T7" fmla="*/ 283 h 283"/>
                  <a:gd name="T8" fmla="*/ 0 w 353"/>
                  <a:gd name="T9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283">
                    <a:moveTo>
                      <a:pt x="0" y="283"/>
                    </a:moveTo>
                    <a:lnTo>
                      <a:pt x="282" y="0"/>
                    </a:lnTo>
                    <a:lnTo>
                      <a:pt x="353" y="71"/>
                    </a:lnTo>
                    <a:lnTo>
                      <a:pt x="141" y="283"/>
                    </a:lnTo>
                    <a:lnTo>
                      <a:pt x="0" y="28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40000" lnSpcReduction="20000"/>
              </a:bodyPr>
              <a:lstStyle>
                <a:defPPr>
                  <a:defRPr lang="id-ID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/>
                  <a:ea typeface="字魂35号-经典雅黑"/>
                  <a:sym typeface="华文细黑"/>
                </a:endParaRPr>
              </a:p>
            </p:txBody>
          </p:sp>
        </p:grpSp>
        <p:sp>
          <p:nvSpPr>
            <p:cNvPr id="74" name="îṥľíḓe"/>
            <p:cNvSpPr/>
            <p:nvPr/>
          </p:nvSpPr>
          <p:spPr bwMode="auto">
            <a:xfrm>
              <a:off x="4994789" y="3120346"/>
              <a:ext cx="739244" cy="739244"/>
            </a:xfrm>
            <a:prstGeom prst="rect">
              <a:avLst/>
            </a:prstGeom>
            <a:noFill/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0" forceAA="0" compatLnSpc="1">
              <a:normAutofit/>
            </a:bodyPr>
            <a:lstStyle/>
            <a:p>
              <a:pPr algn="ctr"/>
              <a:r>
                <a:rPr lang="en-US" altLang="zh-CN" sz="28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0</a:t>
              </a:r>
              <a:r>
                <a:rPr lang="en-US" altLang="zh-CN" sz="1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 </a:t>
              </a:r>
              <a:r>
                <a:rPr lang="en-US" altLang="zh-CN" sz="28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3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75" name="íṩļîḓê"/>
            <p:cNvSpPr/>
            <p:nvPr/>
          </p:nvSpPr>
          <p:spPr bwMode="auto">
            <a:xfrm>
              <a:off x="6249698" y="3059378"/>
              <a:ext cx="1664942" cy="861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sz="24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执行</a:t>
              </a:r>
              <a:r>
                <a:rPr lang="zh-CN" altLang="en-US" sz="2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策略</a:t>
              </a:r>
              <a:endPara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76" name="文本框 26"/>
            <p:cNvSpPr txBox="1"/>
            <p:nvPr/>
          </p:nvSpPr>
          <p:spPr>
            <a:xfrm>
              <a:off x="7963499" y="3212976"/>
              <a:ext cx="261306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600" spc="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050" spc="0" dirty="0">
                  <a:latin typeface="华文细黑"/>
                  <a:ea typeface="字魂35号-经典雅黑"/>
                  <a:sym typeface="华文细黑"/>
                </a:rPr>
                <a:t>您可以在此处输入该部分的总结性内容作为演示期间的提示帮助</a:t>
              </a:r>
              <a:r>
                <a:rPr lang="zh-CN" altLang="en-US" sz="1050" spc="0" dirty="0" smtClean="0">
                  <a:latin typeface="华文细黑"/>
                  <a:ea typeface="字魂35号-经典雅黑"/>
                  <a:sym typeface="华文细黑"/>
                </a:rPr>
                <a:t>讲解</a:t>
              </a:r>
              <a:endParaRPr lang="zh-CN" altLang="en-US" sz="1050" spc="0" dirty="0"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5245046" y="4012109"/>
            <a:ext cx="5581771" cy="861180"/>
            <a:chOff x="4994789" y="3887902"/>
            <a:chExt cx="5581771" cy="861180"/>
          </a:xfrm>
        </p:grpSpPr>
        <p:grpSp>
          <p:nvGrpSpPr>
            <p:cNvPr id="80" name="ïş1ídê"/>
            <p:cNvGrpSpPr/>
            <p:nvPr/>
          </p:nvGrpSpPr>
          <p:grpSpPr>
            <a:xfrm>
              <a:off x="5831718" y="4201430"/>
              <a:ext cx="194460" cy="234124"/>
              <a:chOff x="6932220" y="2026513"/>
              <a:chExt cx="194460" cy="234124"/>
            </a:xfrm>
          </p:grpSpPr>
          <p:sp>
            <p:nvSpPr>
              <p:cNvPr id="84" name="ïṣľídè"/>
              <p:cNvSpPr/>
              <p:nvPr/>
            </p:nvSpPr>
            <p:spPr bwMode="auto">
              <a:xfrm>
                <a:off x="6932220" y="2026513"/>
                <a:ext cx="194460" cy="155899"/>
              </a:xfrm>
              <a:custGeom>
                <a:avLst/>
                <a:gdLst>
                  <a:gd name="T0" fmla="*/ 0 w 353"/>
                  <a:gd name="T1" fmla="*/ 0 h 283"/>
                  <a:gd name="T2" fmla="*/ 282 w 353"/>
                  <a:gd name="T3" fmla="*/ 283 h 283"/>
                  <a:gd name="T4" fmla="*/ 353 w 353"/>
                  <a:gd name="T5" fmla="*/ 212 h 283"/>
                  <a:gd name="T6" fmla="*/ 141 w 353"/>
                  <a:gd name="T7" fmla="*/ 0 h 283"/>
                  <a:gd name="T8" fmla="*/ 0 w 353"/>
                  <a:gd name="T9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283">
                    <a:moveTo>
                      <a:pt x="0" y="0"/>
                    </a:moveTo>
                    <a:lnTo>
                      <a:pt x="282" y="283"/>
                    </a:lnTo>
                    <a:lnTo>
                      <a:pt x="353" y="212"/>
                    </a:lnTo>
                    <a:lnTo>
                      <a:pt x="14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40000" lnSpcReduction="20000"/>
              </a:bodyPr>
              <a:lstStyle>
                <a:defPPr>
                  <a:defRPr lang="id-ID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/>
                  <a:ea typeface="字魂35号-经典雅黑"/>
                  <a:sym typeface="华文细黑"/>
                </a:endParaRPr>
              </a:p>
            </p:txBody>
          </p:sp>
          <p:sp>
            <p:nvSpPr>
              <p:cNvPr id="85" name="îṣļïḍe"/>
              <p:cNvSpPr/>
              <p:nvPr/>
            </p:nvSpPr>
            <p:spPr bwMode="auto">
              <a:xfrm>
                <a:off x="6932220" y="2104738"/>
                <a:ext cx="194460" cy="155899"/>
              </a:xfrm>
              <a:custGeom>
                <a:avLst/>
                <a:gdLst>
                  <a:gd name="T0" fmla="*/ 0 w 353"/>
                  <a:gd name="T1" fmla="*/ 283 h 283"/>
                  <a:gd name="T2" fmla="*/ 282 w 353"/>
                  <a:gd name="T3" fmla="*/ 0 h 283"/>
                  <a:gd name="T4" fmla="*/ 353 w 353"/>
                  <a:gd name="T5" fmla="*/ 71 h 283"/>
                  <a:gd name="T6" fmla="*/ 141 w 353"/>
                  <a:gd name="T7" fmla="*/ 283 h 283"/>
                  <a:gd name="T8" fmla="*/ 0 w 353"/>
                  <a:gd name="T9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283">
                    <a:moveTo>
                      <a:pt x="0" y="283"/>
                    </a:moveTo>
                    <a:lnTo>
                      <a:pt x="282" y="0"/>
                    </a:lnTo>
                    <a:lnTo>
                      <a:pt x="353" y="71"/>
                    </a:lnTo>
                    <a:lnTo>
                      <a:pt x="141" y="283"/>
                    </a:lnTo>
                    <a:lnTo>
                      <a:pt x="0" y="28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40000" lnSpcReduction="20000"/>
              </a:bodyPr>
              <a:lstStyle>
                <a:defPPr>
                  <a:defRPr lang="id-ID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/>
                  <a:ea typeface="字魂35号-经典雅黑"/>
                  <a:sym typeface="华文细黑"/>
                </a:endParaRPr>
              </a:p>
            </p:txBody>
          </p:sp>
        </p:grpSp>
        <p:sp>
          <p:nvSpPr>
            <p:cNvPr id="81" name="iSliḋê"/>
            <p:cNvSpPr/>
            <p:nvPr/>
          </p:nvSpPr>
          <p:spPr bwMode="auto">
            <a:xfrm>
              <a:off x="4994789" y="3948870"/>
              <a:ext cx="739244" cy="739244"/>
            </a:xfrm>
            <a:prstGeom prst="rect">
              <a:avLst/>
            </a:prstGeom>
            <a:noFill/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0" forceAA="0" compatLnSpc="1">
              <a:normAutofit/>
            </a:bodyPr>
            <a:lstStyle/>
            <a:p>
              <a:pPr algn="ctr"/>
              <a:r>
                <a:rPr lang="en-US" altLang="zh-CN" sz="28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0</a:t>
              </a:r>
              <a:r>
                <a:rPr lang="en-US" altLang="zh-CN" sz="1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 </a:t>
              </a:r>
              <a:r>
                <a:rPr lang="en-US" altLang="zh-CN" sz="28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4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82" name="isļidè"/>
            <p:cNvSpPr/>
            <p:nvPr/>
          </p:nvSpPr>
          <p:spPr bwMode="auto">
            <a:xfrm>
              <a:off x="6249698" y="3887902"/>
              <a:ext cx="1664942" cy="861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sz="24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市场分析</a:t>
              </a:r>
              <a:endPara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83" name="文本框 26"/>
            <p:cNvSpPr txBox="1"/>
            <p:nvPr/>
          </p:nvSpPr>
          <p:spPr>
            <a:xfrm>
              <a:off x="7963499" y="3994752"/>
              <a:ext cx="261306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600" spc="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050" spc="0" dirty="0">
                  <a:latin typeface="华文细黑"/>
                  <a:ea typeface="字魂35号-经典雅黑"/>
                  <a:sym typeface="华文细黑"/>
                </a:rPr>
                <a:t>您可以在此处输入该部分的总结性内容作为演示期间的提示帮助</a:t>
              </a:r>
              <a:r>
                <a:rPr lang="zh-CN" altLang="en-US" sz="1050" spc="0" dirty="0" smtClean="0">
                  <a:latin typeface="华文细黑"/>
                  <a:ea typeface="字魂35号-经典雅黑"/>
                  <a:sym typeface="华文细黑"/>
                </a:rPr>
                <a:t>讲解</a:t>
              </a:r>
              <a:endParaRPr lang="zh-CN" altLang="en-US" sz="1050" spc="0" dirty="0"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245046" y="4801796"/>
            <a:ext cx="5581771" cy="861180"/>
            <a:chOff x="4994789" y="4716426"/>
            <a:chExt cx="5581771" cy="861180"/>
          </a:xfrm>
        </p:grpSpPr>
        <p:grpSp>
          <p:nvGrpSpPr>
            <p:cNvPr id="87" name="iSliḑè"/>
            <p:cNvGrpSpPr/>
            <p:nvPr/>
          </p:nvGrpSpPr>
          <p:grpSpPr>
            <a:xfrm>
              <a:off x="5831718" y="5029954"/>
              <a:ext cx="194460" cy="234124"/>
              <a:chOff x="6932220" y="2026513"/>
              <a:chExt cx="194460" cy="234124"/>
            </a:xfrm>
          </p:grpSpPr>
          <p:sp>
            <p:nvSpPr>
              <p:cNvPr id="91" name="iṣḻîdê"/>
              <p:cNvSpPr/>
              <p:nvPr/>
            </p:nvSpPr>
            <p:spPr bwMode="auto">
              <a:xfrm>
                <a:off x="6932220" y="2026513"/>
                <a:ext cx="194460" cy="155899"/>
              </a:xfrm>
              <a:custGeom>
                <a:avLst/>
                <a:gdLst>
                  <a:gd name="T0" fmla="*/ 0 w 353"/>
                  <a:gd name="T1" fmla="*/ 0 h 283"/>
                  <a:gd name="T2" fmla="*/ 282 w 353"/>
                  <a:gd name="T3" fmla="*/ 283 h 283"/>
                  <a:gd name="T4" fmla="*/ 353 w 353"/>
                  <a:gd name="T5" fmla="*/ 212 h 283"/>
                  <a:gd name="T6" fmla="*/ 141 w 353"/>
                  <a:gd name="T7" fmla="*/ 0 h 283"/>
                  <a:gd name="T8" fmla="*/ 0 w 353"/>
                  <a:gd name="T9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283">
                    <a:moveTo>
                      <a:pt x="0" y="0"/>
                    </a:moveTo>
                    <a:lnTo>
                      <a:pt x="282" y="283"/>
                    </a:lnTo>
                    <a:lnTo>
                      <a:pt x="353" y="212"/>
                    </a:lnTo>
                    <a:lnTo>
                      <a:pt x="14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40000" lnSpcReduction="20000"/>
              </a:bodyPr>
              <a:lstStyle>
                <a:defPPr>
                  <a:defRPr lang="id-ID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/>
                  <a:ea typeface="字魂35号-经典雅黑"/>
                  <a:sym typeface="华文细黑"/>
                </a:endParaRPr>
              </a:p>
            </p:txBody>
          </p:sp>
          <p:sp>
            <p:nvSpPr>
              <p:cNvPr id="92" name="iŝḻîdè"/>
              <p:cNvSpPr/>
              <p:nvPr/>
            </p:nvSpPr>
            <p:spPr bwMode="auto">
              <a:xfrm>
                <a:off x="6932220" y="2104738"/>
                <a:ext cx="194460" cy="155899"/>
              </a:xfrm>
              <a:custGeom>
                <a:avLst/>
                <a:gdLst>
                  <a:gd name="T0" fmla="*/ 0 w 353"/>
                  <a:gd name="T1" fmla="*/ 283 h 283"/>
                  <a:gd name="T2" fmla="*/ 282 w 353"/>
                  <a:gd name="T3" fmla="*/ 0 h 283"/>
                  <a:gd name="T4" fmla="*/ 353 w 353"/>
                  <a:gd name="T5" fmla="*/ 71 h 283"/>
                  <a:gd name="T6" fmla="*/ 141 w 353"/>
                  <a:gd name="T7" fmla="*/ 283 h 283"/>
                  <a:gd name="T8" fmla="*/ 0 w 353"/>
                  <a:gd name="T9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283">
                    <a:moveTo>
                      <a:pt x="0" y="283"/>
                    </a:moveTo>
                    <a:lnTo>
                      <a:pt x="282" y="0"/>
                    </a:lnTo>
                    <a:lnTo>
                      <a:pt x="353" y="71"/>
                    </a:lnTo>
                    <a:lnTo>
                      <a:pt x="141" y="283"/>
                    </a:lnTo>
                    <a:lnTo>
                      <a:pt x="0" y="28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40000" lnSpcReduction="20000"/>
              </a:bodyPr>
              <a:lstStyle>
                <a:defPPr>
                  <a:defRPr lang="id-ID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/>
                  <a:ea typeface="字魂35号-经典雅黑"/>
                  <a:sym typeface="华文细黑"/>
                </a:endParaRPr>
              </a:p>
            </p:txBody>
          </p:sp>
        </p:grpSp>
        <p:sp>
          <p:nvSpPr>
            <p:cNvPr id="88" name="iṧ1iḓè"/>
            <p:cNvSpPr/>
            <p:nvPr/>
          </p:nvSpPr>
          <p:spPr bwMode="auto">
            <a:xfrm>
              <a:off x="4994789" y="4777394"/>
              <a:ext cx="739244" cy="739244"/>
            </a:xfrm>
            <a:prstGeom prst="rect">
              <a:avLst/>
            </a:prstGeom>
            <a:noFill/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0" forceAA="0" compatLnSpc="1">
              <a:normAutofit/>
            </a:bodyPr>
            <a:lstStyle/>
            <a:p>
              <a:pPr algn="ctr"/>
              <a:r>
                <a:rPr lang="en-US" altLang="zh-CN" sz="28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0</a:t>
              </a:r>
              <a:r>
                <a:rPr lang="en-US" altLang="zh-CN" sz="1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 </a:t>
              </a:r>
              <a:r>
                <a:rPr lang="en-US" altLang="zh-CN" sz="28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5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89" name="îṧ1iḋé"/>
            <p:cNvSpPr/>
            <p:nvPr/>
          </p:nvSpPr>
          <p:spPr bwMode="auto">
            <a:xfrm>
              <a:off x="6249698" y="4716426"/>
              <a:ext cx="1664942" cy="861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sz="24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投资回报</a:t>
              </a:r>
              <a:endPara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90" name="文本框 26"/>
            <p:cNvSpPr txBox="1"/>
            <p:nvPr/>
          </p:nvSpPr>
          <p:spPr>
            <a:xfrm>
              <a:off x="7963499" y="4869160"/>
              <a:ext cx="261306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600" spc="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050" spc="0" dirty="0">
                  <a:latin typeface="华文细黑"/>
                  <a:ea typeface="字魂35号-经典雅黑"/>
                  <a:sym typeface="华文细黑"/>
                </a:rPr>
                <a:t>您可以在此处输入该部分的总结性内容作为演示期间的提示帮助</a:t>
              </a:r>
              <a:r>
                <a:rPr lang="zh-CN" altLang="en-US" sz="1050" spc="0" dirty="0" smtClean="0">
                  <a:latin typeface="华文细黑"/>
                  <a:ea typeface="字魂35号-经典雅黑"/>
                  <a:sym typeface="华文细黑"/>
                </a:rPr>
                <a:t>讲解</a:t>
              </a:r>
              <a:endParaRPr lang="zh-CN" altLang="en-US" sz="1050" spc="0" dirty="0">
                <a:latin typeface="华文细黑"/>
                <a:ea typeface="字魂35号-经典雅黑"/>
                <a:sym typeface="华文细黑"/>
              </a:endParaRPr>
            </a:p>
          </p:txBody>
        </p:sp>
      </p:grpSp>
    </p:spTree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 animBg="1"/>
      <p:bldP spid="6" grpId="0" animBg="1"/>
      <p:bldP spid="7" grpId="0" animBg="1"/>
      <p:bldP spid="46" grpId="0"/>
      <p:bldP spid="4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341822" y="688501"/>
            <a:ext cx="9721436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11096635" y="454395"/>
            <a:ext cx="488724" cy="440638"/>
            <a:chOff x="3720691" y="2824413"/>
            <a:chExt cx="1341120" cy="1209172"/>
          </a:xfrm>
          <a:solidFill>
            <a:srgbClr val="0B6863"/>
          </a:solidFill>
        </p:grpSpPr>
        <p:sp>
          <p:nvSpPr>
            <p:cNvPr id="4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5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</p:grpSp>
      <p:sp>
        <p:nvSpPr>
          <p:cNvPr id="6" name="文本占位符 4"/>
          <p:cNvSpPr txBox="1"/>
          <p:nvPr/>
        </p:nvSpPr>
        <p:spPr>
          <a:xfrm>
            <a:off x="1299849" y="111207"/>
            <a:ext cx="10515600" cy="5823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dirty="0" smtClean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点击</a:t>
            </a:r>
            <a:r>
              <a:rPr lang="zh-CN" altLang="en-US" dirty="0" smtClean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添加你的标题</a:t>
            </a:r>
            <a:endParaRPr lang="zh-CN" altLang="en-US" dirty="0">
              <a:solidFill>
                <a:srgbClr val="041969"/>
              </a:solidFill>
              <a:latin typeface="华文细黑"/>
              <a:ea typeface="字魂35号-经典雅黑"/>
              <a:sym typeface="华文细黑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74767" y="229275"/>
            <a:ext cx="632150" cy="569956"/>
            <a:chOff x="574767" y="208955"/>
            <a:chExt cx="632150" cy="569956"/>
          </a:xfrm>
        </p:grpSpPr>
        <p:sp>
          <p:nvSpPr>
            <p:cNvPr id="8" name="Freeform 5"/>
            <p:cNvSpPr/>
            <p:nvPr/>
          </p:nvSpPr>
          <p:spPr bwMode="auto">
            <a:xfrm rot="1855731">
              <a:off x="574767" y="208955"/>
              <a:ext cx="632150" cy="56995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9" name="KSO_Shape"/>
            <p:cNvSpPr/>
            <p:nvPr/>
          </p:nvSpPr>
          <p:spPr bwMode="auto">
            <a:xfrm>
              <a:off x="701214" y="306912"/>
              <a:ext cx="369729" cy="366032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72128" y="2226747"/>
            <a:ext cx="2202940" cy="1330017"/>
            <a:chOff x="643407" y="2226747"/>
            <a:chExt cx="2202940" cy="1330017"/>
          </a:xfrm>
          <a:blipFill>
            <a:blip r:embed="rId1"/>
            <a:stretch>
              <a:fillRect b="-30000"/>
            </a:stretch>
          </a:blipFill>
        </p:grpSpPr>
        <p:sp>
          <p:nvSpPr>
            <p:cNvPr id="11" name="任意多边形 10"/>
            <p:cNvSpPr/>
            <p:nvPr/>
          </p:nvSpPr>
          <p:spPr bwMode="auto">
            <a:xfrm rot="16200000" flipH="1">
              <a:off x="1079868" y="1790286"/>
              <a:ext cx="1330017" cy="2202940"/>
            </a:xfrm>
            <a:custGeom>
              <a:avLst/>
              <a:gdLst>
                <a:gd name="T0" fmla="*/ 0 w 2696561"/>
                <a:gd name="T1" fmla="*/ 187952 h 4469351"/>
                <a:gd name="T2" fmla="*/ 27798 w 2696561"/>
                <a:gd name="T3" fmla="*/ 146125 h 4469351"/>
                <a:gd name="T4" fmla="*/ 29877 w 2696561"/>
                <a:gd name="T5" fmla="*/ 145482 h 4469351"/>
                <a:gd name="T6" fmla="*/ 28488 w 2696561"/>
                <a:gd name="T7" fmla="*/ 142931 h 4469351"/>
                <a:gd name="T8" fmla="*/ 25326 w 2696561"/>
                <a:gd name="T9" fmla="*/ 127306 h 4469351"/>
                <a:gd name="T10" fmla="*/ 49907 w 2696561"/>
                <a:gd name="T11" fmla="*/ 90319 h 4469351"/>
                <a:gd name="T12" fmla="*/ 51851 w 2696561"/>
                <a:gd name="T13" fmla="*/ 89718 h 4469351"/>
                <a:gd name="T14" fmla="*/ 52031 w 2696561"/>
                <a:gd name="T15" fmla="*/ 86161 h 4469351"/>
                <a:gd name="T16" fmla="*/ 95523 w 2696561"/>
                <a:gd name="T17" fmla="*/ 38782 h 4469351"/>
                <a:gd name="T18" fmla="*/ 102306 w 2696561"/>
                <a:gd name="T19" fmla="*/ 38142 h 4469351"/>
                <a:gd name="T20" fmla="*/ 102548 w 2696561"/>
                <a:gd name="T21" fmla="*/ 37520 h 4469351"/>
                <a:gd name="T22" fmla="*/ 105176 w 2696561"/>
                <a:gd name="T23" fmla="*/ 30092 h 4469351"/>
                <a:gd name="T24" fmla="*/ 109875 w 2696561"/>
                <a:gd name="T25" fmla="*/ 0 h 4469351"/>
                <a:gd name="T26" fmla="*/ 118928 w 2696561"/>
                <a:gd name="T27" fmla="*/ 24817 h 4469351"/>
                <a:gd name="T28" fmla="*/ 121659 w 2696561"/>
                <a:gd name="T29" fmla="*/ 38224 h 4469351"/>
                <a:gd name="T30" fmla="*/ 121921 w 2696561"/>
                <a:gd name="T31" fmla="*/ 40552 h 4469351"/>
                <a:gd name="T32" fmla="*/ 126760 w 2696561"/>
                <a:gd name="T33" fmla="*/ 42050 h 4469351"/>
                <a:gd name="T34" fmla="*/ 159735 w 2696561"/>
                <a:gd name="T35" fmla="*/ 91667 h 4469351"/>
                <a:gd name="T36" fmla="*/ 159549 w 2696561"/>
                <a:gd name="T37" fmla="*/ 95342 h 4469351"/>
                <a:gd name="T38" fmla="*/ 159549 w 2696561"/>
                <a:gd name="T39" fmla="*/ 207349 h 4469351"/>
                <a:gd name="T40" fmla="*/ 159735 w 2696561"/>
                <a:gd name="T41" fmla="*/ 211027 h 4469351"/>
                <a:gd name="T42" fmla="*/ 159549 w 2696561"/>
                <a:gd name="T43" fmla="*/ 214704 h 4469351"/>
                <a:gd name="T44" fmla="*/ 159549 w 2696561"/>
                <a:gd name="T45" fmla="*/ 216305 h 4469351"/>
                <a:gd name="T46" fmla="*/ 159468 w 2696561"/>
                <a:gd name="T47" fmla="*/ 216305 h 4469351"/>
                <a:gd name="T48" fmla="*/ 159461 w 2696561"/>
                <a:gd name="T49" fmla="*/ 216447 h 4469351"/>
                <a:gd name="T50" fmla="*/ 106574 w 2696561"/>
                <a:gd name="T51" fmla="*/ 264046 h 4469351"/>
                <a:gd name="T52" fmla="*/ 57591 w 2696561"/>
                <a:gd name="T53" fmla="*/ 231664 h 4469351"/>
                <a:gd name="T54" fmla="*/ 57545 w 2696561"/>
                <a:gd name="T55" fmla="*/ 231538 h 4469351"/>
                <a:gd name="T56" fmla="*/ 54687 w 2696561"/>
                <a:gd name="T57" fmla="*/ 232423 h 4469351"/>
                <a:gd name="T58" fmla="*/ 45514 w 2696561"/>
                <a:gd name="T59" fmla="*/ 233345 h 4469351"/>
                <a:gd name="T60" fmla="*/ 0 w 2696561"/>
                <a:gd name="T61" fmla="*/ 187952 h 446935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96561"/>
                <a:gd name="T94" fmla="*/ 0 h 4469351"/>
                <a:gd name="T95" fmla="*/ 2696561 w 2696561"/>
                <a:gd name="T96" fmla="*/ 4469351 h 446935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96561" h="4469351">
                  <a:moveTo>
                    <a:pt x="0" y="3181349"/>
                  </a:moveTo>
                  <a:cubicBezTo>
                    <a:pt x="0" y="2863088"/>
                    <a:pt x="193501" y="2590021"/>
                    <a:pt x="469273" y="2473380"/>
                  </a:cubicBezTo>
                  <a:lnTo>
                    <a:pt x="504360" y="2462488"/>
                  </a:lnTo>
                  <a:lnTo>
                    <a:pt x="480923" y="2419310"/>
                  </a:lnTo>
                  <a:cubicBezTo>
                    <a:pt x="446541" y="2338022"/>
                    <a:pt x="427529" y="2248650"/>
                    <a:pt x="427529" y="2154838"/>
                  </a:cubicBezTo>
                  <a:cubicBezTo>
                    <a:pt x="427529" y="1873400"/>
                    <a:pt x="598641" y="1631928"/>
                    <a:pt x="842506" y="1528782"/>
                  </a:cubicBezTo>
                  <a:lnTo>
                    <a:pt x="875314" y="1518598"/>
                  </a:lnTo>
                  <a:lnTo>
                    <a:pt x="878354" y="1458397"/>
                  </a:lnTo>
                  <a:cubicBezTo>
                    <a:pt x="919195" y="1056241"/>
                    <a:pt x="1221479" y="731374"/>
                    <a:pt x="1612563" y="656441"/>
                  </a:cubicBezTo>
                  <a:lnTo>
                    <a:pt x="1727078" y="645617"/>
                  </a:lnTo>
                  <a:lnTo>
                    <a:pt x="1731164" y="635071"/>
                  </a:lnTo>
                  <a:cubicBezTo>
                    <a:pt x="1743796" y="600804"/>
                    <a:pt x="1758450" y="559446"/>
                    <a:pt x="1775523" y="509345"/>
                  </a:cubicBezTo>
                  <a:cubicBezTo>
                    <a:pt x="1873400" y="143127"/>
                    <a:pt x="1828412" y="169782"/>
                    <a:pt x="1854856" y="0"/>
                  </a:cubicBezTo>
                  <a:cubicBezTo>
                    <a:pt x="1897858" y="149940"/>
                    <a:pt x="1976581" y="246306"/>
                    <a:pt x="2007676" y="420056"/>
                  </a:cubicBezTo>
                  <a:cubicBezTo>
                    <a:pt x="2031975" y="493472"/>
                    <a:pt x="2044367" y="569863"/>
                    <a:pt x="2053783" y="646999"/>
                  </a:cubicBezTo>
                  <a:lnTo>
                    <a:pt x="2058202" y="686403"/>
                  </a:lnTo>
                  <a:lnTo>
                    <a:pt x="2139884" y="711759"/>
                  </a:lnTo>
                  <a:cubicBezTo>
                    <a:pt x="2467019" y="850125"/>
                    <a:pt x="2696560" y="1174051"/>
                    <a:pt x="2696560" y="1551588"/>
                  </a:cubicBezTo>
                  <a:lnTo>
                    <a:pt x="2693418" y="1613811"/>
                  </a:lnTo>
                  <a:lnTo>
                    <a:pt x="2693418" y="3509677"/>
                  </a:lnTo>
                  <a:lnTo>
                    <a:pt x="2696561" y="3571920"/>
                  </a:lnTo>
                  <a:lnTo>
                    <a:pt x="2693418" y="3634162"/>
                  </a:lnTo>
                  <a:lnTo>
                    <a:pt x="2693418" y="3661270"/>
                  </a:lnTo>
                  <a:lnTo>
                    <a:pt x="2692049" y="3661270"/>
                  </a:lnTo>
                  <a:lnTo>
                    <a:pt x="2691928" y="3663677"/>
                  </a:lnTo>
                  <a:cubicBezTo>
                    <a:pt x="2645970" y="4116212"/>
                    <a:pt x="2263790" y="4469351"/>
                    <a:pt x="1799130" y="4469351"/>
                  </a:cubicBezTo>
                  <a:cubicBezTo>
                    <a:pt x="1427402" y="4469351"/>
                    <a:pt x="1108461" y="4243342"/>
                    <a:pt x="972224" y="3921241"/>
                  </a:cubicBezTo>
                  <a:lnTo>
                    <a:pt x="971445" y="3919113"/>
                  </a:lnTo>
                  <a:lnTo>
                    <a:pt x="923199" y="3934089"/>
                  </a:lnTo>
                  <a:cubicBezTo>
                    <a:pt x="873181" y="3944324"/>
                    <a:pt x="821393" y="3949699"/>
                    <a:pt x="768350" y="3949699"/>
                  </a:cubicBezTo>
                  <a:cubicBezTo>
                    <a:pt x="344002" y="3949699"/>
                    <a:pt x="0" y="3605697"/>
                    <a:pt x="0" y="3181349"/>
                  </a:cubicBezTo>
                  <a:close/>
                </a:path>
              </a:pathLst>
            </a:custGeom>
            <a:grpFill/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12" name="文本框 19"/>
            <p:cNvSpPr>
              <a:spLocks noChangeArrowheads="1"/>
            </p:cNvSpPr>
            <p:nvPr/>
          </p:nvSpPr>
          <p:spPr bwMode="auto">
            <a:xfrm>
              <a:off x="1545253" y="2737804"/>
              <a:ext cx="697628" cy="646203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3600" b="1" dirty="0" smtClean="0">
                  <a:solidFill>
                    <a:schemeClr val="bg1"/>
                  </a:solidFill>
                  <a:latin typeface="华文细黑"/>
                  <a:ea typeface="字魂35号-经典雅黑"/>
                  <a:sym typeface="华文细黑"/>
                </a:rPr>
                <a:t>01</a:t>
              </a:r>
              <a:endParaRPr lang="zh-CN" altLang="en-US" sz="3600" b="1" dirty="0">
                <a:solidFill>
                  <a:schemeClr val="bg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501985" y="2226748"/>
            <a:ext cx="2204527" cy="1330017"/>
            <a:chOff x="3473264" y="2226748"/>
            <a:chExt cx="2204527" cy="1330017"/>
          </a:xfrm>
          <a:blipFill>
            <a:blip r:embed="rId1"/>
            <a:stretch>
              <a:fillRect b="-30000"/>
            </a:stretch>
          </a:blipFill>
        </p:grpSpPr>
        <p:sp>
          <p:nvSpPr>
            <p:cNvPr id="14" name="任意多边形 12"/>
            <p:cNvSpPr/>
            <p:nvPr/>
          </p:nvSpPr>
          <p:spPr bwMode="auto">
            <a:xfrm rot="16200000" flipH="1">
              <a:off x="3910519" y="1789493"/>
              <a:ext cx="1330017" cy="2204527"/>
            </a:xfrm>
            <a:custGeom>
              <a:avLst/>
              <a:gdLst>
                <a:gd name="T0" fmla="*/ 0 w 2696561"/>
                <a:gd name="T1" fmla="*/ 188494 h 4469351"/>
                <a:gd name="T2" fmla="*/ 27798 w 2696561"/>
                <a:gd name="T3" fmla="*/ 146547 h 4469351"/>
                <a:gd name="T4" fmla="*/ 29877 w 2696561"/>
                <a:gd name="T5" fmla="*/ 145901 h 4469351"/>
                <a:gd name="T6" fmla="*/ 28488 w 2696561"/>
                <a:gd name="T7" fmla="*/ 143343 h 4469351"/>
                <a:gd name="T8" fmla="*/ 25326 w 2696561"/>
                <a:gd name="T9" fmla="*/ 127673 h 4469351"/>
                <a:gd name="T10" fmla="*/ 49907 w 2696561"/>
                <a:gd name="T11" fmla="*/ 90580 h 4469351"/>
                <a:gd name="T12" fmla="*/ 51851 w 2696561"/>
                <a:gd name="T13" fmla="*/ 89976 h 4469351"/>
                <a:gd name="T14" fmla="*/ 52031 w 2696561"/>
                <a:gd name="T15" fmla="*/ 86410 h 4469351"/>
                <a:gd name="T16" fmla="*/ 95523 w 2696561"/>
                <a:gd name="T17" fmla="*/ 38894 h 4469351"/>
                <a:gd name="T18" fmla="*/ 102306 w 2696561"/>
                <a:gd name="T19" fmla="*/ 38252 h 4469351"/>
                <a:gd name="T20" fmla="*/ 102548 w 2696561"/>
                <a:gd name="T21" fmla="*/ 37628 h 4469351"/>
                <a:gd name="T22" fmla="*/ 105176 w 2696561"/>
                <a:gd name="T23" fmla="*/ 30178 h 4469351"/>
                <a:gd name="T24" fmla="*/ 109875 w 2696561"/>
                <a:gd name="T25" fmla="*/ 0 h 4469351"/>
                <a:gd name="T26" fmla="*/ 118928 w 2696561"/>
                <a:gd name="T27" fmla="*/ 24888 h 4469351"/>
                <a:gd name="T28" fmla="*/ 121659 w 2696561"/>
                <a:gd name="T29" fmla="*/ 38335 h 4469351"/>
                <a:gd name="T30" fmla="*/ 121921 w 2696561"/>
                <a:gd name="T31" fmla="*/ 40669 h 4469351"/>
                <a:gd name="T32" fmla="*/ 126760 w 2696561"/>
                <a:gd name="T33" fmla="*/ 42172 h 4469351"/>
                <a:gd name="T34" fmla="*/ 159735 w 2696561"/>
                <a:gd name="T35" fmla="*/ 91931 h 4469351"/>
                <a:gd name="T36" fmla="*/ 159549 w 2696561"/>
                <a:gd name="T37" fmla="*/ 95618 h 4469351"/>
                <a:gd name="T38" fmla="*/ 159549 w 2696561"/>
                <a:gd name="T39" fmla="*/ 207947 h 4469351"/>
                <a:gd name="T40" fmla="*/ 159735 w 2696561"/>
                <a:gd name="T41" fmla="*/ 211635 h 4469351"/>
                <a:gd name="T42" fmla="*/ 159549 w 2696561"/>
                <a:gd name="T43" fmla="*/ 215323 h 4469351"/>
                <a:gd name="T44" fmla="*/ 159549 w 2696561"/>
                <a:gd name="T45" fmla="*/ 216929 h 4469351"/>
                <a:gd name="T46" fmla="*/ 159468 w 2696561"/>
                <a:gd name="T47" fmla="*/ 216929 h 4469351"/>
                <a:gd name="T48" fmla="*/ 159461 w 2696561"/>
                <a:gd name="T49" fmla="*/ 217072 h 4469351"/>
                <a:gd name="T50" fmla="*/ 106574 w 2696561"/>
                <a:gd name="T51" fmla="*/ 264808 h 4469351"/>
                <a:gd name="T52" fmla="*/ 57591 w 2696561"/>
                <a:gd name="T53" fmla="*/ 232332 h 4469351"/>
                <a:gd name="T54" fmla="*/ 57545 w 2696561"/>
                <a:gd name="T55" fmla="*/ 232206 h 4469351"/>
                <a:gd name="T56" fmla="*/ 54687 w 2696561"/>
                <a:gd name="T57" fmla="*/ 233094 h 4469351"/>
                <a:gd name="T58" fmla="*/ 45514 w 2696561"/>
                <a:gd name="T59" fmla="*/ 234018 h 4469351"/>
                <a:gd name="T60" fmla="*/ 0 w 2696561"/>
                <a:gd name="T61" fmla="*/ 188494 h 446935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96561"/>
                <a:gd name="T94" fmla="*/ 0 h 4469351"/>
                <a:gd name="T95" fmla="*/ 2696561 w 2696561"/>
                <a:gd name="T96" fmla="*/ 4469351 h 446935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96561" h="4469351">
                  <a:moveTo>
                    <a:pt x="0" y="3181349"/>
                  </a:moveTo>
                  <a:cubicBezTo>
                    <a:pt x="0" y="2863088"/>
                    <a:pt x="193501" y="2590021"/>
                    <a:pt x="469273" y="2473380"/>
                  </a:cubicBezTo>
                  <a:lnTo>
                    <a:pt x="504360" y="2462488"/>
                  </a:lnTo>
                  <a:lnTo>
                    <a:pt x="480923" y="2419310"/>
                  </a:lnTo>
                  <a:cubicBezTo>
                    <a:pt x="446541" y="2338022"/>
                    <a:pt x="427529" y="2248650"/>
                    <a:pt x="427529" y="2154838"/>
                  </a:cubicBezTo>
                  <a:cubicBezTo>
                    <a:pt x="427529" y="1873400"/>
                    <a:pt x="598641" y="1631928"/>
                    <a:pt x="842506" y="1528782"/>
                  </a:cubicBezTo>
                  <a:lnTo>
                    <a:pt x="875314" y="1518598"/>
                  </a:lnTo>
                  <a:lnTo>
                    <a:pt x="878354" y="1458397"/>
                  </a:lnTo>
                  <a:cubicBezTo>
                    <a:pt x="919195" y="1056241"/>
                    <a:pt x="1221479" y="731374"/>
                    <a:pt x="1612563" y="656441"/>
                  </a:cubicBezTo>
                  <a:lnTo>
                    <a:pt x="1727078" y="645617"/>
                  </a:lnTo>
                  <a:lnTo>
                    <a:pt x="1731164" y="635071"/>
                  </a:lnTo>
                  <a:cubicBezTo>
                    <a:pt x="1743796" y="600804"/>
                    <a:pt x="1758450" y="559446"/>
                    <a:pt x="1775523" y="509345"/>
                  </a:cubicBezTo>
                  <a:cubicBezTo>
                    <a:pt x="1873400" y="143127"/>
                    <a:pt x="1828412" y="169782"/>
                    <a:pt x="1854856" y="0"/>
                  </a:cubicBezTo>
                  <a:cubicBezTo>
                    <a:pt x="1897858" y="149940"/>
                    <a:pt x="1976581" y="246306"/>
                    <a:pt x="2007676" y="420056"/>
                  </a:cubicBezTo>
                  <a:cubicBezTo>
                    <a:pt x="2031975" y="493472"/>
                    <a:pt x="2044367" y="569863"/>
                    <a:pt x="2053783" y="646999"/>
                  </a:cubicBezTo>
                  <a:lnTo>
                    <a:pt x="2058202" y="686403"/>
                  </a:lnTo>
                  <a:lnTo>
                    <a:pt x="2139884" y="711759"/>
                  </a:lnTo>
                  <a:cubicBezTo>
                    <a:pt x="2467019" y="850125"/>
                    <a:pt x="2696560" y="1174051"/>
                    <a:pt x="2696560" y="1551588"/>
                  </a:cubicBezTo>
                  <a:lnTo>
                    <a:pt x="2693418" y="1613811"/>
                  </a:lnTo>
                  <a:lnTo>
                    <a:pt x="2693418" y="3509677"/>
                  </a:lnTo>
                  <a:lnTo>
                    <a:pt x="2696561" y="3571920"/>
                  </a:lnTo>
                  <a:lnTo>
                    <a:pt x="2693418" y="3634162"/>
                  </a:lnTo>
                  <a:lnTo>
                    <a:pt x="2693418" y="3661270"/>
                  </a:lnTo>
                  <a:lnTo>
                    <a:pt x="2692049" y="3661270"/>
                  </a:lnTo>
                  <a:lnTo>
                    <a:pt x="2691928" y="3663677"/>
                  </a:lnTo>
                  <a:cubicBezTo>
                    <a:pt x="2645970" y="4116212"/>
                    <a:pt x="2263790" y="4469351"/>
                    <a:pt x="1799130" y="4469351"/>
                  </a:cubicBezTo>
                  <a:cubicBezTo>
                    <a:pt x="1427402" y="4469351"/>
                    <a:pt x="1108461" y="4243342"/>
                    <a:pt x="972224" y="3921241"/>
                  </a:cubicBezTo>
                  <a:lnTo>
                    <a:pt x="971445" y="3919113"/>
                  </a:lnTo>
                  <a:lnTo>
                    <a:pt x="923199" y="3934089"/>
                  </a:lnTo>
                  <a:cubicBezTo>
                    <a:pt x="873181" y="3944324"/>
                    <a:pt x="821393" y="3949699"/>
                    <a:pt x="768350" y="3949699"/>
                  </a:cubicBezTo>
                  <a:cubicBezTo>
                    <a:pt x="344002" y="3949699"/>
                    <a:pt x="0" y="3605697"/>
                    <a:pt x="0" y="3181349"/>
                  </a:cubicBezTo>
                  <a:close/>
                </a:path>
              </a:pathLst>
            </a:custGeom>
            <a:grpFill/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15" name="文本框 20"/>
            <p:cNvSpPr>
              <a:spLocks noChangeArrowheads="1"/>
            </p:cNvSpPr>
            <p:nvPr/>
          </p:nvSpPr>
          <p:spPr bwMode="auto">
            <a:xfrm>
              <a:off x="4410822" y="2737804"/>
              <a:ext cx="697627" cy="646203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3600" b="1" dirty="0" smtClean="0">
                  <a:solidFill>
                    <a:schemeClr val="bg1"/>
                  </a:solidFill>
                  <a:latin typeface="华文细黑"/>
                  <a:ea typeface="字魂35号-经典雅黑"/>
                  <a:sym typeface="华文细黑"/>
                </a:rPr>
                <a:t>02</a:t>
              </a:r>
              <a:endParaRPr lang="zh-CN" altLang="en-US" sz="3600" b="1" dirty="0">
                <a:solidFill>
                  <a:schemeClr val="bg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328668" y="2226747"/>
            <a:ext cx="2204528" cy="1330017"/>
            <a:chOff x="6299947" y="2226747"/>
            <a:chExt cx="2204528" cy="1330017"/>
          </a:xfrm>
          <a:blipFill>
            <a:blip r:embed="rId1"/>
            <a:stretch>
              <a:fillRect b="-30000"/>
            </a:stretch>
          </a:blipFill>
        </p:grpSpPr>
        <p:sp>
          <p:nvSpPr>
            <p:cNvPr id="17" name="任意多边形 13"/>
            <p:cNvSpPr/>
            <p:nvPr/>
          </p:nvSpPr>
          <p:spPr bwMode="auto">
            <a:xfrm rot="16200000" flipH="1">
              <a:off x="6737202" y="1789492"/>
              <a:ext cx="1330017" cy="2204528"/>
            </a:xfrm>
            <a:custGeom>
              <a:avLst/>
              <a:gdLst>
                <a:gd name="T0" fmla="*/ 0 w 2696561"/>
                <a:gd name="T1" fmla="*/ 188494 h 4469351"/>
                <a:gd name="T2" fmla="*/ 27798 w 2696561"/>
                <a:gd name="T3" fmla="*/ 146547 h 4469351"/>
                <a:gd name="T4" fmla="*/ 29877 w 2696561"/>
                <a:gd name="T5" fmla="*/ 145902 h 4469351"/>
                <a:gd name="T6" fmla="*/ 28488 w 2696561"/>
                <a:gd name="T7" fmla="*/ 143343 h 4469351"/>
                <a:gd name="T8" fmla="*/ 25326 w 2696561"/>
                <a:gd name="T9" fmla="*/ 127674 h 4469351"/>
                <a:gd name="T10" fmla="*/ 49907 w 2696561"/>
                <a:gd name="T11" fmla="*/ 90580 h 4469351"/>
                <a:gd name="T12" fmla="*/ 51851 w 2696561"/>
                <a:gd name="T13" fmla="*/ 89977 h 4469351"/>
                <a:gd name="T14" fmla="*/ 52031 w 2696561"/>
                <a:gd name="T15" fmla="*/ 86410 h 4469351"/>
                <a:gd name="T16" fmla="*/ 95523 w 2696561"/>
                <a:gd name="T17" fmla="*/ 38894 h 4469351"/>
                <a:gd name="T18" fmla="*/ 102306 w 2696561"/>
                <a:gd name="T19" fmla="*/ 38252 h 4469351"/>
                <a:gd name="T20" fmla="*/ 102548 w 2696561"/>
                <a:gd name="T21" fmla="*/ 37628 h 4469351"/>
                <a:gd name="T22" fmla="*/ 105176 w 2696561"/>
                <a:gd name="T23" fmla="*/ 30178 h 4469351"/>
                <a:gd name="T24" fmla="*/ 109875 w 2696561"/>
                <a:gd name="T25" fmla="*/ 0 h 4469351"/>
                <a:gd name="T26" fmla="*/ 118928 w 2696561"/>
                <a:gd name="T27" fmla="*/ 24888 h 4469351"/>
                <a:gd name="T28" fmla="*/ 121659 w 2696561"/>
                <a:gd name="T29" fmla="*/ 38335 h 4469351"/>
                <a:gd name="T30" fmla="*/ 121921 w 2696561"/>
                <a:gd name="T31" fmla="*/ 40669 h 4469351"/>
                <a:gd name="T32" fmla="*/ 126760 w 2696561"/>
                <a:gd name="T33" fmla="*/ 42172 h 4469351"/>
                <a:gd name="T34" fmla="*/ 159735 w 2696561"/>
                <a:gd name="T35" fmla="*/ 91931 h 4469351"/>
                <a:gd name="T36" fmla="*/ 159549 w 2696561"/>
                <a:gd name="T37" fmla="*/ 95618 h 4469351"/>
                <a:gd name="T38" fmla="*/ 159549 w 2696561"/>
                <a:gd name="T39" fmla="*/ 207948 h 4469351"/>
                <a:gd name="T40" fmla="*/ 159735 w 2696561"/>
                <a:gd name="T41" fmla="*/ 211636 h 4469351"/>
                <a:gd name="T42" fmla="*/ 159549 w 2696561"/>
                <a:gd name="T43" fmla="*/ 215323 h 4469351"/>
                <a:gd name="T44" fmla="*/ 159549 w 2696561"/>
                <a:gd name="T45" fmla="*/ 216929 h 4469351"/>
                <a:gd name="T46" fmla="*/ 159468 w 2696561"/>
                <a:gd name="T47" fmla="*/ 216929 h 4469351"/>
                <a:gd name="T48" fmla="*/ 159461 w 2696561"/>
                <a:gd name="T49" fmla="*/ 217072 h 4469351"/>
                <a:gd name="T50" fmla="*/ 106574 w 2696561"/>
                <a:gd name="T51" fmla="*/ 264808 h 4469351"/>
                <a:gd name="T52" fmla="*/ 57591 w 2696561"/>
                <a:gd name="T53" fmla="*/ 232333 h 4469351"/>
                <a:gd name="T54" fmla="*/ 57545 w 2696561"/>
                <a:gd name="T55" fmla="*/ 232207 h 4469351"/>
                <a:gd name="T56" fmla="*/ 54687 w 2696561"/>
                <a:gd name="T57" fmla="*/ 233094 h 4469351"/>
                <a:gd name="T58" fmla="*/ 45514 w 2696561"/>
                <a:gd name="T59" fmla="*/ 234019 h 4469351"/>
                <a:gd name="T60" fmla="*/ 0 w 2696561"/>
                <a:gd name="T61" fmla="*/ 188494 h 446935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96561"/>
                <a:gd name="T94" fmla="*/ 0 h 4469351"/>
                <a:gd name="T95" fmla="*/ 2696561 w 2696561"/>
                <a:gd name="T96" fmla="*/ 4469351 h 446935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96561" h="4469351">
                  <a:moveTo>
                    <a:pt x="0" y="3181349"/>
                  </a:moveTo>
                  <a:cubicBezTo>
                    <a:pt x="0" y="2863088"/>
                    <a:pt x="193501" y="2590021"/>
                    <a:pt x="469273" y="2473380"/>
                  </a:cubicBezTo>
                  <a:lnTo>
                    <a:pt x="504360" y="2462488"/>
                  </a:lnTo>
                  <a:lnTo>
                    <a:pt x="480923" y="2419310"/>
                  </a:lnTo>
                  <a:cubicBezTo>
                    <a:pt x="446541" y="2338022"/>
                    <a:pt x="427529" y="2248650"/>
                    <a:pt x="427529" y="2154838"/>
                  </a:cubicBezTo>
                  <a:cubicBezTo>
                    <a:pt x="427529" y="1873400"/>
                    <a:pt x="598641" y="1631928"/>
                    <a:pt x="842506" y="1528782"/>
                  </a:cubicBezTo>
                  <a:lnTo>
                    <a:pt x="875314" y="1518598"/>
                  </a:lnTo>
                  <a:lnTo>
                    <a:pt x="878354" y="1458397"/>
                  </a:lnTo>
                  <a:cubicBezTo>
                    <a:pt x="919195" y="1056241"/>
                    <a:pt x="1221479" y="731374"/>
                    <a:pt x="1612563" y="656441"/>
                  </a:cubicBezTo>
                  <a:lnTo>
                    <a:pt x="1727078" y="645617"/>
                  </a:lnTo>
                  <a:lnTo>
                    <a:pt x="1731164" y="635071"/>
                  </a:lnTo>
                  <a:cubicBezTo>
                    <a:pt x="1743796" y="600804"/>
                    <a:pt x="1758450" y="559446"/>
                    <a:pt x="1775523" y="509345"/>
                  </a:cubicBezTo>
                  <a:cubicBezTo>
                    <a:pt x="1873400" y="143127"/>
                    <a:pt x="1828412" y="169782"/>
                    <a:pt x="1854856" y="0"/>
                  </a:cubicBezTo>
                  <a:cubicBezTo>
                    <a:pt x="1897858" y="149940"/>
                    <a:pt x="1976581" y="246306"/>
                    <a:pt x="2007676" y="420056"/>
                  </a:cubicBezTo>
                  <a:cubicBezTo>
                    <a:pt x="2031975" y="493472"/>
                    <a:pt x="2044367" y="569863"/>
                    <a:pt x="2053783" y="646999"/>
                  </a:cubicBezTo>
                  <a:lnTo>
                    <a:pt x="2058202" y="686403"/>
                  </a:lnTo>
                  <a:lnTo>
                    <a:pt x="2139884" y="711759"/>
                  </a:lnTo>
                  <a:cubicBezTo>
                    <a:pt x="2467019" y="850125"/>
                    <a:pt x="2696560" y="1174051"/>
                    <a:pt x="2696560" y="1551588"/>
                  </a:cubicBezTo>
                  <a:lnTo>
                    <a:pt x="2693418" y="1613811"/>
                  </a:lnTo>
                  <a:lnTo>
                    <a:pt x="2693418" y="3509677"/>
                  </a:lnTo>
                  <a:lnTo>
                    <a:pt x="2696561" y="3571920"/>
                  </a:lnTo>
                  <a:lnTo>
                    <a:pt x="2693418" y="3634162"/>
                  </a:lnTo>
                  <a:lnTo>
                    <a:pt x="2693418" y="3661270"/>
                  </a:lnTo>
                  <a:lnTo>
                    <a:pt x="2692049" y="3661270"/>
                  </a:lnTo>
                  <a:lnTo>
                    <a:pt x="2691928" y="3663677"/>
                  </a:lnTo>
                  <a:cubicBezTo>
                    <a:pt x="2645970" y="4116212"/>
                    <a:pt x="2263790" y="4469351"/>
                    <a:pt x="1799130" y="4469351"/>
                  </a:cubicBezTo>
                  <a:cubicBezTo>
                    <a:pt x="1427402" y="4469351"/>
                    <a:pt x="1108461" y="4243342"/>
                    <a:pt x="972224" y="3921241"/>
                  </a:cubicBezTo>
                  <a:lnTo>
                    <a:pt x="971445" y="3919113"/>
                  </a:lnTo>
                  <a:lnTo>
                    <a:pt x="923199" y="3934089"/>
                  </a:lnTo>
                  <a:cubicBezTo>
                    <a:pt x="873181" y="3944324"/>
                    <a:pt x="821393" y="3949699"/>
                    <a:pt x="768350" y="3949699"/>
                  </a:cubicBezTo>
                  <a:cubicBezTo>
                    <a:pt x="344002" y="3949699"/>
                    <a:pt x="0" y="3605697"/>
                    <a:pt x="0" y="3181349"/>
                  </a:cubicBezTo>
                  <a:close/>
                </a:path>
              </a:pathLst>
            </a:custGeom>
            <a:grpFill/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18" name="文本框 21"/>
            <p:cNvSpPr>
              <a:spLocks noChangeArrowheads="1"/>
            </p:cNvSpPr>
            <p:nvPr/>
          </p:nvSpPr>
          <p:spPr bwMode="auto">
            <a:xfrm>
              <a:off x="7242267" y="2737804"/>
              <a:ext cx="697628" cy="646203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3600" b="1" dirty="0" smtClean="0">
                  <a:solidFill>
                    <a:schemeClr val="bg1"/>
                  </a:solidFill>
                  <a:latin typeface="华文细黑"/>
                  <a:ea typeface="字魂35号-经典雅黑"/>
                  <a:sym typeface="华文细黑"/>
                </a:rPr>
                <a:t>03</a:t>
              </a:r>
              <a:endParaRPr lang="zh-CN" altLang="en-US" sz="3600" b="1" dirty="0">
                <a:solidFill>
                  <a:schemeClr val="bg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125043" y="2226747"/>
            <a:ext cx="2204528" cy="1330017"/>
            <a:chOff x="9125043" y="2226747"/>
            <a:chExt cx="2204528" cy="1330017"/>
          </a:xfrm>
          <a:blipFill>
            <a:blip r:embed="rId1"/>
            <a:stretch>
              <a:fillRect b="-30000"/>
            </a:stretch>
          </a:blipFill>
        </p:grpSpPr>
        <p:sp>
          <p:nvSpPr>
            <p:cNvPr id="20" name="任意多边形 19"/>
            <p:cNvSpPr/>
            <p:nvPr/>
          </p:nvSpPr>
          <p:spPr bwMode="auto">
            <a:xfrm rot="16200000" flipH="1">
              <a:off x="9562298" y="1789492"/>
              <a:ext cx="1330017" cy="2204528"/>
            </a:xfrm>
            <a:custGeom>
              <a:avLst/>
              <a:gdLst>
                <a:gd name="T0" fmla="*/ 0 w 2696561"/>
                <a:gd name="T1" fmla="*/ 188494 h 4469351"/>
                <a:gd name="T2" fmla="*/ 27798 w 2696561"/>
                <a:gd name="T3" fmla="*/ 146547 h 4469351"/>
                <a:gd name="T4" fmla="*/ 29877 w 2696561"/>
                <a:gd name="T5" fmla="*/ 145902 h 4469351"/>
                <a:gd name="T6" fmla="*/ 28488 w 2696561"/>
                <a:gd name="T7" fmla="*/ 143343 h 4469351"/>
                <a:gd name="T8" fmla="*/ 25326 w 2696561"/>
                <a:gd name="T9" fmla="*/ 127674 h 4469351"/>
                <a:gd name="T10" fmla="*/ 49907 w 2696561"/>
                <a:gd name="T11" fmla="*/ 90580 h 4469351"/>
                <a:gd name="T12" fmla="*/ 51851 w 2696561"/>
                <a:gd name="T13" fmla="*/ 89977 h 4469351"/>
                <a:gd name="T14" fmla="*/ 52031 w 2696561"/>
                <a:gd name="T15" fmla="*/ 86410 h 4469351"/>
                <a:gd name="T16" fmla="*/ 95523 w 2696561"/>
                <a:gd name="T17" fmla="*/ 38894 h 4469351"/>
                <a:gd name="T18" fmla="*/ 102306 w 2696561"/>
                <a:gd name="T19" fmla="*/ 38252 h 4469351"/>
                <a:gd name="T20" fmla="*/ 102548 w 2696561"/>
                <a:gd name="T21" fmla="*/ 37628 h 4469351"/>
                <a:gd name="T22" fmla="*/ 105176 w 2696561"/>
                <a:gd name="T23" fmla="*/ 30178 h 4469351"/>
                <a:gd name="T24" fmla="*/ 109875 w 2696561"/>
                <a:gd name="T25" fmla="*/ 0 h 4469351"/>
                <a:gd name="T26" fmla="*/ 118928 w 2696561"/>
                <a:gd name="T27" fmla="*/ 24888 h 4469351"/>
                <a:gd name="T28" fmla="*/ 121659 w 2696561"/>
                <a:gd name="T29" fmla="*/ 38335 h 4469351"/>
                <a:gd name="T30" fmla="*/ 121921 w 2696561"/>
                <a:gd name="T31" fmla="*/ 40669 h 4469351"/>
                <a:gd name="T32" fmla="*/ 126760 w 2696561"/>
                <a:gd name="T33" fmla="*/ 42172 h 4469351"/>
                <a:gd name="T34" fmla="*/ 159735 w 2696561"/>
                <a:gd name="T35" fmla="*/ 91931 h 4469351"/>
                <a:gd name="T36" fmla="*/ 159549 w 2696561"/>
                <a:gd name="T37" fmla="*/ 95618 h 4469351"/>
                <a:gd name="T38" fmla="*/ 159549 w 2696561"/>
                <a:gd name="T39" fmla="*/ 207948 h 4469351"/>
                <a:gd name="T40" fmla="*/ 159735 w 2696561"/>
                <a:gd name="T41" fmla="*/ 211636 h 4469351"/>
                <a:gd name="T42" fmla="*/ 159549 w 2696561"/>
                <a:gd name="T43" fmla="*/ 215323 h 4469351"/>
                <a:gd name="T44" fmla="*/ 159549 w 2696561"/>
                <a:gd name="T45" fmla="*/ 216929 h 4469351"/>
                <a:gd name="T46" fmla="*/ 159468 w 2696561"/>
                <a:gd name="T47" fmla="*/ 216929 h 4469351"/>
                <a:gd name="T48" fmla="*/ 159461 w 2696561"/>
                <a:gd name="T49" fmla="*/ 217072 h 4469351"/>
                <a:gd name="T50" fmla="*/ 106574 w 2696561"/>
                <a:gd name="T51" fmla="*/ 264808 h 4469351"/>
                <a:gd name="T52" fmla="*/ 57591 w 2696561"/>
                <a:gd name="T53" fmla="*/ 232333 h 4469351"/>
                <a:gd name="T54" fmla="*/ 57545 w 2696561"/>
                <a:gd name="T55" fmla="*/ 232207 h 4469351"/>
                <a:gd name="T56" fmla="*/ 54687 w 2696561"/>
                <a:gd name="T57" fmla="*/ 233094 h 4469351"/>
                <a:gd name="T58" fmla="*/ 45514 w 2696561"/>
                <a:gd name="T59" fmla="*/ 234019 h 4469351"/>
                <a:gd name="T60" fmla="*/ 0 w 2696561"/>
                <a:gd name="T61" fmla="*/ 188494 h 446935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96561"/>
                <a:gd name="T94" fmla="*/ 0 h 4469351"/>
                <a:gd name="T95" fmla="*/ 2696561 w 2696561"/>
                <a:gd name="T96" fmla="*/ 4469351 h 446935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96561" h="4469351">
                  <a:moveTo>
                    <a:pt x="0" y="3181349"/>
                  </a:moveTo>
                  <a:cubicBezTo>
                    <a:pt x="0" y="2863088"/>
                    <a:pt x="193501" y="2590021"/>
                    <a:pt x="469273" y="2473380"/>
                  </a:cubicBezTo>
                  <a:lnTo>
                    <a:pt x="504360" y="2462488"/>
                  </a:lnTo>
                  <a:lnTo>
                    <a:pt x="480923" y="2419310"/>
                  </a:lnTo>
                  <a:cubicBezTo>
                    <a:pt x="446541" y="2338022"/>
                    <a:pt x="427529" y="2248650"/>
                    <a:pt x="427529" y="2154838"/>
                  </a:cubicBezTo>
                  <a:cubicBezTo>
                    <a:pt x="427529" y="1873400"/>
                    <a:pt x="598641" y="1631928"/>
                    <a:pt x="842506" y="1528782"/>
                  </a:cubicBezTo>
                  <a:lnTo>
                    <a:pt x="875314" y="1518598"/>
                  </a:lnTo>
                  <a:lnTo>
                    <a:pt x="878354" y="1458397"/>
                  </a:lnTo>
                  <a:cubicBezTo>
                    <a:pt x="919195" y="1056241"/>
                    <a:pt x="1221479" y="731374"/>
                    <a:pt x="1612563" y="656441"/>
                  </a:cubicBezTo>
                  <a:lnTo>
                    <a:pt x="1727078" y="645617"/>
                  </a:lnTo>
                  <a:lnTo>
                    <a:pt x="1731164" y="635071"/>
                  </a:lnTo>
                  <a:cubicBezTo>
                    <a:pt x="1743796" y="600804"/>
                    <a:pt x="1758450" y="559446"/>
                    <a:pt x="1775523" y="509345"/>
                  </a:cubicBezTo>
                  <a:cubicBezTo>
                    <a:pt x="1873400" y="143127"/>
                    <a:pt x="1828412" y="169782"/>
                    <a:pt x="1854856" y="0"/>
                  </a:cubicBezTo>
                  <a:cubicBezTo>
                    <a:pt x="1897858" y="149940"/>
                    <a:pt x="1976581" y="246306"/>
                    <a:pt x="2007676" y="420056"/>
                  </a:cubicBezTo>
                  <a:cubicBezTo>
                    <a:pt x="2031975" y="493472"/>
                    <a:pt x="2044367" y="569863"/>
                    <a:pt x="2053783" y="646999"/>
                  </a:cubicBezTo>
                  <a:lnTo>
                    <a:pt x="2058202" y="686403"/>
                  </a:lnTo>
                  <a:lnTo>
                    <a:pt x="2139884" y="711759"/>
                  </a:lnTo>
                  <a:cubicBezTo>
                    <a:pt x="2467019" y="850125"/>
                    <a:pt x="2696560" y="1174051"/>
                    <a:pt x="2696560" y="1551588"/>
                  </a:cubicBezTo>
                  <a:lnTo>
                    <a:pt x="2693418" y="1613811"/>
                  </a:lnTo>
                  <a:lnTo>
                    <a:pt x="2693418" y="3509677"/>
                  </a:lnTo>
                  <a:lnTo>
                    <a:pt x="2696561" y="3571920"/>
                  </a:lnTo>
                  <a:lnTo>
                    <a:pt x="2693418" y="3634162"/>
                  </a:lnTo>
                  <a:lnTo>
                    <a:pt x="2693418" y="3661270"/>
                  </a:lnTo>
                  <a:lnTo>
                    <a:pt x="2692049" y="3661270"/>
                  </a:lnTo>
                  <a:lnTo>
                    <a:pt x="2691928" y="3663677"/>
                  </a:lnTo>
                  <a:cubicBezTo>
                    <a:pt x="2645970" y="4116212"/>
                    <a:pt x="2263790" y="4469351"/>
                    <a:pt x="1799130" y="4469351"/>
                  </a:cubicBezTo>
                  <a:cubicBezTo>
                    <a:pt x="1427402" y="4469351"/>
                    <a:pt x="1108461" y="4243342"/>
                    <a:pt x="972224" y="3921241"/>
                  </a:cubicBezTo>
                  <a:lnTo>
                    <a:pt x="971445" y="3919113"/>
                  </a:lnTo>
                  <a:lnTo>
                    <a:pt x="923199" y="3934089"/>
                  </a:lnTo>
                  <a:cubicBezTo>
                    <a:pt x="873181" y="3944324"/>
                    <a:pt x="821393" y="3949699"/>
                    <a:pt x="768350" y="3949699"/>
                  </a:cubicBezTo>
                  <a:cubicBezTo>
                    <a:pt x="344002" y="3949699"/>
                    <a:pt x="0" y="3605697"/>
                    <a:pt x="0" y="3181349"/>
                  </a:cubicBezTo>
                  <a:close/>
                </a:path>
              </a:pathLst>
            </a:custGeom>
            <a:grpFill/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1" name="文本框 22"/>
            <p:cNvSpPr>
              <a:spLocks noChangeArrowheads="1"/>
            </p:cNvSpPr>
            <p:nvPr/>
          </p:nvSpPr>
          <p:spPr bwMode="auto">
            <a:xfrm>
              <a:off x="10068949" y="2737804"/>
              <a:ext cx="697627" cy="646203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3600" b="1" dirty="0" smtClean="0">
                  <a:solidFill>
                    <a:schemeClr val="bg1"/>
                  </a:solidFill>
                  <a:latin typeface="华文细黑"/>
                  <a:ea typeface="字魂35号-经典雅黑"/>
                  <a:sym typeface="华文细黑"/>
                </a:rPr>
                <a:t>04</a:t>
              </a:r>
              <a:endParaRPr lang="zh-CN" altLang="en-US" sz="3600" b="1" dirty="0">
                <a:solidFill>
                  <a:schemeClr val="bg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99854" y="4361278"/>
            <a:ext cx="2778322" cy="1301895"/>
            <a:chOff x="8166893" y="4477739"/>
            <a:chExt cx="2778322" cy="1301895"/>
          </a:xfrm>
        </p:grpSpPr>
        <p:sp>
          <p:nvSpPr>
            <p:cNvPr id="23" name="矩形 18"/>
            <p:cNvSpPr>
              <a:spLocks noChangeArrowheads="1"/>
            </p:cNvSpPr>
            <p:nvPr/>
          </p:nvSpPr>
          <p:spPr bwMode="auto">
            <a:xfrm>
              <a:off x="8578863" y="4477739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000" kern="0" dirty="0">
                  <a:solidFill>
                    <a:srgbClr val="041969"/>
                  </a:solidFill>
                  <a:latin typeface="华文细黑"/>
                  <a:ea typeface="字魂35号-经典雅黑"/>
                  <a:cs typeface="+mn-ea"/>
                  <a:sym typeface="华文细黑"/>
                </a:rPr>
                <a:t>此处添加标题</a:t>
              </a:r>
              <a:endParaRPr lang="zh-CN" altLang="en-US" sz="2000" kern="0" dirty="0">
                <a:solidFill>
                  <a:srgbClr val="041969"/>
                </a:solidFill>
                <a:latin typeface="华文细黑"/>
                <a:ea typeface="字魂35号-经典雅黑"/>
                <a:cs typeface="+mn-ea"/>
                <a:sym typeface="华文细黑"/>
              </a:endParaRPr>
            </a:p>
          </p:txBody>
        </p:sp>
        <p:sp>
          <p:nvSpPr>
            <p:cNvPr id="24" name="矩形 23"/>
            <p:cNvSpPr/>
            <p:nvPr/>
          </p:nvSpPr>
          <p:spPr bwMode="auto">
            <a:xfrm>
              <a:off x="8166893" y="4847071"/>
              <a:ext cx="2778322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……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370474" y="4361278"/>
            <a:ext cx="2778322" cy="1301895"/>
            <a:chOff x="8166893" y="4477739"/>
            <a:chExt cx="2778322" cy="1301895"/>
          </a:xfrm>
        </p:grpSpPr>
        <p:sp>
          <p:nvSpPr>
            <p:cNvPr id="26" name="矩形 18"/>
            <p:cNvSpPr>
              <a:spLocks noChangeArrowheads="1"/>
            </p:cNvSpPr>
            <p:nvPr/>
          </p:nvSpPr>
          <p:spPr bwMode="auto">
            <a:xfrm>
              <a:off x="8694279" y="4477739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000" kern="0" dirty="0">
                  <a:solidFill>
                    <a:srgbClr val="041969"/>
                  </a:solidFill>
                  <a:latin typeface="华文细黑"/>
                  <a:ea typeface="字魂35号-经典雅黑"/>
                  <a:cs typeface="+mn-ea"/>
                  <a:sym typeface="华文细黑"/>
                </a:rPr>
                <a:t>此处添加标题</a:t>
              </a:r>
              <a:endParaRPr lang="zh-CN" altLang="en-US" sz="2000" kern="0" dirty="0">
                <a:solidFill>
                  <a:srgbClr val="041969"/>
                </a:solidFill>
                <a:latin typeface="华文细黑"/>
                <a:ea typeface="字魂35号-经典雅黑"/>
                <a:cs typeface="+mn-ea"/>
                <a:sym typeface="华文细黑"/>
              </a:endParaRPr>
            </a:p>
          </p:txBody>
        </p:sp>
        <p:sp>
          <p:nvSpPr>
            <p:cNvPr id="27" name="矩形 26"/>
            <p:cNvSpPr/>
            <p:nvPr/>
          </p:nvSpPr>
          <p:spPr bwMode="auto">
            <a:xfrm>
              <a:off x="8166893" y="4847071"/>
              <a:ext cx="2778322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……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241094" y="4361278"/>
            <a:ext cx="2778322" cy="1301895"/>
            <a:chOff x="8166893" y="4477739"/>
            <a:chExt cx="2778322" cy="1301895"/>
          </a:xfrm>
        </p:grpSpPr>
        <p:sp>
          <p:nvSpPr>
            <p:cNvPr id="29" name="矩形 18"/>
            <p:cNvSpPr>
              <a:spLocks noChangeArrowheads="1"/>
            </p:cNvSpPr>
            <p:nvPr/>
          </p:nvSpPr>
          <p:spPr bwMode="auto">
            <a:xfrm>
              <a:off x="8694279" y="4477739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000" kern="0" dirty="0">
                  <a:solidFill>
                    <a:srgbClr val="041969"/>
                  </a:solidFill>
                  <a:latin typeface="华文细黑"/>
                  <a:ea typeface="字魂35号-经典雅黑"/>
                  <a:cs typeface="+mn-ea"/>
                  <a:sym typeface="华文细黑"/>
                </a:rPr>
                <a:t>此处添加标题</a:t>
              </a:r>
              <a:endParaRPr lang="zh-CN" altLang="en-US" sz="2000" kern="0" dirty="0">
                <a:solidFill>
                  <a:srgbClr val="041969"/>
                </a:solidFill>
                <a:latin typeface="华文细黑"/>
                <a:ea typeface="字魂35号-经典雅黑"/>
                <a:cs typeface="+mn-ea"/>
                <a:sym typeface="华文细黑"/>
              </a:endParaRPr>
            </a:p>
          </p:txBody>
        </p:sp>
        <p:sp>
          <p:nvSpPr>
            <p:cNvPr id="30" name="矩形 29"/>
            <p:cNvSpPr/>
            <p:nvPr/>
          </p:nvSpPr>
          <p:spPr bwMode="auto">
            <a:xfrm>
              <a:off x="8166893" y="4847071"/>
              <a:ext cx="2778322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……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111714" y="4361278"/>
            <a:ext cx="2778322" cy="1301895"/>
            <a:chOff x="8166893" y="4477739"/>
            <a:chExt cx="2778322" cy="1301895"/>
          </a:xfrm>
        </p:grpSpPr>
        <p:sp>
          <p:nvSpPr>
            <p:cNvPr id="32" name="矩形 18"/>
            <p:cNvSpPr>
              <a:spLocks noChangeArrowheads="1"/>
            </p:cNvSpPr>
            <p:nvPr/>
          </p:nvSpPr>
          <p:spPr bwMode="auto">
            <a:xfrm>
              <a:off x="8694279" y="4477739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000" kern="0" dirty="0">
                  <a:solidFill>
                    <a:srgbClr val="041969"/>
                  </a:solidFill>
                  <a:latin typeface="华文细黑"/>
                  <a:ea typeface="字魂35号-经典雅黑"/>
                  <a:cs typeface="+mn-ea"/>
                  <a:sym typeface="华文细黑"/>
                </a:rPr>
                <a:t>此处添加标题</a:t>
              </a:r>
              <a:endParaRPr lang="zh-CN" altLang="en-US" sz="2000" kern="0" dirty="0">
                <a:solidFill>
                  <a:srgbClr val="041969"/>
                </a:solidFill>
                <a:latin typeface="华文细黑"/>
                <a:ea typeface="字魂35号-经典雅黑"/>
                <a:cs typeface="+mn-ea"/>
                <a:sym typeface="华文细黑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8166893" y="4847071"/>
              <a:ext cx="2778322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……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</p:spTree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49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49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349"/>
                            </p:stCondLst>
                            <p:childTnLst>
                              <p:par>
                                <p:cTn id="4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849"/>
                            </p:stCondLst>
                            <p:childTnLst>
                              <p:par>
                                <p:cTn id="5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70"/>
            <a:ext cx="12189611" cy="6858000"/>
          </a:xfrm>
          <a:prstGeom prst="rect">
            <a:avLst/>
          </a:prstGeom>
        </p:spPr>
      </p:pic>
      <p:sp>
        <p:nvSpPr>
          <p:cNvPr id="10" name="Shape 206"/>
          <p:cNvSpPr>
            <a:spLocks noChangeArrowheads="1"/>
          </p:cNvSpPr>
          <p:nvPr/>
        </p:nvSpPr>
        <p:spPr bwMode="auto">
          <a:xfrm>
            <a:off x="2948199" y="1711598"/>
            <a:ext cx="254000" cy="1318684"/>
          </a:xfrm>
          <a:custGeom>
            <a:avLst/>
            <a:gdLst>
              <a:gd name="T0" fmla="*/ 20231 w 21600"/>
              <a:gd name="T1" fmla="*/ 0 h 21600"/>
              <a:gd name="T2" fmla="*/ 0 w 21600"/>
              <a:gd name="T3" fmla="*/ 0 h 21600"/>
              <a:gd name="T4" fmla="*/ 0 w 21600"/>
              <a:gd name="T5" fmla="*/ 21600 h 21600"/>
              <a:gd name="T6" fmla="*/ 21600 w 21600"/>
              <a:gd name="T7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31" y="0"/>
                </a:move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25400">
            <a:solidFill>
              <a:srgbClr val="FFFFFF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1" name="Shape 207"/>
          <p:cNvSpPr>
            <a:spLocks noChangeArrowheads="1"/>
          </p:cNvSpPr>
          <p:nvPr/>
        </p:nvSpPr>
        <p:spPr bwMode="auto">
          <a:xfrm rot="10800000">
            <a:off x="9062826" y="1762398"/>
            <a:ext cx="256116" cy="1318684"/>
          </a:xfrm>
          <a:custGeom>
            <a:avLst/>
            <a:gdLst>
              <a:gd name="T0" fmla="*/ 20231 w 21600"/>
              <a:gd name="T1" fmla="*/ 0 h 21600"/>
              <a:gd name="T2" fmla="*/ 0 w 21600"/>
              <a:gd name="T3" fmla="*/ 0 h 21600"/>
              <a:gd name="T4" fmla="*/ 0 w 21600"/>
              <a:gd name="T5" fmla="*/ 21600 h 21600"/>
              <a:gd name="T6" fmla="*/ 21600 w 21600"/>
              <a:gd name="T7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31" y="0"/>
                </a:move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25400">
            <a:solidFill>
              <a:srgbClr val="FFFFFF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2" name="Shape 208"/>
          <p:cNvSpPr>
            <a:spLocks noChangeShapeType="1"/>
          </p:cNvSpPr>
          <p:nvPr/>
        </p:nvSpPr>
        <p:spPr bwMode="auto">
          <a:xfrm flipV="1">
            <a:off x="9687242" y="1842831"/>
            <a:ext cx="0" cy="1155700"/>
          </a:xfrm>
          <a:prstGeom prst="line">
            <a:avLst/>
          </a:prstGeom>
          <a:noFill/>
          <a:ln w="25400">
            <a:solidFill>
              <a:srgbClr val="FFFFFF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3" name="Shape 209"/>
          <p:cNvSpPr>
            <a:spLocks noChangeShapeType="1"/>
          </p:cNvSpPr>
          <p:nvPr/>
        </p:nvSpPr>
        <p:spPr bwMode="auto">
          <a:xfrm flipV="1">
            <a:off x="10055542" y="1990998"/>
            <a:ext cx="0" cy="861484"/>
          </a:xfrm>
          <a:prstGeom prst="line">
            <a:avLst/>
          </a:prstGeom>
          <a:noFill/>
          <a:ln w="25400">
            <a:solidFill>
              <a:srgbClr val="FFFFFF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4" name="Shape 210"/>
          <p:cNvSpPr>
            <a:spLocks noChangeShapeType="1"/>
          </p:cNvSpPr>
          <p:nvPr/>
        </p:nvSpPr>
        <p:spPr bwMode="auto">
          <a:xfrm flipV="1">
            <a:off x="2556615" y="1792031"/>
            <a:ext cx="0" cy="1155700"/>
          </a:xfrm>
          <a:prstGeom prst="line">
            <a:avLst/>
          </a:prstGeom>
          <a:noFill/>
          <a:ln w="25400">
            <a:solidFill>
              <a:srgbClr val="FFFFFF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5" name="Shape 211"/>
          <p:cNvSpPr>
            <a:spLocks noChangeShapeType="1"/>
          </p:cNvSpPr>
          <p:nvPr/>
        </p:nvSpPr>
        <p:spPr bwMode="auto">
          <a:xfrm flipV="1">
            <a:off x="2165032" y="1940198"/>
            <a:ext cx="0" cy="861484"/>
          </a:xfrm>
          <a:prstGeom prst="line">
            <a:avLst/>
          </a:prstGeom>
          <a:noFill/>
          <a:ln w="25400">
            <a:solidFill>
              <a:srgbClr val="FFFFFF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009484" y="3556000"/>
            <a:ext cx="2143762" cy="2143760"/>
            <a:chOff x="5009484" y="3556000"/>
            <a:chExt cx="2143762" cy="2143760"/>
          </a:xfrm>
        </p:grpSpPr>
        <p:grpSp>
          <p:nvGrpSpPr>
            <p:cNvPr id="3" name="组合 2"/>
            <p:cNvGrpSpPr/>
            <p:nvPr/>
          </p:nvGrpSpPr>
          <p:grpSpPr>
            <a:xfrm>
              <a:off x="5009484" y="3556000"/>
              <a:ext cx="2143762" cy="2143760"/>
              <a:chOff x="4568596" y="924798"/>
              <a:chExt cx="3229434" cy="3229432"/>
            </a:xfrm>
          </p:grpSpPr>
          <p:sp>
            <p:nvSpPr>
              <p:cNvPr id="16" name="Shape 98"/>
              <p:cNvSpPr>
                <a:spLocks noChangeArrowheads="1"/>
              </p:cNvSpPr>
              <p:nvPr/>
            </p:nvSpPr>
            <p:spPr bwMode="auto">
              <a:xfrm>
                <a:off x="4849671" y="1205873"/>
                <a:ext cx="2667284" cy="2667282"/>
              </a:xfrm>
              <a:custGeom>
                <a:avLst/>
                <a:gdLst>
                  <a:gd name="T0" fmla="*/ 16796 w 19679"/>
                  <a:gd name="T1" fmla="*/ 2882 h 19679"/>
                  <a:gd name="T2" fmla="*/ 16796 w 19679"/>
                  <a:gd name="T3" fmla="*/ 16796 h 19679"/>
                  <a:gd name="T4" fmla="*/ 2882 w 19679"/>
                  <a:gd name="T5" fmla="*/ 16796 h 19679"/>
                  <a:gd name="T6" fmla="*/ 2882 w 19679"/>
                  <a:gd name="T7" fmla="*/ 2882 h 19679"/>
                  <a:gd name="T8" fmla="*/ 16796 w 19679"/>
                  <a:gd name="T9" fmla="*/ 2882 h 19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79" h="19679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76200">
                <a:solidFill>
                  <a:srgbClr val="FFFFFF"/>
                </a:solidFill>
                <a:miter lim="4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>
                  <a:latin typeface="华文细黑"/>
                  <a:ea typeface="字魂35号-经典雅黑"/>
                  <a:sym typeface="华文细黑"/>
                </a:endParaRPr>
              </a:p>
            </p:txBody>
          </p:sp>
          <p:sp>
            <p:nvSpPr>
              <p:cNvPr id="17" name="Shape 99"/>
              <p:cNvSpPr>
                <a:spLocks noChangeArrowheads="1"/>
              </p:cNvSpPr>
              <p:nvPr/>
            </p:nvSpPr>
            <p:spPr bwMode="auto">
              <a:xfrm>
                <a:off x="4568596" y="924798"/>
                <a:ext cx="3229434" cy="3229432"/>
              </a:xfrm>
              <a:custGeom>
                <a:avLst/>
                <a:gdLst>
                  <a:gd name="T0" fmla="*/ 16796 w 19679"/>
                  <a:gd name="T1" fmla="*/ 2882 h 19679"/>
                  <a:gd name="T2" fmla="*/ 16796 w 19679"/>
                  <a:gd name="T3" fmla="*/ 16796 h 19679"/>
                  <a:gd name="T4" fmla="*/ 2882 w 19679"/>
                  <a:gd name="T5" fmla="*/ 16796 h 19679"/>
                  <a:gd name="T6" fmla="*/ 2882 w 19679"/>
                  <a:gd name="T7" fmla="*/ 2882 h 19679"/>
                  <a:gd name="T8" fmla="*/ 16796 w 19679"/>
                  <a:gd name="T9" fmla="*/ 2882 h 19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79" h="19679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9525">
                <a:solidFill>
                  <a:srgbClr val="FFFFFF">
                    <a:alpha val="65097"/>
                  </a:srgbClr>
                </a:solidFill>
                <a:miter lim="4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>
                  <a:latin typeface="华文细黑"/>
                  <a:ea typeface="字魂35号-经典雅黑"/>
                  <a:sym typeface="华文细黑"/>
                </a:endParaRPr>
              </a:p>
            </p:txBody>
          </p:sp>
        </p:grpSp>
        <p:sp>
          <p:nvSpPr>
            <p:cNvPr id="18" name="Shape 105"/>
            <p:cNvSpPr/>
            <p:nvPr/>
          </p:nvSpPr>
          <p:spPr bwMode="auto">
            <a:xfrm>
              <a:off x="5480975" y="4237506"/>
              <a:ext cx="1282059" cy="10361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anchor="ctr">
              <a:spAutoFit/>
            </a:bodyPr>
            <a:lstStyle/>
            <a:p>
              <a:pPr algn="ctr" defTabSz="412115">
                <a:lnSpc>
                  <a:spcPct val="80000"/>
                </a:lnSpc>
                <a:defRPr/>
              </a:pPr>
              <a:r>
                <a:rPr lang="en-US" sz="8000" kern="0" cap="all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헤드라인A"/>
                  <a:sym typeface="华文细黑"/>
                </a:rPr>
                <a:t>05</a:t>
              </a:r>
              <a:endParaRPr sz="8000" kern="0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헤드라인A"/>
                <a:sym typeface="华文细黑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3675359" y="1751240"/>
            <a:ext cx="47574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/>
                <a:ea typeface="字魂35号-经典雅黑"/>
                <a:sym typeface="华文细黑"/>
              </a:rPr>
              <a:t>投资回报</a:t>
            </a:r>
            <a:endParaRPr lang="zh-CN" altLang="en-US" sz="80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/>
              <a:ea typeface="字魂35号-经典雅黑"/>
              <a:sym typeface="华文细黑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1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341822" y="688501"/>
            <a:ext cx="9721436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11096635" y="454395"/>
            <a:ext cx="488724" cy="440638"/>
            <a:chOff x="3720691" y="2824413"/>
            <a:chExt cx="1341120" cy="1209172"/>
          </a:xfrm>
          <a:solidFill>
            <a:srgbClr val="0B6863"/>
          </a:solidFill>
        </p:grpSpPr>
        <p:sp>
          <p:nvSpPr>
            <p:cNvPr id="4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5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</p:grpSp>
      <p:sp>
        <p:nvSpPr>
          <p:cNvPr id="6" name="文本占位符 4"/>
          <p:cNvSpPr txBox="1"/>
          <p:nvPr/>
        </p:nvSpPr>
        <p:spPr>
          <a:xfrm>
            <a:off x="1299849" y="111207"/>
            <a:ext cx="10515600" cy="5823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dirty="0" smtClean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点击</a:t>
            </a:r>
            <a:r>
              <a:rPr lang="zh-CN" altLang="en-US" dirty="0" smtClean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添加你的标题</a:t>
            </a:r>
            <a:endParaRPr lang="zh-CN" altLang="en-US" dirty="0">
              <a:solidFill>
                <a:srgbClr val="041969"/>
              </a:solidFill>
              <a:latin typeface="华文细黑"/>
              <a:ea typeface="字魂35号-经典雅黑"/>
              <a:sym typeface="华文细黑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74767" y="229275"/>
            <a:ext cx="632150" cy="569956"/>
            <a:chOff x="574767" y="208955"/>
            <a:chExt cx="632150" cy="569956"/>
          </a:xfrm>
        </p:grpSpPr>
        <p:sp>
          <p:nvSpPr>
            <p:cNvPr id="8" name="Freeform 5"/>
            <p:cNvSpPr/>
            <p:nvPr/>
          </p:nvSpPr>
          <p:spPr bwMode="auto">
            <a:xfrm rot="1855731">
              <a:off x="574767" y="208955"/>
              <a:ext cx="632150" cy="56995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9" name="KSO_Shape"/>
            <p:cNvSpPr/>
            <p:nvPr/>
          </p:nvSpPr>
          <p:spPr bwMode="auto">
            <a:xfrm>
              <a:off x="701214" y="306912"/>
              <a:ext cx="369729" cy="366032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95244" y="2408917"/>
            <a:ext cx="904265" cy="2007772"/>
            <a:chOff x="1030669" y="2408917"/>
            <a:chExt cx="904265" cy="2007772"/>
          </a:xfrm>
        </p:grpSpPr>
        <p:sp>
          <p:nvSpPr>
            <p:cNvPr id="11" name="ds"/>
            <p:cNvSpPr/>
            <p:nvPr/>
          </p:nvSpPr>
          <p:spPr bwMode="auto">
            <a:xfrm>
              <a:off x="1030669" y="2408917"/>
              <a:ext cx="904265" cy="2007772"/>
            </a:xfrm>
            <a:custGeom>
              <a:avLst/>
              <a:gdLst>
                <a:gd name="T0" fmla="*/ 0 w 215"/>
                <a:gd name="T1" fmla="*/ 0 h 478"/>
                <a:gd name="T2" fmla="*/ 0 w 215"/>
                <a:gd name="T3" fmla="*/ 371 h 478"/>
                <a:gd name="T4" fmla="*/ 107 w 215"/>
                <a:gd name="T5" fmla="*/ 478 h 478"/>
                <a:gd name="T6" fmla="*/ 215 w 215"/>
                <a:gd name="T7" fmla="*/ 371 h 478"/>
                <a:gd name="T8" fmla="*/ 215 w 215"/>
                <a:gd name="T9" fmla="*/ 0 h 478"/>
                <a:gd name="T10" fmla="*/ 0 w 215"/>
                <a:gd name="T11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5" h="478">
                  <a:moveTo>
                    <a:pt x="0" y="0"/>
                  </a:moveTo>
                  <a:cubicBezTo>
                    <a:pt x="0" y="371"/>
                    <a:pt x="0" y="371"/>
                    <a:pt x="0" y="371"/>
                  </a:cubicBezTo>
                  <a:cubicBezTo>
                    <a:pt x="0" y="430"/>
                    <a:pt x="48" y="478"/>
                    <a:pt x="107" y="478"/>
                  </a:cubicBezTo>
                  <a:cubicBezTo>
                    <a:pt x="167" y="478"/>
                    <a:pt x="215" y="430"/>
                    <a:pt x="215" y="371"/>
                  </a:cubicBezTo>
                  <a:cubicBezTo>
                    <a:pt x="215" y="0"/>
                    <a:pt x="215" y="0"/>
                    <a:pt x="215" y="0"/>
                  </a:cubicBezTo>
                  <a:lnTo>
                    <a:pt x="0" y="0"/>
                  </a:lnTo>
                  <a:close/>
                </a:path>
              </a:pathLst>
            </a:custGeom>
            <a:blipFill>
              <a:blip r:embed="rId1"/>
              <a:stretch>
                <a:fillRect b="-30000"/>
              </a:stretch>
            </a:blip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12" name="df"/>
            <p:cNvSpPr>
              <a:spLocks noChangeArrowheads="1"/>
            </p:cNvSpPr>
            <p:nvPr/>
          </p:nvSpPr>
          <p:spPr bwMode="auto">
            <a:xfrm>
              <a:off x="1113870" y="3602195"/>
              <a:ext cx="737863" cy="73129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13" name="9"/>
            <p:cNvSpPr>
              <a:spLocks noEditPoints="1"/>
            </p:cNvSpPr>
            <p:nvPr/>
          </p:nvSpPr>
          <p:spPr bwMode="auto">
            <a:xfrm>
              <a:off x="1321873" y="3803629"/>
              <a:ext cx="321856" cy="328425"/>
            </a:xfrm>
            <a:custGeom>
              <a:avLst/>
              <a:gdLst>
                <a:gd name="T0" fmla="*/ 66 w 77"/>
                <a:gd name="T1" fmla="*/ 12 h 78"/>
                <a:gd name="T2" fmla="*/ 66 w 77"/>
                <a:gd name="T3" fmla="*/ 66 h 78"/>
                <a:gd name="T4" fmla="*/ 11 w 77"/>
                <a:gd name="T5" fmla="*/ 66 h 78"/>
                <a:gd name="T6" fmla="*/ 11 w 77"/>
                <a:gd name="T7" fmla="*/ 12 h 78"/>
                <a:gd name="T8" fmla="*/ 37 w 77"/>
                <a:gd name="T9" fmla="*/ 72 h 78"/>
                <a:gd name="T10" fmla="*/ 37 w 77"/>
                <a:gd name="T11" fmla="*/ 59 h 78"/>
                <a:gd name="T12" fmla="*/ 25 w 77"/>
                <a:gd name="T13" fmla="*/ 62 h 78"/>
                <a:gd name="T14" fmla="*/ 33 w 77"/>
                <a:gd name="T15" fmla="*/ 71 h 78"/>
                <a:gd name="T16" fmla="*/ 62 w 77"/>
                <a:gd name="T17" fmla="*/ 16 h 78"/>
                <a:gd name="T18" fmla="*/ 61 w 77"/>
                <a:gd name="T19" fmla="*/ 15 h 78"/>
                <a:gd name="T20" fmla="*/ 60 w 77"/>
                <a:gd name="T21" fmla="*/ 37 h 78"/>
                <a:gd name="T22" fmla="*/ 62 w 77"/>
                <a:gd name="T23" fmla="*/ 16 h 78"/>
                <a:gd name="T24" fmla="*/ 58 w 77"/>
                <a:gd name="T25" fmla="*/ 13 h 78"/>
                <a:gd name="T26" fmla="*/ 54 w 77"/>
                <a:gd name="T27" fmla="*/ 13 h 78"/>
                <a:gd name="T28" fmla="*/ 58 w 77"/>
                <a:gd name="T29" fmla="*/ 13 h 78"/>
                <a:gd name="T30" fmla="*/ 44 w 77"/>
                <a:gd name="T31" fmla="*/ 7 h 78"/>
                <a:gd name="T32" fmla="*/ 40 w 77"/>
                <a:gd name="T33" fmla="*/ 19 h 78"/>
                <a:gd name="T34" fmla="*/ 52 w 77"/>
                <a:gd name="T35" fmla="*/ 16 h 78"/>
                <a:gd name="T36" fmla="*/ 44 w 77"/>
                <a:gd name="T37" fmla="*/ 7 h 78"/>
                <a:gd name="T38" fmla="*/ 37 w 77"/>
                <a:gd name="T39" fmla="*/ 6 h 78"/>
                <a:gd name="T40" fmla="*/ 26 w 77"/>
                <a:gd name="T41" fmla="*/ 14 h 78"/>
                <a:gd name="T42" fmla="*/ 27 w 77"/>
                <a:gd name="T43" fmla="*/ 17 h 78"/>
                <a:gd name="T44" fmla="*/ 37 w 77"/>
                <a:gd name="T45" fmla="*/ 6 h 78"/>
                <a:gd name="T46" fmla="*/ 26 w 77"/>
                <a:gd name="T47" fmla="*/ 9 h 78"/>
                <a:gd name="T48" fmla="*/ 22 w 77"/>
                <a:gd name="T49" fmla="*/ 15 h 78"/>
                <a:gd name="T50" fmla="*/ 26 w 77"/>
                <a:gd name="T51" fmla="*/ 9 h 78"/>
                <a:gd name="T52" fmla="*/ 16 w 77"/>
                <a:gd name="T53" fmla="*/ 15 h 78"/>
                <a:gd name="T54" fmla="*/ 6 w 77"/>
                <a:gd name="T55" fmla="*/ 37 h 78"/>
                <a:gd name="T56" fmla="*/ 21 w 77"/>
                <a:gd name="T57" fmla="*/ 18 h 78"/>
                <a:gd name="T58" fmla="*/ 6 w 77"/>
                <a:gd name="T59" fmla="*/ 41 h 78"/>
                <a:gd name="T60" fmla="*/ 15 w 77"/>
                <a:gd name="T61" fmla="*/ 62 h 78"/>
                <a:gd name="T62" fmla="*/ 21 w 77"/>
                <a:gd name="T63" fmla="*/ 60 h 78"/>
                <a:gd name="T64" fmla="*/ 6 w 77"/>
                <a:gd name="T65" fmla="*/ 41 h 78"/>
                <a:gd name="T66" fmla="*/ 19 w 77"/>
                <a:gd name="T67" fmla="*/ 65 h 78"/>
                <a:gd name="T68" fmla="*/ 23 w 77"/>
                <a:gd name="T69" fmla="*/ 65 h 78"/>
                <a:gd name="T70" fmla="*/ 19 w 77"/>
                <a:gd name="T71" fmla="*/ 65 h 78"/>
                <a:gd name="T72" fmla="*/ 40 w 77"/>
                <a:gd name="T73" fmla="*/ 72 h 78"/>
                <a:gd name="T74" fmla="*/ 51 w 77"/>
                <a:gd name="T75" fmla="*/ 63 h 78"/>
                <a:gd name="T76" fmla="*/ 50 w 77"/>
                <a:gd name="T77" fmla="*/ 61 h 78"/>
                <a:gd name="T78" fmla="*/ 40 w 77"/>
                <a:gd name="T79" fmla="*/ 72 h 78"/>
                <a:gd name="T80" fmla="*/ 51 w 77"/>
                <a:gd name="T81" fmla="*/ 69 h 78"/>
                <a:gd name="T82" fmla="*/ 55 w 77"/>
                <a:gd name="T83" fmla="*/ 63 h 78"/>
                <a:gd name="T84" fmla="*/ 51 w 77"/>
                <a:gd name="T85" fmla="*/ 69 h 78"/>
                <a:gd name="T86" fmla="*/ 61 w 77"/>
                <a:gd name="T87" fmla="*/ 63 h 78"/>
                <a:gd name="T88" fmla="*/ 71 w 77"/>
                <a:gd name="T89" fmla="*/ 41 h 78"/>
                <a:gd name="T90" fmla="*/ 56 w 77"/>
                <a:gd name="T91" fmla="*/ 60 h 78"/>
                <a:gd name="T92" fmla="*/ 53 w 77"/>
                <a:gd name="T93" fmla="*/ 19 h 78"/>
                <a:gd name="T94" fmla="*/ 52 w 77"/>
                <a:gd name="T95" fmla="*/ 20 h 78"/>
                <a:gd name="T96" fmla="*/ 40 w 77"/>
                <a:gd name="T97" fmla="*/ 37 h 78"/>
                <a:gd name="T98" fmla="*/ 53 w 77"/>
                <a:gd name="T99" fmla="*/ 19 h 78"/>
                <a:gd name="T100" fmla="*/ 37 w 77"/>
                <a:gd name="T101" fmla="*/ 22 h 78"/>
                <a:gd name="T102" fmla="*/ 24 w 77"/>
                <a:gd name="T103" fmla="*/ 19 h 78"/>
                <a:gd name="T104" fmla="*/ 37 w 77"/>
                <a:gd name="T105" fmla="*/ 37 h 78"/>
                <a:gd name="T106" fmla="*/ 37 w 77"/>
                <a:gd name="T107" fmla="*/ 56 h 78"/>
                <a:gd name="T108" fmla="*/ 37 w 77"/>
                <a:gd name="T109" fmla="*/ 41 h 78"/>
                <a:gd name="T110" fmla="*/ 24 w 77"/>
                <a:gd name="T111" fmla="*/ 58 h 78"/>
                <a:gd name="T112" fmla="*/ 37 w 77"/>
                <a:gd name="T113" fmla="*/ 56 h 78"/>
                <a:gd name="T114" fmla="*/ 40 w 77"/>
                <a:gd name="T115" fmla="*/ 56 h 78"/>
                <a:gd name="T116" fmla="*/ 53 w 77"/>
                <a:gd name="T117" fmla="*/ 58 h 78"/>
                <a:gd name="T118" fmla="*/ 40 w 77"/>
                <a:gd name="T119" fmla="*/ 4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7" h="78">
                  <a:moveTo>
                    <a:pt x="39" y="0"/>
                  </a:moveTo>
                  <a:cubicBezTo>
                    <a:pt x="49" y="0"/>
                    <a:pt x="59" y="5"/>
                    <a:pt x="66" y="12"/>
                  </a:cubicBezTo>
                  <a:cubicBezTo>
                    <a:pt x="73" y="19"/>
                    <a:pt x="77" y="28"/>
                    <a:pt x="77" y="39"/>
                  </a:cubicBezTo>
                  <a:cubicBezTo>
                    <a:pt x="77" y="50"/>
                    <a:pt x="73" y="59"/>
                    <a:pt x="66" y="66"/>
                  </a:cubicBezTo>
                  <a:cubicBezTo>
                    <a:pt x="59" y="73"/>
                    <a:pt x="49" y="78"/>
                    <a:pt x="39" y="78"/>
                  </a:cubicBezTo>
                  <a:cubicBezTo>
                    <a:pt x="28" y="78"/>
                    <a:pt x="18" y="73"/>
                    <a:pt x="11" y="66"/>
                  </a:cubicBezTo>
                  <a:cubicBezTo>
                    <a:pt x="4" y="59"/>
                    <a:pt x="0" y="50"/>
                    <a:pt x="0" y="39"/>
                  </a:cubicBezTo>
                  <a:cubicBezTo>
                    <a:pt x="0" y="28"/>
                    <a:pt x="4" y="19"/>
                    <a:pt x="11" y="12"/>
                  </a:cubicBezTo>
                  <a:cubicBezTo>
                    <a:pt x="18" y="5"/>
                    <a:pt x="28" y="0"/>
                    <a:pt x="39" y="0"/>
                  </a:cubicBezTo>
                  <a:close/>
                  <a:moveTo>
                    <a:pt x="37" y="72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3" y="59"/>
                    <a:pt x="30" y="60"/>
                    <a:pt x="27" y="61"/>
                  </a:cubicBezTo>
                  <a:cubicBezTo>
                    <a:pt x="26" y="61"/>
                    <a:pt x="26" y="62"/>
                    <a:pt x="25" y="62"/>
                  </a:cubicBezTo>
                  <a:cubicBezTo>
                    <a:pt x="26" y="62"/>
                    <a:pt x="26" y="63"/>
                    <a:pt x="26" y="63"/>
                  </a:cubicBezTo>
                  <a:cubicBezTo>
                    <a:pt x="28" y="67"/>
                    <a:pt x="30" y="70"/>
                    <a:pt x="33" y="71"/>
                  </a:cubicBezTo>
                  <a:cubicBezTo>
                    <a:pt x="34" y="71"/>
                    <a:pt x="35" y="72"/>
                    <a:pt x="37" y="72"/>
                  </a:cubicBezTo>
                  <a:close/>
                  <a:moveTo>
                    <a:pt x="62" y="16"/>
                  </a:moveTo>
                  <a:cubicBezTo>
                    <a:pt x="62" y="16"/>
                    <a:pt x="62" y="16"/>
                    <a:pt x="62" y="16"/>
                  </a:cubicBezTo>
                  <a:cubicBezTo>
                    <a:pt x="61" y="16"/>
                    <a:pt x="61" y="15"/>
                    <a:pt x="61" y="15"/>
                  </a:cubicBezTo>
                  <a:cubicBezTo>
                    <a:pt x="59" y="16"/>
                    <a:pt x="58" y="17"/>
                    <a:pt x="56" y="18"/>
                  </a:cubicBezTo>
                  <a:cubicBezTo>
                    <a:pt x="58" y="23"/>
                    <a:pt x="60" y="30"/>
                    <a:pt x="60" y="37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29"/>
                    <a:pt x="67" y="21"/>
                    <a:pt x="62" y="16"/>
                  </a:cubicBezTo>
                  <a:close/>
                  <a:moveTo>
                    <a:pt x="58" y="13"/>
                  </a:moveTo>
                  <a:cubicBezTo>
                    <a:pt x="58" y="13"/>
                    <a:pt x="58" y="13"/>
                    <a:pt x="58" y="13"/>
                  </a:cubicBezTo>
                  <a:cubicBezTo>
                    <a:pt x="56" y="11"/>
                    <a:pt x="54" y="10"/>
                    <a:pt x="51" y="9"/>
                  </a:cubicBezTo>
                  <a:cubicBezTo>
                    <a:pt x="52" y="10"/>
                    <a:pt x="53" y="11"/>
                    <a:pt x="54" y="13"/>
                  </a:cubicBezTo>
                  <a:cubicBezTo>
                    <a:pt x="54" y="13"/>
                    <a:pt x="55" y="14"/>
                    <a:pt x="55" y="15"/>
                  </a:cubicBezTo>
                  <a:cubicBezTo>
                    <a:pt x="56" y="14"/>
                    <a:pt x="57" y="13"/>
                    <a:pt x="58" y="13"/>
                  </a:cubicBezTo>
                  <a:close/>
                  <a:moveTo>
                    <a:pt x="44" y="7"/>
                  </a:moveTo>
                  <a:cubicBezTo>
                    <a:pt x="44" y="7"/>
                    <a:pt x="44" y="7"/>
                    <a:pt x="44" y="7"/>
                  </a:cubicBezTo>
                  <a:cubicBezTo>
                    <a:pt x="43" y="6"/>
                    <a:pt x="42" y="6"/>
                    <a:pt x="40" y="6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4" y="19"/>
                    <a:pt x="47" y="18"/>
                    <a:pt x="50" y="17"/>
                  </a:cubicBezTo>
                  <a:cubicBezTo>
                    <a:pt x="51" y="17"/>
                    <a:pt x="51" y="16"/>
                    <a:pt x="52" y="16"/>
                  </a:cubicBezTo>
                  <a:cubicBezTo>
                    <a:pt x="51" y="16"/>
                    <a:pt x="51" y="15"/>
                    <a:pt x="51" y="14"/>
                  </a:cubicBezTo>
                  <a:cubicBezTo>
                    <a:pt x="49" y="11"/>
                    <a:pt x="47" y="8"/>
                    <a:pt x="44" y="7"/>
                  </a:cubicBezTo>
                  <a:close/>
                  <a:moveTo>
                    <a:pt x="37" y="6"/>
                  </a:moveTo>
                  <a:cubicBezTo>
                    <a:pt x="37" y="6"/>
                    <a:pt x="37" y="6"/>
                    <a:pt x="37" y="6"/>
                  </a:cubicBezTo>
                  <a:cubicBezTo>
                    <a:pt x="35" y="6"/>
                    <a:pt x="34" y="6"/>
                    <a:pt x="33" y="7"/>
                  </a:cubicBezTo>
                  <a:cubicBezTo>
                    <a:pt x="30" y="8"/>
                    <a:pt x="28" y="11"/>
                    <a:pt x="26" y="14"/>
                  </a:cubicBezTo>
                  <a:cubicBezTo>
                    <a:pt x="26" y="15"/>
                    <a:pt x="26" y="16"/>
                    <a:pt x="25" y="16"/>
                  </a:cubicBezTo>
                  <a:cubicBezTo>
                    <a:pt x="26" y="16"/>
                    <a:pt x="26" y="17"/>
                    <a:pt x="27" y="17"/>
                  </a:cubicBezTo>
                  <a:cubicBezTo>
                    <a:pt x="30" y="18"/>
                    <a:pt x="33" y="19"/>
                    <a:pt x="37" y="19"/>
                  </a:cubicBezTo>
                  <a:cubicBezTo>
                    <a:pt x="37" y="6"/>
                    <a:pt x="37" y="6"/>
                    <a:pt x="37" y="6"/>
                  </a:cubicBezTo>
                  <a:close/>
                  <a:moveTo>
                    <a:pt x="26" y="9"/>
                  </a:moveTo>
                  <a:cubicBezTo>
                    <a:pt x="26" y="9"/>
                    <a:pt x="26" y="9"/>
                    <a:pt x="26" y="9"/>
                  </a:cubicBezTo>
                  <a:cubicBezTo>
                    <a:pt x="23" y="10"/>
                    <a:pt x="21" y="11"/>
                    <a:pt x="19" y="13"/>
                  </a:cubicBezTo>
                  <a:cubicBezTo>
                    <a:pt x="20" y="13"/>
                    <a:pt x="21" y="14"/>
                    <a:pt x="22" y="15"/>
                  </a:cubicBezTo>
                  <a:cubicBezTo>
                    <a:pt x="22" y="14"/>
                    <a:pt x="23" y="13"/>
                    <a:pt x="23" y="13"/>
                  </a:cubicBezTo>
                  <a:cubicBezTo>
                    <a:pt x="24" y="11"/>
                    <a:pt x="25" y="10"/>
                    <a:pt x="26" y="9"/>
                  </a:cubicBezTo>
                  <a:close/>
                  <a:moveTo>
                    <a:pt x="16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6"/>
                    <a:pt x="15" y="16"/>
                  </a:cubicBezTo>
                  <a:cubicBezTo>
                    <a:pt x="10" y="21"/>
                    <a:pt x="6" y="29"/>
                    <a:pt x="6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0"/>
                    <a:pt x="19" y="23"/>
                    <a:pt x="21" y="18"/>
                  </a:cubicBezTo>
                  <a:cubicBezTo>
                    <a:pt x="19" y="17"/>
                    <a:pt x="18" y="16"/>
                    <a:pt x="16" y="15"/>
                  </a:cubicBezTo>
                  <a:close/>
                  <a:moveTo>
                    <a:pt x="6" y="41"/>
                  </a:moveTo>
                  <a:cubicBezTo>
                    <a:pt x="6" y="41"/>
                    <a:pt x="6" y="41"/>
                    <a:pt x="6" y="41"/>
                  </a:cubicBezTo>
                  <a:cubicBezTo>
                    <a:pt x="6" y="49"/>
                    <a:pt x="10" y="57"/>
                    <a:pt x="15" y="62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8" y="62"/>
                    <a:pt x="19" y="61"/>
                    <a:pt x="21" y="60"/>
                  </a:cubicBezTo>
                  <a:cubicBezTo>
                    <a:pt x="19" y="54"/>
                    <a:pt x="17" y="48"/>
                    <a:pt x="17" y="41"/>
                  </a:cubicBezTo>
                  <a:cubicBezTo>
                    <a:pt x="6" y="41"/>
                    <a:pt x="6" y="41"/>
                    <a:pt x="6" y="41"/>
                  </a:cubicBezTo>
                  <a:close/>
                  <a:moveTo>
                    <a:pt x="19" y="65"/>
                  </a:moveTo>
                  <a:cubicBezTo>
                    <a:pt x="19" y="65"/>
                    <a:pt x="19" y="65"/>
                    <a:pt x="19" y="65"/>
                  </a:cubicBezTo>
                  <a:cubicBezTo>
                    <a:pt x="21" y="67"/>
                    <a:pt x="23" y="68"/>
                    <a:pt x="26" y="69"/>
                  </a:cubicBezTo>
                  <a:cubicBezTo>
                    <a:pt x="25" y="68"/>
                    <a:pt x="24" y="67"/>
                    <a:pt x="23" y="65"/>
                  </a:cubicBezTo>
                  <a:cubicBezTo>
                    <a:pt x="23" y="65"/>
                    <a:pt x="22" y="64"/>
                    <a:pt x="22" y="63"/>
                  </a:cubicBezTo>
                  <a:cubicBezTo>
                    <a:pt x="21" y="64"/>
                    <a:pt x="20" y="65"/>
                    <a:pt x="19" y="65"/>
                  </a:cubicBezTo>
                  <a:close/>
                  <a:moveTo>
                    <a:pt x="40" y="72"/>
                  </a:moveTo>
                  <a:cubicBezTo>
                    <a:pt x="40" y="72"/>
                    <a:pt x="40" y="72"/>
                    <a:pt x="40" y="72"/>
                  </a:cubicBezTo>
                  <a:cubicBezTo>
                    <a:pt x="42" y="72"/>
                    <a:pt x="43" y="71"/>
                    <a:pt x="44" y="71"/>
                  </a:cubicBezTo>
                  <a:cubicBezTo>
                    <a:pt x="47" y="70"/>
                    <a:pt x="49" y="67"/>
                    <a:pt x="51" y="63"/>
                  </a:cubicBezTo>
                  <a:cubicBezTo>
                    <a:pt x="51" y="63"/>
                    <a:pt x="51" y="62"/>
                    <a:pt x="52" y="62"/>
                  </a:cubicBezTo>
                  <a:cubicBezTo>
                    <a:pt x="51" y="62"/>
                    <a:pt x="51" y="61"/>
                    <a:pt x="50" y="61"/>
                  </a:cubicBezTo>
                  <a:cubicBezTo>
                    <a:pt x="47" y="60"/>
                    <a:pt x="44" y="59"/>
                    <a:pt x="40" y="59"/>
                  </a:cubicBezTo>
                  <a:cubicBezTo>
                    <a:pt x="40" y="72"/>
                    <a:pt x="40" y="72"/>
                    <a:pt x="40" y="72"/>
                  </a:cubicBezTo>
                  <a:close/>
                  <a:moveTo>
                    <a:pt x="51" y="69"/>
                  </a:moveTo>
                  <a:cubicBezTo>
                    <a:pt x="51" y="69"/>
                    <a:pt x="51" y="69"/>
                    <a:pt x="51" y="69"/>
                  </a:cubicBezTo>
                  <a:cubicBezTo>
                    <a:pt x="54" y="68"/>
                    <a:pt x="56" y="67"/>
                    <a:pt x="58" y="65"/>
                  </a:cubicBezTo>
                  <a:cubicBezTo>
                    <a:pt x="57" y="65"/>
                    <a:pt x="56" y="64"/>
                    <a:pt x="55" y="63"/>
                  </a:cubicBezTo>
                  <a:cubicBezTo>
                    <a:pt x="55" y="64"/>
                    <a:pt x="54" y="65"/>
                    <a:pt x="54" y="65"/>
                  </a:cubicBezTo>
                  <a:cubicBezTo>
                    <a:pt x="53" y="67"/>
                    <a:pt x="52" y="68"/>
                    <a:pt x="51" y="69"/>
                  </a:cubicBezTo>
                  <a:close/>
                  <a:moveTo>
                    <a:pt x="61" y="63"/>
                  </a:moveTo>
                  <a:cubicBezTo>
                    <a:pt x="61" y="63"/>
                    <a:pt x="61" y="63"/>
                    <a:pt x="61" y="63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67" y="57"/>
                    <a:pt x="71" y="49"/>
                    <a:pt x="71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0" y="48"/>
                    <a:pt x="58" y="54"/>
                    <a:pt x="56" y="60"/>
                  </a:cubicBezTo>
                  <a:cubicBezTo>
                    <a:pt x="58" y="61"/>
                    <a:pt x="59" y="62"/>
                    <a:pt x="61" y="63"/>
                  </a:cubicBezTo>
                  <a:close/>
                  <a:moveTo>
                    <a:pt x="53" y="19"/>
                  </a:moveTo>
                  <a:cubicBezTo>
                    <a:pt x="53" y="19"/>
                    <a:pt x="53" y="19"/>
                    <a:pt x="53" y="19"/>
                  </a:cubicBezTo>
                  <a:cubicBezTo>
                    <a:pt x="53" y="20"/>
                    <a:pt x="52" y="20"/>
                    <a:pt x="52" y="20"/>
                  </a:cubicBezTo>
                  <a:cubicBezTo>
                    <a:pt x="48" y="21"/>
                    <a:pt x="44" y="22"/>
                    <a:pt x="40" y="22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1"/>
                    <a:pt x="55" y="24"/>
                    <a:pt x="53" y="19"/>
                  </a:cubicBezTo>
                  <a:close/>
                  <a:moveTo>
                    <a:pt x="37" y="22"/>
                  </a:moveTo>
                  <a:cubicBezTo>
                    <a:pt x="37" y="22"/>
                    <a:pt x="37" y="22"/>
                    <a:pt x="37" y="22"/>
                  </a:cubicBezTo>
                  <a:cubicBezTo>
                    <a:pt x="33" y="22"/>
                    <a:pt x="29" y="21"/>
                    <a:pt x="25" y="20"/>
                  </a:cubicBezTo>
                  <a:cubicBezTo>
                    <a:pt x="25" y="20"/>
                    <a:pt x="24" y="20"/>
                    <a:pt x="24" y="19"/>
                  </a:cubicBezTo>
                  <a:cubicBezTo>
                    <a:pt x="22" y="24"/>
                    <a:pt x="21" y="31"/>
                    <a:pt x="21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7" y="22"/>
                    <a:pt x="37" y="22"/>
                    <a:pt x="37" y="22"/>
                  </a:cubicBezTo>
                  <a:close/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7"/>
                    <a:pt x="22" y="53"/>
                    <a:pt x="24" y="58"/>
                  </a:cubicBezTo>
                  <a:cubicBezTo>
                    <a:pt x="24" y="58"/>
                    <a:pt x="25" y="58"/>
                    <a:pt x="25" y="58"/>
                  </a:cubicBezTo>
                  <a:cubicBezTo>
                    <a:pt x="29" y="57"/>
                    <a:pt x="33" y="56"/>
                    <a:pt x="37" y="56"/>
                  </a:cubicBezTo>
                  <a:close/>
                  <a:moveTo>
                    <a:pt x="40" y="56"/>
                  </a:moveTo>
                  <a:cubicBezTo>
                    <a:pt x="40" y="56"/>
                    <a:pt x="40" y="56"/>
                    <a:pt x="40" y="56"/>
                  </a:cubicBezTo>
                  <a:cubicBezTo>
                    <a:pt x="44" y="56"/>
                    <a:pt x="48" y="57"/>
                    <a:pt x="52" y="58"/>
                  </a:cubicBezTo>
                  <a:cubicBezTo>
                    <a:pt x="52" y="58"/>
                    <a:pt x="53" y="58"/>
                    <a:pt x="53" y="58"/>
                  </a:cubicBezTo>
                  <a:cubicBezTo>
                    <a:pt x="55" y="53"/>
                    <a:pt x="56" y="47"/>
                    <a:pt x="56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56"/>
                    <a:pt x="40" y="56"/>
                    <a:pt x="40" y="56"/>
                  </a:cubicBezTo>
                  <a:close/>
                </a:path>
              </a:pathLst>
            </a:custGeom>
            <a:solidFill>
              <a:srgbClr val="041969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14" name="6"/>
            <p:cNvSpPr>
              <a:spLocks noChangeArrowheads="1"/>
            </p:cNvSpPr>
            <p:nvPr/>
          </p:nvSpPr>
          <p:spPr bwMode="auto">
            <a:xfrm>
              <a:off x="1129609" y="2715447"/>
              <a:ext cx="697627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华文细黑"/>
                  <a:ea typeface="字魂35号-经典雅黑"/>
                  <a:sym typeface="华文细黑"/>
                </a:rPr>
                <a:t>标题</a:t>
              </a:r>
              <a:endParaRPr lang="zh-CN" altLang="zh-CN" sz="2000" dirty="0">
                <a:solidFill>
                  <a:schemeClr val="bg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596448" y="2408917"/>
            <a:ext cx="904265" cy="2007772"/>
            <a:chOff x="3031873" y="2408917"/>
            <a:chExt cx="904265" cy="2007772"/>
          </a:xfrm>
        </p:grpSpPr>
        <p:sp>
          <p:nvSpPr>
            <p:cNvPr id="16" name="c"/>
            <p:cNvSpPr/>
            <p:nvPr/>
          </p:nvSpPr>
          <p:spPr bwMode="auto">
            <a:xfrm>
              <a:off x="3031873" y="2408917"/>
              <a:ext cx="904265" cy="2007772"/>
            </a:xfrm>
            <a:custGeom>
              <a:avLst/>
              <a:gdLst>
                <a:gd name="T0" fmla="*/ 0 w 215"/>
                <a:gd name="T1" fmla="*/ 0 h 478"/>
                <a:gd name="T2" fmla="*/ 0 w 215"/>
                <a:gd name="T3" fmla="*/ 371 h 478"/>
                <a:gd name="T4" fmla="*/ 108 w 215"/>
                <a:gd name="T5" fmla="*/ 478 h 478"/>
                <a:gd name="T6" fmla="*/ 215 w 215"/>
                <a:gd name="T7" fmla="*/ 371 h 478"/>
                <a:gd name="T8" fmla="*/ 215 w 215"/>
                <a:gd name="T9" fmla="*/ 0 h 478"/>
                <a:gd name="T10" fmla="*/ 0 w 215"/>
                <a:gd name="T11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5" h="478">
                  <a:moveTo>
                    <a:pt x="0" y="0"/>
                  </a:moveTo>
                  <a:cubicBezTo>
                    <a:pt x="0" y="371"/>
                    <a:pt x="0" y="371"/>
                    <a:pt x="0" y="371"/>
                  </a:cubicBezTo>
                  <a:cubicBezTo>
                    <a:pt x="0" y="430"/>
                    <a:pt x="48" y="478"/>
                    <a:pt x="108" y="478"/>
                  </a:cubicBezTo>
                  <a:cubicBezTo>
                    <a:pt x="167" y="478"/>
                    <a:pt x="215" y="430"/>
                    <a:pt x="215" y="371"/>
                  </a:cubicBezTo>
                  <a:cubicBezTo>
                    <a:pt x="215" y="0"/>
                    <a:pt x="215" y="0"/>
                    <a:pt x="215" y="0"/>
                  </a:cubicBezTo>
                  <a:lnTo>
                    <a:pt x="0" y="0"/>
                  </a:lnTo>
                  <a:close/>
                </a:path>
              </a:pathLst>
            </a:custGeom>
            <a:blipFill>
              <a:blip r:embed="rId1"/>
              <a:stretch>
                <a:fillRect b="-30000"/>
              </a:stretch>
            </a:blip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17" name="e"/>
            <p:cNvSpPr>
              <a:spLocks noChangeArrowheads="1"/>
            </p:cNvSpPr>
            <p:nvPr/>
          </p:nvSpPr>
          <p:spPr bwMode="auto">
            <a:xfrm>
              <a:off x="3117265" y="3602195"/>
              <a:ext cx="735673" cy="73129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18" name="8"/>
            <p:cNvSpPr>
              <a:spLocks noEditPoints="1"/>
            </p:cNvSpPr>
            <p:nvPr/>
          </p:nvSpPr>
          <p:spPr bwMode="auto">
            <a:xfrm>
              <a:off x="3323078" y="3803629"/>
              <a:ext cx="321856" cy="328425"/>
            </a:xfrm>
            <a:custGeom>
              <a:avLst/>
              <a:gdLst>
                <a:gd name="T0" fmla="*/ 39 w 77"/>
                <a:gd name="T1" fmla="*/ 57 h 78"/>
                <a:gd name="T2" fmla="*/ 48 w 77"/>
                <a:gd name="T3" fmla="*/ 8 h 78"/>
                <a:gd name="T4" fmla="*/ 53 w 77"/>
                <a:gd name="T5" fmla="*/ 10 h 78"/>
                <a:gd name="T6" fmla="*/ 61 w 77"/>
                <a:gd name="T7" fmla="*/ 7 h 78"/>
                <a:gd name="T8" fmla="*/ 71 w 77"/>
                <a:gd name="T9" fmla="*/ 20 h 78"/>
                <a:gd name="T10" fmla="*/ 69 w 77"/>
                <a:gd name="T11" fmla="*/ 29 h 78"/>
                <a:gd name="T12" fmla="*/ 77 w 77"/>
                <a:gd name="T13" fmla="*/ 32 h 78"/>
                <a:gd name="T14" fmla="*/ 74 w 77"/>
                <a:gd name="T15" fmla="*/ 48 h 78"/>
                <a:gd name="T16" fmla="*/ 67 w 77"/>
                <a:gd name="T17" fmla="*/ 53 h 78"/>
                <a:gd name="T18" fmla="*/ 71 w 77"/>
                <a:gd name="T19" fmla="*/ 61 h 78"/>
                <a:gd name="T20" fmla="*/ 57 w 77"/>
                <a:gd name="T21" fmla="*/ 71 h 78"/>
                <a:gd name="T22" fmla="*/ 51 w 77"/>
                <a:gd name="T23" fmla="*/ 68 h 78"/>
                <a:gd name="T24" fmla="*/ 45 w 77"/>
                <a:gd name="T25" fmla="*/ 78 h 78"/>
                <a:gd name="T26" fmla="*/ 29 w 77"/>
                <a:gd name="T27" fmla="*/ 75 h 78"/>
                <a:gd name="T28" fmla="*/ 26 w 77"/>
                <a:gd name="T29" fmla="*/ 68 h 78"/>
                <a:gd name="T30" fmla="*/ 24 w 77"/>
                <a:gd name="T31" fmla="*/ 67 h 78"/>
                <a:gd name="T32" fmla="*/ 16 w 77"/>
                <a:gd name="T33" fmla="*/ 71 h 78"/>
                <a:gd name="T34" fmla="*/ 6 w 77"/>
                <a:gd name="T35" fmla="*/ 57 h 78"/>
                <a:gd name="T36" fmla="*/ 8 w 77"/>
                <a:gd name="T37" fmla="*/ 48 h 78"/>
                <a:gd name="T38" fmla="*/ 0 w 77"/>
                <a:gd name="T39" fmla="*/ 45 h 78"/>
                <a:gd name="T40" fmla="*/ 8 w 77"/>
                <a:gd name="T41" fmla="*/ 29 h 78"/>
                <a:gd name="T42" fmla="*/ 6 w 77"/>
                <a:gd name="T43" fmla="*/ 20 h 78"/>
                <a:gd name="T44" fmla="*/ 6 w 77"/>
                <a:gd name="T45" fmla="*/ 16 h 78"/>
                <a:gd name="T46" fmla="*/ 24 w 77"/>
                <a:gd name="T47" fmla="*/ 10 h 78"/>
                <a:gd name="T48" fmla="*/ 32 w 77"/>
                <a:gd name="T49" fmla="*/ 0 h 78"/>
                <a:gd name="T50" fmla="*/ 48 w 77"/>
                <a:gd name="T51" fmla="*/ 3 h 78"/>
                <a:gd name="T52" fmla="*/ 48 w 77"/>
                <a:gd name="T53" fmla="*/ 15 h 78"/>
                <a:gd name="T54" fmla="*/ 42 w 77"/>
                <a:gd name="T55" fmla="*/ 11 h 78"/>
                <a:gd name="T56" fmla="*/ 35 w 77"/>
                <a:gd name="T57" fmla="*/ 11 h 78"/>
                <a:gd name="T58" fmla="*/ 25 w 77"/>
                <a:gd name="T59" fmla="*/ 17 h 78"/>
                <a:gd name="T60" fmla="*/ 13 w 77"/>
                <a:gd name="T61" fmla="*/ 18 h 78"/>
                <a:gd name="T62" fmla="*/ 14 w 77"/>
                <a:gd name="T63" fmla="*/ 29 h 78"/>
                <a:gd name="T64" fmla="*/ 6 w 77"/>
                <a:gd name="T65" fmla="*/ 35 h 78"/>
                <a:gd name="T66" fmla="*/ 13 w 77"/>
                <a:gd name="T67" fmla="*/ 45 h 78"/>
                <a:gd name="T68" fmla="*/ 16 w 77"/>
                <a:gd name="T69" fmla="*/ 56 h 78"/>
                <a:gd name="T70" fmla="*/ 21 w 77"/>
                <a:gd name="T71" fmla="*/ 61 h 78"/>
                <a:gd name="T72" fmla="*/ 32 w 77"/>
                <a:gd name="T73" fmla="*/ 64 h 78"/>
                <a:gd name="T74" fmla="*/ 42 w 77"/>
                <a:gd name="T75" fmla="*/ 72 h 78"/>
                <a:gd name="T76" fmla="*/ 44 w 77"/>
                <a:gd name="T77" fmla="*/ 64 h 78"/>
                <a:gd name="T78" fmla="*/ 52 w 77"/>
                <a:gd name="T79" fmla="*/ 61 h 78"/>
                <a:gd name="T80" fmla="*/ 64 w 77"/>
                <a:gd name="T81" fmla="*/ 59 h 78"/>
                <a:gd name="T82" fmla="*/ 63 w 77"/>
                <a:gd name="T83" fmla="*/ 49 h 78"/>
                <a:gd name="T84" fmla="*/ 71 w 77"/>
                <a:gd name="T85" fmla="*/ 42 h 78"/>
                <a:gd name="T86" fmla="*/ 64 w 77"/>
                <a:gd name="T87" fmla="*/ 33 h 78"/>
                <a:gd name="T88" fmla="*/ 61 w 77"/>
                <a:gd name="T89" fmla="*/ 21 h 78"/>
                <a:gd name="T90" fmla="*/ 56 w 77"/>
                <a:gd name="T91" fmla="*/ 16 h 78"/>
                <a:gd name="T92" fmla="*/ 39 w 77"/>
                <a:gd name="T93" fmla="*/ 24 h 78"/>
                <a:gd name="T94" fmla="*/ 39 w 77"/>
                <a:gd name="T95" fmla="*/ 5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7" h="78">
                  <a:moveTo>
                    <a:pt x="39" y="20"/>
                  </a:moveTo>
                  <a:cubicBezTo>
                    <a:pt x="49" y="20"/>
                    <a:pt x="57" y="29"/>
                    <a:pt x="57" y="39"/>
                  </a:cubicBezTo>
                  <a:cubicBezTo>
                    <a:pt x="57" y="49"/>
                    <a:pt x="49" y="57"/>
                    <a:pt x="39" y="57"/>
                  </a:cubicBezTo>
                  <a:cubicBezTo>
                    <a:pt x="28" y="57"/>
                    <a:pt x="20" y="49"/>
                    <a:pt x="20" y="39"/>
                  </a:cubicBezTo>
                  <a:cubicBezTo>
                    <a:pt x="20" y="29"/>
                    <a:pt x="28" y="20"/>
                    <a:pt x="39" y="20"/>
                  </a:cubicBezTo>
                  <a:close/>
                  <a:moveTo>
                    <a:pt x="48" y="8"/>
                  </a:moveTo>
                  <a:cubicBezTo>
                    <a:pt x="48" y="8"/>
                    <a:pt x="48" y="8"/>
                    <a:pt x="48" y="8"/>
                  </a:cubicBezTo>
                  <a:cubicBezTo>
                    <a:pt x="49" y="9"/>
                    <a:pt x="50" y="9"/>
                    <a:pt x="51" y="9"/>
                  </a:cubicBezTo>
                  <a:cubicBezTo>
                    <a:pt x="52" y="10"/>
                    <a:pt x="52" y="10"/>
                    <a:pt x="53" y="10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8" y="5"/>
                    <a:pt x="60" y="5"/>
                    <a:pt x="61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2" y="17"/>
                    <a:pt x="72" y="19"/>
                    <a:pt x="71" y="20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7" y="25"/>
                    <a:pt x="68" y="26"/>
                    <a:pt x="68" y="26"/>
                  </a:cubicBezTo>
                  <a:cubicBezTo>
                    <a:pt x="68" y="27"/>
                    <a:pt x="69" y="28"/>
                    <a:pt x="69" y="29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6" y="29"/>
                    <a:pt x="77" y="30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7" y="47"/>
                    <a:pt x="76" y="48"/>
                    <a:pt x="74" y="48"/>
                  </a:cubicBezTo>
                  <a:cubicBezTo>
                    <a:pt x="74" y="48"/>
                    <a:pt x="74" y="48"/>
                    <a:pt x="74" y="48"/>
                  </a:cubicBezTo>
                  <a:cubicBezTo>
                    <a:pt x="69" y="48"/>
                    <a:pt x="69" y="48"/>
                    <a:pt x="69" y="48"/>
                  </a:cubicBezTo>
                  <a:cubicBezTo>
                    <a:pt x="69" y="49"/>
                    <a:pt x="68" y="50"/>
                    <a:pt x="68" y="51"/>
                  </a:cubicBezTo>
                  <a:cubicBezTo>
                    <a:pt x="68" y="52"/>
                    <a:pt x="67" y="53"/>
                    <a:pt x="67" y="53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2" y="58"/>
                    <a:pt x="72" y="60"/>
                    <a:pt x="71" y="61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0" y="72"/>
                    <a:pt x="58" y="72"/>
                    <a:pt x="57" y="71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0" y="69"/>
                    <a:pt x="49" y="69"/>
                    <a:pt x="48" y="69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8" y="76"/>
                    <a:pt x="47" y="78"/>
                    <a:pt x="45" y="78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0" y="77"/>
                    <a:pt x="29" y="76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8" y="69"/>
                    <a:pt x="27" y="69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8"/>
                    <a:pt x="25" y="67"/>
                    <a:pt x="24" y="67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19" y="72"/>
                    <a:pt x="17" y="72"/>
                    <a:pt x="16" y="71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5" y="60"/>
                    <a:pt x="5" y="58"/>
                    <a:pt x="6" y="57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0" y="53"/>
                    <a:pt x="9" y="52"/>
                    <a:pt x="9" y="51"/>
                  </a:cubicBezTo>
                  <a:cubicBezTo>
                    <a:pt x="9" y="50"/>
                    <a:pt x="8" y="49"/>
                    <a:pt x="8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47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0"/>
                    <a:pt x="1" y="29"/>
                    <a:pt x="3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9" y="27"/>
                    <a:pt x="9" y="26"/>
                  </a:cubicBezTo>
                  <a:cubicBezTo>
                    <a:pt x="9" y="26"/>
                    <a:pt x="10" y="25"/>
                    <a:pt x="10" y="24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5" y="19"/>
                    <a:pt x="5" y="17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5"/>
                    <a:pt x="19" y="5"/>
                    <a:pt x="20" y="7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5" y="10"/>
                    <a:pt x="27" y="9"/>
                    <a:pt x="29" y="8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1"/>
                    <a:pt x="30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7" y="0"/>
                    <a:pt x="48" y="1"/>
                    <a:pt x="48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8"/>
                    <a:pt x="48" y="8"/>
                    <a:pt x="48" y="8"/>
                  </a:cubicBezTo>
                  <a:close/>
                  <a:moveTo>
                    <a:pt x="48" y="15"/>
                  </a:moveTo>
                  <a:cubicBezTo>
                    <a:pt x="48" y="15"/>
                    <a:pt x="48" y="15"/>
                    <a:pt x="48" y="15"/>
                  </a:cubicBezTo>
                  <a:cubicBezTo>
                    <a:pt x="47" y="14"/>
                    <a:pt x="46" y="14"/>
                    <a:pt x="45" y="13"/>
                  </a:cubicBezTo>
                  <a:cubicBezTo>
                    <a:pt x="43" y="13"/>
                    <a:pt x="42" y="12"/>
                    <a:pt x="42" y="11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2"/>
                    <a:pt x="34" y="13"/>
                    <a:pt x="33" y="13"/>
                  </a:cubicBezTo>
                  <a:cubicBezTo>
                    <a:pt x="30" y="14"/>
                    <a:pt x="27" y="15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4" y="17"/>
                    <a:pt x="22" y="17"/>
                    <a:pt x="21" y="16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2"/>
                    <a:pt x="17" y="24"/>
                    <a:pt x="16" y="25"/>
                  </a:cubicBezTo>
                  <a:cubicBezTo>
                    <a:pt x="16" y="26"/>
                    <a:pt x="15" y="27"/>
                    <a:pt x="14" y="29"/>
                  </a:cubicBezTo>
                  <a:cubicBezTo>
                    <a:pt x="14" y="30"/>
                    <a:pt x="14" y="31"/>
                    <a:pt x="13" y="33"/>
                  </a:cubicBezTo>
                  <a:cubicBezTo>
                    <a:pt x="13" y="34"/>
                    <a:pt x="12" y="35"/>
                    <a:pt x="10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2" y="42"/>
                    <a:pt x="13" y="43"/>
                    <a:pt x="13" y="45"/>
                  </a:cubicBezTo>
                  <a:cubicBezTo>
                    <a:pt x="13" y="46"/>
                    <a:pt x="14" y="47"/>
                    <a:pt x="14" y="49"/>
                  </a:cubicBezTo>
                  <a:cubicBezTo>
                    <a:pt x="15" y="50"/>
                    <a:pt x="16" y="51"/>
                    <a:pt x="16" y="52"/>
                  </a:cubicBezTo>
                  <a:cubicBezTo>
                    <a:pt x="17" y="54"/>
                    <a:pt x="17" y="55"/>
                    <a:pt x="16" y="56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2" y="60"/>
                    <a:pt x="24" y="60"/>
                    <a:pt x="25" y="61"/>
                  </a:cubicBezTo>
                  <a:cubicBezTo>
                    <a:pt x="26" y="62"/>
                    <a:pt x="27" y="62"/>
                    <a:pt x="29" y="63"/>
                  </a:cubicBezTo>
                  <a:cubicBezTo>
                    <a:pt x="30" y="63"/>
                    <a:pt x="31" y="64"/>
                    <a:pt x="32" y="64"/>
                  </a:cubicBezTo>
                  <a:cubicBezTo>
                    <a:pt x="34" y="64"/>
                    <a:pt x="35" y="66"/>
                    <a:pt x="35" y="67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2" y="66"/>
                    <a:pt x="43" y="64"/>
                    <a:pt x="44" y="64"/>
                  </a:cubicBezTo>
                  <a:cubicBezTo>
                    <a:pt x="46" y="64"/>
                    <a:pt x="47" y="63"/>
                    <a:pt x="48" y="63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50" y="62"/>
                    <a:pt x="51" y="62"/>
                    <a:pt x="52" y="61"/>
                  </a:cubicBezTo>
                  <a:cubicBezTo>
                    <a:pt x="53" y="60"/>
                    <a:pt x="55" y="60"/>
                    <a:pt x="56" y="61"/>
                  </a:cubicBezTo>
                  <a:cubicBezTo>
                    <a:pt x="59" y="64"/>
                    <a:pt x="59" y="64"/>
                    <a:pt x="59" y="64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0" y="55"/>
                    <a:pt x="60" y="54"/>
                    <a:pt x="61" y="52"/>
                  </a:cubicBezTo>
                  <a:cubicBezTo>
                    <a:pt x="61" y="51"/>
                    <a:pt x="62" y="50"/>
                    <a:pt x="63" y="49"/>
                  </a:cubicBezTo>
                  <a:cubicBezTo>
                    <a:pt x="63" y="47"/>
                    <a:pt x="64" y="46"/>
                    <a:pt x="64" y="45"/>
                  </a:cubicBezTo>
                  <a:cubicBezTo>
                    <a:pt x="64" y="43"/>
                    <a:pt x="65" y="42"/>
                    <a:pt x="67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5" y="35"/>
                    <a:pt x="64" y="34"/>
                    <a:pt x="64" y="33"/>
                  </a:cubicBezTo>
                  <a:cubicBezTo>
                    <a:pt x="64" y="31"/>
                    <a:pt x="63" y="30"/>
                    <a:pt x="63" y="29"/>
                  </a:cubicBezTo>
                  <a:cubicBezTo>
                    <a:pt x="62" y="27"/>
                    <a:pt x="61" y="26"/>
                    <a:pt x="61" y="25"/>
                  </a:cubicBezTo>
                  <a:cubicBezTo>
                    <a:pt x="60" y="24"/>
                    <a:pt x="60" y="22"/>
                    <a:pt x="61" y="21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5" y="17"/>
                    <a:pt x="53" y="17"/>
                    <a:pt x="52" y="17"/>
                  </a:cubicBezTo>
                  <a:cubicBezTo>
                    <a:pt x="51" y="16"/>
                    <a:pt x="50" y="15"/>
                    <a:pt x="48" y="15"/>
                  </a:cubicBezTo>
                  <a:close/>
                  <a:moveTo>
                    <a:pt x="39" y="24"/>
                  </a:moveTo>
                  <a:cubicBezTo>
                    <a:pt x="39" y="24"/>
                    <a:pt x="39" y="24"/>
                    <a:pt x="39" y="24"/>
                  </a:cubicBezTo>
                  <a:cubicBezTo>
                    <a:pt x="30" y="24"/>
                    <a:pt x="24" y="31"/>
                    <a:pt x="24" y="39"/>
                  </a:cubicBezTo>
                  <a:cubicBezTo>
                    <a:pt x="24" y="47"/>
                    <a:pt x="30" y="54"/>
                    <a:pt x="39" y="54"/>
                  </a:cubicBezTo>
                  <a:cubicBezTo>
                    <a:pt x="47" y="54"/>
                    <a:pt x="53" y="47"/>
                    <a:pt x="53" y="39"/>
                  </a:cubicBezTo>
                  <a:cubicBezTo>
                    <a:pt x="53" y="31"/>
                    <a:pt x="47" y="24"/>
                    <a:pt x="39" y="24"/>
                  </a:cubicBezTo>
                  <a:close/>
                </a:path>
              </a:pathLst>
            </a:custGeom>
            <a:solidFill>
              <a:srgbClr val="041969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19" name="5"/>
            <p:cNvSpPr>
              <a:spLocks noChangeArrowheads="1"/>
            </p:cNvSpPr>
            <p:nvPr/>
          </p:nvSpPr>
          <p:spPr bwMode="auto">
            <a:xfrm>
              <a:off x="3133003" y="2715447"/>
              <a:ext cx="697627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华文细黑"/>
                  <a:ea typeface="字魂35号-经典雅黑"/>
                  <a:sym typeface="华文细黑"/>
                </a:rPr>
                <a:t>标题</a:t>
              </a:r>
              <a:endParaRPr lang="zh-CN" altLang="zh-CN" sz="2000" dirty="0">
                <a:solidFill>
                  <a:schemeClr val="bg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597653" y="2408917"/>
            <a:ext cx="904265" cy="2007772"/>
            <a:chOff x="5033078" y="2408917"/>
            <a:chExt cx="904265" cy="2007772"/>
          </a:xfrm>
        </p:grpSpPr>
        <p:sp>
          <p:nvSpPr>
            <p:cNvPr id="21" name="q"/>
            <p:cNvSpPr/>
            <p:nvPr/>
          </p:nvSpPr>
          <p:spPr bwMode="auto">
            <a:xfrm>
              <a:off x="5033078" y="2408917"/>
              <a:ext cx="904265" cy="2007772"/>
            </a:xfrm>
            <a:custGeom>
              <a:avLst/>
              <a:gdLst>
                <a:gd name="T0" fmla="*/ 0 w 215"/>
                <a:gd name="T1" fmla="*/ 0 h 478"/>
                <a:gd name="T2" fmla="*/ 0 w 215"/>
                <a:gd name="T3" fmla="*/ 371 h 478"/>
                <a:gd name="T4" fmla="*/ 108 w 215"/>
                <a:gd name="T5" fmla="*/ 478 h 478"/>
                <a:gd name="T6" fmla="*/ 215 w 215"/>
                <a:gd name="T7" fmla="*/ 371 h 478"/>
                <a:gd name="T8" fmla="*/ 215 w 215"/>
                <a:gd name="T9" fmla="*/ 0 h 478"/>
                <a:gd name="T10" fmla="*/ 0 w 215"/>
                <a:gd name="T11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5" h="478">
                  <a:moveTo>
                    <a:pt x="0" y="0"/>
                  </a:moveTo>
                  <a:cubicBezTo>
                    <a:pt x="0" y="371"/>
                    <a:pt x="0" y="371"/>
                    <a:pt x="0" y="371"/>
                  </a:cubicBezTo>
                  <a:cubicBezTo>
                    <a:pt x="0" y="430"/>
                    <a:pt x="48" y="478"/>
                    <a:pt x="108" y="478"/>
                  </a:cubicBezTo>
                  <a:cubicBezTo>
                    <a:pt x="167" y="478"/>
                    <a:pt x="215" y="430"/>
                    <a:pt x="215" y="371"/>
                  </a:cubicBezTo>
                  <a:cubicBezTo>
                    <a:pt x="215" y="0"/>
                    <a:pt x="215" y="0"/>
                    <a:pt x="215" y="0"/>
                  </a:cubicBezTo>
                  <a:lnTo>
                    <a:pt x="0" y="0"/>
                  </a:lnTo>
                  <a:close/>
                </a:path>
              </a:pathLst>
            </a:custGeom>
            <a:blipFill>
              <a:blip r:embed="rId1"/>
              <a:stretch>
                <a:fillRect b="-30000"/>
              </a:stretch>
            </a:blip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2" name="s"/>
            <p:cNvSpPr>
              <a:spLocks noChangeArrowheads="1"/>
            </p:cNvSpPr>
            <p:nvPr/>
          </p:nvSpPr>
          <p:spPr bwMode="auto">
            <a:xfrm>
              <a:off x="5118469" y="3602195"/>
              <a:ext cx="735673" cy="73129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3" name="7"/>
            <p:cNvSpPr/>
            <p:nvPr/>
          </p:nvSpPr>
          <p:spPr bwMode="auto">
            <a:xfrm>
              <a:off x="5319903" y="3816766"/>
              <a:ext cx="330614" cy="302151"/>
            </a:xfrm>
            <a:custGeom>
              <a:avLst/>
              <a:gdLst>
                <a:gd name="T0" fmla="*/ 39 w 79"/>
                <a:gd name="T1" fmla="*/ 20 h 72"/>
                <a:gd name="T2" fmla="*/ 36 w 79"/>
                <a:gd name="T3" fmla="*/ 17 h 72"/>
                <a:gd name="T4" fmla="*/ 39 w 79"/>
                <a:gd name="T5" fmla="*/ 14 h 72"/>
                <a:gd name="T6" fmla="*/ 49 w 79"/>
                <a:gd name="T7" fmla="*/ 14 h 72"/>
                <a:gd name="T8" fmla="*/ 49 w 79"/>
                <a:gd name="T9" fmla="*/ 3 h 72"/>
                <a:gd name="T10" fmla="*/ 52 w 79"/>
                <a:gd name="T11" fmla="*/ 0 h 72"/>
                <a:gd name="T12" fmla="*/ 54 w 79"/>
                <a:gd name="T13" fmla="*/ 1 h 72"/>
                <a:gd name="T14" fmla="*/ 77 w 79"/>
                <a:gd name="T15" fmla="*/ 24 h 72"/>
                <a:gd name="T16" fmla="*/ 77 w 79"/>
                <a:gd name="T17" fmla="*/ 29 h 72"/>
                <a:gd name="T18" fmla="*/ 77 w 79"/>
                <a:gd name="T19" fmla="*/ 29 h 72"/>
                <a:gd name="T20" fmla="*/ 54 w 79"/>
                <a:gd name="T21" fmla="*/ 52 h 72"/>
                <a:gd name="T22" fmla="*/ 50 w 79"/>
                <a:gd name="T23" fmla="*/ 52 h 72"/>
                <a:gd name="T24" fmla="*/ 49 w 79"/>
                <a:gd name="T25" fmla="*/ 50 h 72"/>
                <a:gd name="T26" fmla="*/ 49 w 79"/>
                <a:gd name="T27" fmla="*/ 50 h 72"/>
                <a:gd name="T28" fmla="*/ 49 w 79"/>
                <a:gd name="T29" fmla="*/ 39 h 72"/>
                <a:gd name="T30" fmla="*/ 27 w 79"/>
                <a:gd name="T31" fmla="*/ 39 h 72"/>
                <a:gd name="T32" fmla="*/ 24 w 79"/>
                <a:gd name="T33" fmla="*/ 36 h 72"/>
                <a:gd name="T34" fmla="*/ 24 w 79"/>
                <a:gd name="T35" fmla="*/ 36 h 72"/>
                <a:gd name="T36" fmla="*/ 24 w 79"/>
                <a:gd name="T37" fmla="*/ 29 h 72"/>
                <a:gd name="T38" fmla="*/ 8 w 79"/>
                <a:gd name="T39" fmla="*/ 45 h 72"/>
                <a:gd name="T40" fmla="*/ 24 w 79"/>
                <a:gd name="T41" fmla="*/ 62 h 72"/>
                <a:gd name="T42" fmla="*/ 24 w 79"/>
                <a:gd name="T43" fmla="*/ 55 h 72"/>
                <a:gd name="T44" fmla="*/ 27 w 79"/>
                <a:gd name="T45" fmla="*/ 52 h 72"/>
                <a:gd name="T46" fmla="*/ 27 w 79"/>
                <a:gd name="T47" fmla="*/ 52 h 72"/>
                <a:gd name="T48" fmla="*/ 40 w 79"/>
                <a:gd name="T49" fmla="*/ 52 h 72"/>
                <a:gd name="T50" fmla="*/ 43 w 79"/>
                <a:gd name="T51" fmla="*/ 55 h 72"/>
                <a:gd name="T52" fmla="*/ 40 w 79"/>
                <a:gd name="T53" fmla="*/ 58 h 72"/>
                <a:gd name="T54" fmla="*/ 30 w 79"/>
                <a:gd name="T55" fmla="*/ 58 h 72"/>
                <a:gd name="T56" fmla="*/ 30 w 79"/>
                <a:gd name="T57" fmla="*/ 69 h 72"/>
                <a:gd name="T58" fmla="*/ 30 w 79"/>
                <a:gd name="T59" fmla="*/ 69 h 72"/>
                <a:gd name="T60" fmla="*/ 29 w 79"/>
                <a:gd name="T61" fmla="*/ 71 h 72"/>
                <a:gd name="T62" fmla="*/ 25 w 79"/>
                <a:gd name="T63" fmla="*/ 71 h 72"/>
                <a:gd name="T64" fmla="*/ 2 w 79"/>
                <a:gd name="T65" fmla="*/ 48 h 72"/>
                <a:gd name="T66" fmla="*/ 2 w 79"/>
                <a:gd name="T67" fmla="*/ 43 h 72"/>
                <a:gd name="T68" fmla="*/ 25 w 79"/>
                <a:gd name="T69" fmla="*/ 20 h 72"/>
                <a:gd name="T70" fmla="*/ 27 w 79"/>
                <a:gd name="T71" fmla="*/ 19 h 72"/>
                <a:gd name="T72" fmla="*/ 30 w 79"/>
                <a:gd name="T73" fmla="*/ 22 h 72"/>
                <a:gd name="T74" fmla="*/ 30 w 79"/>
                <a:gd name="T75" fmla="*/ 33 h 72"/>
                <a:gd name="T76" fmla="*/ 52 w 79"/>
                <a:gd name="T77" fmla="*/ 33 h 72"/>
                <a:gd name="T78" fmla="*/ 52 w 79"/>
                <a:gd name="T79" fmla="*/ 33 h 72"/>
                <a:gd name="T80" fmla="*/ 55 w 79"/>
                <a:gd name="T81" fmla="*/ 36 h 72"/>
                <a:gd name="T82" fmla="*/ 55 w 79"/>
                <a:gd name="T83" fmla="*/ 36 h 72"/>
                <a:gd name="T84" fmla="*/ 55 w 79"/>
                <a:gd name="T85" fmla="*/ 43 h 72"/>
                <a:gd name="T86" fmla="*/ 71 w 79"/>
                <a:gd name="T87" fmla="*/ 26 h 72"/>
                <a:gd name="T88" fmla="*/ 55 w 79"/>
                <a:gd name="T89" fmla="*/ 10 h 72"/>
                <a:gd name="T90" fmla="*/ 55 w 79"/>
                <a:gd name="T91" fmla="*/ 17 h 72"/>
                <a:gd name="T92" fmla="*/ 55 w 79"/>
                <a:gd name="T93" fmla="*/ 17 h 72"/>
                <a:gd name="T94" fmla="*/ 52 w 79"/>
                <a:gd name="T95" fmla="*/ 20 h 72"/>
                <a:gd name="T96" fmla="*/ 39 w 79"/>
                <a:gd name="T97" fmla="*/ 2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" h="72">
                  <a:moveTo>
                    <a:pt x="39" y="20"/>
                  </a:moveTo>
                  <a:cubicBezTo>
                    <a:pt x="37" y="20"/>
                    <a:pt x="36" y="18"/>
                    <a:pt x="36" y="17"/>
                  </a:cubicBezTo>
                  <a:cubicBezTo>
                    <a:pt x="36" y="15"/>
                    <a:pt x="37" y="14"/>
                    <a:pt x="3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1"/>
                    <a:pt x="50" y="0"/>
                    <a:pt x="52" y="0"/>
                  </a:cubicBezTo>
                  <a:cubicBezTo>
                    <a:pt x="53" y="0"/>
                    <a:pt x="53" y="0"/>
                    <a:pt x="54" y="1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79" y="25"/>
                    <a:pt x="79" y="27"/>
                    <a:pt x="77" y="29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3" y="53"/>
                    <a:pt x="51" y="53"/>
                    <a:pt x="50" y="52"/>
                  </a:cubicBezTo>
                  <a:cubicBezTo>
                    <a:pt x="49" y="51"/>
                    <a:pt x="49" y="51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5" y="39"/>
                    <a:pt x="24" y="38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3"/>
                    <a:pt x="25" y="52"/>
                    <a:pt x="27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2" y="52"/>
                    <a:pt x="43" y="53"/>
                    <a:pt x="43" y="55"/>
                  </a:cubicBezTo>
                  <a:cubicBezTo>
                    <a:pt x="43" y="57"/>
                    <a:pt x="42" y="58"/>
                    <a:pt x="4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70"/>
                    <a:pt x="30" y="70"/>
                    <a:pt x="29" y="71"/>
                  </a:cubicBezTo>
                  <a:cubicBezTo>
                    <a:pt x="28" y="72"/>
                    <a:pt x="26" y="72"/>
                    <a:pt x="25" y="71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46"/>
                    <a:pt x="0" y="45"/>
                    <a:pt x="2" y="43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6" y="19"/>
                    <a:pt x="26" y="19"/>
                    <a:pt x="27" y="19"/>
                  </a:cubicBezTo>
                  <a:cubicBezTo>
                    <a:pt x="29" y="19"/>
                    <a:pt x="30" y="20"/>
                    <a:pt x="30" y="22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4" y="33"/>
                    <a:pt x="55" y="34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8"/>
                    <a:pt x="54" y="20"/>
                    <a:pt x="52" y="20"/>
                  </a:cubicBezTo>
                  <a:cubicBezTo>
                    <a:pt x="39" y="20"/>
                    <a:pt x="39" y="20"/>
                    <a:pt x="39" y="20"/>
                  </a:cubicBezTo>
                  <a:close/>
                </a:path>
              </a:pathLst>
            </a:custGeom>
            <a:solidFill>
              <a:srgbClr val="041969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4" name="4"/>
            <p:cNvSpPr>
              <a:spLocks noChangeArrowheads="1"/>
            </p:cNvSpPr>
            <p:nvPr/>
          </p:nvSpPr>
          <p:spPr bwMode="auto">
            <a:xfrm>
              <a:off x="5129830" y="2715447"/>
              <a:ext cx="697627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华文细黑"/>
                  <a:ea typeface="字魂35号-经典雅黑"/>
                  <a:sym typeface="华文细黑"/>
                </a:rPr>
                <a:t>标题</a:t>
              </a:r>
              <a:endParaRPr lang="zh-CN" altLang="zh-CN" sz="2000" dirty="0">
                <a:solidFill>
                  <a:schemeClr val="bg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595847" y="3514615"/>
            <a:ext cx="904263" cy="2012152"/>
            <a:chOff x="2031272" y="3514615"/>
            <a:chExt cx="904263" cy="2012152"/>
          </a:xfrm>
        </p:grpSpPr>
        <p:sp>
          <p:nvSpPr>
            <p:cNvPr id="26" name="r"/>
            <p:cNvSpPr/>
            <p:nvPr/>
          </p:nvSpPr>
          <p:spPr bwMode="auto">
            <a:xfrm>
              <a:off x="2031272" y="3514615"/>
              <a:ext cx="904263" cy="2012152"/>
            </a:xfrm>
            <a:custGeom>
              <a:avLst/>
              <a:gdLst>
                <a:gd name="T0" fmla="*/ 215 w 215"/>
                <a:gd name="T1" fmla="*/ 479 h 479"/>
                <a:gd name="T2" fmla="*/ 215 w 215"/>
                <a:gd name="T3" fmla="*/ 108 h 479"/>
                <a:gd name="T4" fmla="*/ 108 w 215"/>
                <a:gd name="T5" fmla="*/ 0 h 479"/>
                <a:gd name="T6" fmla="*/ 0 w 215"/>
                <a:gd name="T7" fmla="*/ 108 h 479"/>
                <a:gd name="T8" fmla="*/ 0 w 215"/>
                <a:gd name="T9" fmla="*/ 479 h 479"/>
                <a:gd name="T10" fmla="*/ 215 w 215"/>
                <a:gd name="T11" fmla="*/ 47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5" h="479">
                  <a:moveTo>
                    <a:pt x="215" y="479"/>
                  </a:moveTo>
                  <a:cubicBezTo>
                    <a:pt x="215" y="108"/>
                    <a:pt x="215" y="108"/>
                    <a:pt x="215" y="108"/>
                  </a:cubicBezTo>
                  <a:cubicBezTo>
                    <a:pt x="215" y="49"/>
                    <a:pt x="167" y="0"/>
                    <a:pt x="108" y="0"/>
                  </a:cubicBezTo>
                  <a:cubicBezTo>
                    <a:pt x="48" y="0"/>
                    <a:pt x="0" y="49"/>
                    <a:pt x="0" y="108"/>
                  </a:cubicBezTo>
                  <a:cubicBezTo>
                    <a:pt x="0" y="479"/>
                    <a:pt x="0" y="479"/>
                    <a:pt x="0" y="479"/>
                  </a:cubicBezTo>
                  <a:lnTo>
                    <a:pt x="215" y="479"/>
                  </a:lnTo>
                  <a:close/>
                </a:path>
              </a:pathLst>
            </a:custGeom>
            <a:blipFill>
              <a:blip r:embed="rId1"/>
              <a:stretch>
                <a:fillRect b="-30000"/>
              </a:stretch>
            </a:blip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7" name="w"/>
            <p:cNvSpPr>
              <a:spLocks noChangeArrowheads="1"/>
            </p:cNvSpPr>
            <p:nvPr/>
          </p:nvSpPr>
          <p:spPr bwMode="auto">
            <a:xfrm>
              <a:off x="2116662" y="3602195"/>
              <a:ext cx="735673" cy="73129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8" name="a"/>
            <p:cNvSpPr>
              <a:spLocks noEditPoints="1"/>
            </p:cNvSpPr>
            <p:nvPr/>
          </p:nvSpPr>
          <p:spPr bwMode="auto">
            <a:xfrm>
              <a:off x="2322475" y="3816766"/>
              <a:ext cx="321857" cy="302151"/>
            </a:xfrm>
            <a:custGeom>
              <a:avLst/>
              <a:gdLst>
                <a:gd name="T0" fmla="*/ 38 w 77"/>
                <a:gd name="T1" fmla="*/ 18 h 72"/>
                <a:gd name="T2" fmla="*/ 39 w 77"/>
                <a:gd name="T3" fmla="*/ 41 h 72"/>
                <a:gd name="T4" fmla="*/ 41 w 77"/>
                <a:gd name="T5" fmla="*/ 13 h 72"/>
                <a:gd name="T6" fmla="*/ 38 w 77"/>
                <a:gd name="T7" fmla="*/ 12 h 72"/>
                <a:gd name="T8" fmla="*/ 32 w 77"/>
                <a:gd name="T9" fmla="*/ 22 h 72"/>
                <a:gd name="T10" fmla="*/ 74 w 77"/>
                <a:gd name="T11" fmla="*/ 9 h 72"/>
                <a:gd name="T12" fmla="*/ 66 w 77"/>
                <a:gd name="T13" fmla="*/ 9 h 72"/>
                <a:gd name="T14" fmla="*/ 63 w 77"/>
                <a:gd name="T15" fmla="*/ 0 h 72"/>
                <a:gd name="T16" fmla="*/ 11 w 77"/>
                <a:gd name="T17" fmla="*/ 3 h 72"/>
                <a:gd name="T18" fmla="*/ 3 w 77"/>
                <a:gd name="T19" fmla="*/ 9 h 72"/>
                <a:gd name="T20" fmla="*/ 0 w 77"/>
                <a:gd name="T21" fmla="*/ 29 h 72"/>
                <a:gd name="T22" fmla="*/ 5 w 77"/>
                <a:gd name="T23" fmla="*/ 41 h 72"/>
                <a:gd name="T24" fmla="*/ 36 w 77"/>
                <a:gd name="T25" fmla="*/ 59 h 72"/>
                <a:gd name="T26" fmla="*/ 23 w 77"/>
                <a:gd name="T27" fmla="*/ 66 h 72"/>
                <a:gd name="T28" fmla="*/ 23 w 77"/>
                <a:gd name="T29" fmla="*/ 72 h 72"/>
                <a:gd name="T30" fmla="*/ 57 w 77"/>
                <a:gd name="T31" fmla="*/ 69 h 72"/>
                <a:gd name="T32" fmla="*/ 41 w 77"/>
                <a:gd name="T33" fmla="*/ 66 h 72"/>
                <a:gd name="T34" fmla="*/ 62 w 77"/>
                <a:gd name="T35" fmla="*/ 46 h 72"/>
                <a:gd name="T36" fmla="*/ 72 w 77"/>
                <a:gd name="T37" fmla="*/ 41 h 72"/>
                <a:gd name="T38" fmla="*/ 77 w 77"/>
                <a:gd name="T39" fmla="*/ 12 h 72"/>
                <a:gd name="T40" fmla="*/ 9 w 77"/>
                <a:gd name="T41" fmla="*/ 37 h 72"/>
                <a:gd name="T42" fmla="*/ 9 w 77"/>
                <a:gd name="T43" fmla="*/ 37 h 72"/>
                <a:gd name="T44" fmla="*/ 6 w 77"/>
                <a:gd name="T45" fmla="*/ 15 h 72"/>
                <a:gd name="T46" fmla="*/ 11 w 77"/>
                <a:gd name="T47" fmla="*/ 32 h 72"/>
                <a:gd name="T48" fmla="*/ 9 w 77"/>
                <a:gd name="T49" fmla="*/ 37 h 72"/>
                <a:gd name="T50" fmla="*/ 60 w 77"/>
                <a:gd name="T51" fmla="*/ 31 h 72"/>
                <a:gd name="T52" fmla="*/ 58 w 77"/>
                <a:gd name="T53" fmla="*/ 41 h 72"/>
                <a:gd name="T54" fmla="*/ 38 w 77"/>
                <a:gd name="T55" fmla="*/ 53 h 72"/>
                <a:gd name="T56" fmla="*/ 19 w 77"/>
                <a:gd name="T57" fmla="*/ 41 h 72"/>
                <a:gd name="T58" fmla="*/ 17 w 77"/>
                <a:gd name="T59" fmla="*/ 6 h 72"/>
                <a:gd name="T60" fmla="*/ 60 w 77"/>
                <a:gd name="T61" fmla="*/ 31 h 72"/>
                <a:gd name="T62" fmla="*/ 71 w 77"/>
                <a:gd name="T63" fmla="*/ 29 h 72"/>
                <a:gd name="T64" fmla="*/ 68 w 77"/>
                <a:gd name="T65" fmla="*/ 37 h 72"/>
                <a:gd name="T66" fmla="*/ 66 w 77"/>
                <a:gd name="T67" fmla="*/ 32 h 72"/>
                <a:gd name="T68" fmla="*/ 66 w 77"/>
                <a:gd name="T69" fmla="*/ 31 h 72"/>
                <a:gd name="T70" fmla="*/ 71 w 77"/>
                <a:gd name="T71" fmla="*/ 1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7" h="72">
                  <a:moveTo>
                    <a:pt x="35" y="22"/>
                  </a:moveTo>
                  <a:cubicBezTo>
                    <a:pt x="38" y="18"/>
                    <a:pt x="38" y="18"/>
                    <a:pt x="38" y="18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8" y="41"/>
                    <a:pt x="39" y="41"/>
                  </a:cubicBezTo>
                  <a:cubicBezTo>
                    <a:pt x="40" y="41"/>
                    <a:pt x="41" y="41"/>
                    <a:pt x="41" y="40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1" y="12"/>
                    <a:pt x="40" y="11"/>
                    <a:pt x="39" y="11"/>
                  </a:cubicBezTo>
                  <a:cubicBezTo>
                    <a:pt x="39" y="11"/>
                    <a:pt x="38" y="12"/>
                    <a:pt x="38" y="12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20"/>
                    <a:pt x="32" y="21"/>
                    <a:pt x="32" y="22"/>
                  </a:cubicBezTo>
                  <a:cubicBezTo>
                    <a:pt x="33" y="23"/>
                    <a:pt x="34" y="22"/>
                    <a:pt x="35" y="22"/>
                  </a:cubicBezTo>
                  <a:close/>
                  <a:moveTo>
                    <a:pt x="74" y="9"/>
                  </a:moveTo>
                  <a:cubicBezTo>
                    <a:pt x="74" y="9"/>
                    <a:pt x="74" y="9"/>
                    <a:pt x="74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1"/>
                    <a:pt x="65" y="0"/>
                    <a:pt x="6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0"/>
                    <a:pt x="11" y="1"/>
                    <a:pt x="11" y="3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9"/>
                    <a:pt x="0" y="11"/>
                    <a:pt x="0" y="1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3"/>
                    <a:pt x="2" y="38"/>
                    <a:pt x="5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8" y="44"/>
                    <a:pt x="11" y="46"/>
                    <a:pt x="15" y="46"/>
                  </a:cubicBezTo>
                  <a:cubicBezTo>
                    <a:pt x="20" y="53"/>
                    <a:pt x="27" y="58"/>
                    <a:pt x="36" y="59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1" y="66"/>
                    <a:pt x="20" y="67"/>
                    <a:pt x="20" y="69"/>
                  </a:cubicBezTo>
                  <a:cubicBezTo>
                    <a:pt x="20" y="71"/>
                    <a:pt x="21" y="72"/>
                    <a:pt x="23" y="72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56" y="72"/>
                    <a:pt x="57" y="71"/>
                    <a:pt x="57" y="69"/>
                  </a:cubicBezTo>
                  <a:cubicBezTo>
                    <a:pt x="57" y="67"/>
                    <a:pt x="56" y="66"/>
                    <a:pt x="54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50" y="58"/>
                    <a:pt x="57" y="53"/>
                    <a:pt x="62" y="46"/>
                  </a:cubicBezTo>
                  <a:cubicBezTo>
                    <a:pt x="66" y="46"/>
                    <a:pt x="69" y="44"/>
                    <a:pt x="72" y="41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5" y="38"/>
                    <a:pt x="77" y="33"/>
                    <a:pt x="77" y="29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7" y="11"/>
                    <a:pt x="76" y="9"/>
                    <a:pt x="74" y="9"/>
                  </a:cubicBezTo>
                  <a:close/>
                  <a:moveTo>
                    <a:pt x="9" y="37"/>
                  </a:move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7" y="35"/>
                    <a:pt x="6" y="32"/>
                    <a:pt x="6" y="29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4"/>
                    <a:pt x="11" y="36"/>
                    <a:pt x="12" y="39"/>
                  </a:cubicBezTo>
                  <a:cubicBezTo>
                    <a:pt x="11" y="38"/>
                    <a:pt x="10" y="38"/>
                    <a:pt x="9" y="37"/>
                  </a:cubicBezTo>
                  <a:close/>
                  <a:moveTo>
                    <a:pt x="60" y="31"/>
                  </a:moveTo>
                  <a:cubicBezTo>
                    <a:pt x="60" y="31"/>
                    <a:pt x="60" y="31"/>
                    <a:pt x="60" y="31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5"/>
                    <a:pt x="59" y="38"/>
                    <a:pt x="58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4" y="48"/>
                    <a:pt x="47" y="53"/>
                    <a:pt x="38" y="53"/>
                  </a:cubicBezTo>
                  <a:cubicBezTo>
                    <a:pt x="30" y="53"/>
                    <a:pt x="23" y="48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8" y="38"/>
                    <a:pt x="17" y="35"/>
                    <a:pt x="17" y="31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31"/>
                    <a:pt x="60" y="31"/>
                    <a:pt x="60" y="31"/>
                  </a:cubicBezTo>
                  <a:close/>
                  <a:moveTo>
                    <a:pt x="71" y="29"/>
                  </a:moveTo>
                  <a:cubicBezTo>
                    <a:pt x="71" y="29"/>
                    <a:pt x="71" y="29"/>
                    <a:pt x="71" y="29"/>
                  </a:cubicBezTo>
                  <a:cubicBezTo>
                    <a:pt x="71" y="32"/>
                    <a:pt x="70" y="35"/>
                    <a:pt x="68" y="37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67" y="38"/>
                    <a:pt x="66" y="38"/>
                    <a:pt x="65" y="39"/>
                  </a:cubicBezTo>
                  <a:cubicBezTo>
                    <a:pt x="66" y="36"/>
                    <a:pt x="66" y="34"/>
                    <a:pt x="66" y="32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29"/>
                    <a:pt x="71" y="29"/>
                    <a:pt x="71" y="29"/>
                  </a:cubicBezTo>
                  <a:close/>
                </a:path>
              </a:pathLst>
            </a:custGeom>
            <a:solidFill>
              <a:srgbClr val="041969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9" name="3"/>
            <p:cNvSpPr>
              <a:spLocks noChangeArrowheads="1"/>
            </p:cNvSpPr>
            <p:nvPr/>
          </p:nvSpPr>
          <p:spPr bwMode="auto">
            <a:xfrm>
              <a:off x="2132401" y="4972822"/>
              <a:ext cx="697627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华文细黑"/>
                  <a:ea typeface="字魂35号-经典雅黑"/>
                  <a:sym typeface="华文细黑"/>
                </a:rPr>
                <a:t>标题</a:t>
              </a:r>
              <a:endParaRPr lang="zh-CN" altLang="zh-CN" sz="2000" dirty="0">
                <a:solidFill>
                  <a:schemeClr val="bg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597051" y="3514615"/>
            <a:ext cx="904263" cy="2012152"/>
            <a:chOff x="4032476" y="3514615"/>
            <a:chExt cx="904263" cy="2012152"/>
          </a:xfrm>
        </p:grpSpPr>
        <p:sp>
          <p:nvSpPr>
            <p:cNvPr id="31" name="c"/>
            <p:cNvSpPr/>
            <p:nvPr/>
          </p:nvSpPr>
          <p:spPr bwMode="auto">
            <a:xfrm>
              <a:off x="4032476" y="3514615"/>
              <a:ext cx="904263" cy="2012152"/>
            </a:xfrm>
            <a:custGeom>
              <a:avLst/>
              <a:gdLst>
                <a:gd name="T0" fmla="*/ 215 w 215"/>
                <a:gd name="T1" fmla="*/ 479 h 479"/>
                <a:gd name="T2" fmla="*/ 215 w 215"/>
                <a:gd name="T3" fmla="*/ 108 h 479"/>
                <a:gd name="T4" fmla="*/ 108 w 215"/>
                <a:gd name="T5" fmla="*/ 0 h 479"/>
                <a:gd name="T6" fmla="*/ 0 w 215"/>
                <a:gd name="T7" fmla="*/ 108 h 479"/>
                <a:gd name="T8" fmla="*/ 0 w 215"/>
                <a:gd name="T9" fmla="*/ 479 h 479"/>
                <a:gd name="T10" fmla="*/ 215 w 215"/>
                <a:gd name="T11" fmla="*/ 47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5" h="479">
                  <a:moveTo>
                    <a:pt x="215" y="479"/>
                  </a:moveTo>
                  <a:cubicBezTo>
                    <a:pt x="215" y="108"/>
                    <a:pt x="215" y="108"/>
                    <a:pt x="215" y="108"/>
                  </a:cubicBezTo>
                  <a:cubicBezTo>
                    <a:pt x="215" y="49"/>
                    <a:pt x="167" y="0"/>
                    <a:pt x="108" y="0"/>
                  </a:cubicBezTo>
                  <a:cubicBezTo>
                    <a:pt x="48" y="0"/>
                    <a:pt x="0" y="49"/>
                    <a:pt x="0" y="108"/>
                  </a:cubicBezTo>
                  <a:cubicBezTo>
                    <a:pt x="0" y="479"/>
                    <a:pt x="0" y="479"/>
                    <a:pt x="0" y="479"/>
                  </a:cubicBezTo>
                  <a:lnTo>
                    <a:pt x="215" y="479"/>
                  </a:lnTo>
                  <a:close/>
                </a:path>
              </a:pathLst>
            </a:custGeom>
            <a:blipFill>
              <a:blip r:embed="rId1"/>
              <a:stretch>
                <a:fillRect b="-30000"/>
              </a:stretch>
            </a:blip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32" name="z"/>
            <p:cNvSpPr>
              <a:spLocks noChangeArrowheads="1"/>
            </p:cNvSpPr>
            <p:nvPr/>
          </p:nvSpPr>
          <p:spPr bwMode="auto">
            <a:xfrm>
              <a:off x="4117866" y="3602195"/>
              <a:ext cx="735673" cy="73129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33" name="x"/>
            <p:cNvSpPr>
              <a:spLocks noEditPoints="1"/>
            </p:cNvSpPr>
            <p:nvPr/>
          </p:nvSpPr>
          <p:spPr bwMode="auto">
            <a:xfrm>
              <a:off x="4339006" y="3783924"/>
              <a:ext cx="282445" cy="361267"/>
            </a:xfrm>
            <a:custGeom>
              <a:avLst/>
              <a:gdLst>
                <a:gd name="T0" fmla="*/ 60 w 67"/>
                <a:gd name="T1" fmla="*/ 77 h 86"/>
                <a:gd name="T2" fmla="*/ 55 w 67"/>
                <a:gd name="T3" fmla="*/ 82 h 86"/>
                <a:gd name="T4" fmla="*/ 38 w 67"/>
                <a:gd name="T5" fmla="*/ 86 h 86"/>
                <a:gd name="T6" fmla="*/ 22 w 67"/>
                <a:gd name="T7" fmla="*/ 79 h 86"/>
                <a:gd name="T8" fmla="*/ 22 w 67"/>
                <a:gd name="T9" fmla="*/ 79 h 86"/>
                <a:gd name="T10" fmla="*/ 22 w 67"/>
                <a:gd name="T11" fmla="*/ 79 h 86"/>
                <a:gd name="T12" fmla="*/ 17 w 67"/>
                <a:gd name="T13" fmla="*/ 73 h 86"/>
                <a:gd name="T14" fmla="*/ 8 w 67"/>
                <a:gd name="T15" fmla="*/ 58 h 86"/>
                <a:gd name="T16" fmla="*/ 8 w 67"/>
                <a:gd name="T17" fmla="*/ 58 h 86"/>
                <a:gd name="T18" fmla="*/ 3 w 67"/>
                <a:gd name="T19" fmla="*/ 49 h 86"/>
                <a:gd name="T20" fmla="*/ 9 w 67"/>
                <a:gd name="T21" fmla="*/ 37 h 86"/>
                <a:gd name="T22" fmla="*/ 17 w 67"/>
                <a:gd name="T23" fmla="*/ 41 h 86"/>
                <a:gd name="T24" fmla="*/ 18 w 67"/>
                <a:gd name="T25" fmla="*/ 41 h 86"/>
                <a:gd name="T26" fmla="*/ 18 w 67"/>
                <a:gd name="T27" fmla="*/ 42 h 86"/>
                <a:gd name="T28" fmla="*/ 18 w 67"/>
                <a:gd name="T29" fmla="*/ 14 h 86"/>
                <a:gd name="T30" fmla="*/ 30 w 67"/>
                <a:gd name="T31" fmla="*/ 7 h 86"/>
                <a:gd name="T32" fmla="*/ 44 w 67"/>
                <a:gd name="T33" fmla="*/ 7 h 86"/>
                <a:gd name="T34" fmla="*/ 56 w 67"/>
                <a:gd name="T35" fmla="*/ 14 h 86"/>
                <a:gd name="T36" fmla="*/ 56 w 67"/>
                <a:gd name="T37" fmla="*/ 14 h 86"/>
                <a:gd name="T38" fmla="*/ 56 w 67"/>
                <a:gd name="T39" fmla="*/ 14 h 86"/>
                <a:gd name="T40" fmla="*/ 67 w 67"/>
                <a:gd name="T41" fmla="*/ 21 h 86"/>
                <a:gd name="T42" fmla="*/ 67 w 67"/>
                <a:gd name="T43" fmla="*/ 59 h 86"/>
                <a:gd name="T44" fmla="*/ 65 w 67"/>
                <a:gd name="T45" fmla="*/ 69 h 86"/>
                <a:gd name="T46" fmla="*/ 60 w 67"/>
                <a:gd name="T47" fmla="*/ 77 h 86"/>
                <a:gd name="T48" fmla="*/ 52 w 67"/>
                <a:gd name="T49" fmla="*/ 76 h 86"/>
                <a:gd name="T50" fmla="*/ 52 w 67"/>
                <a:gd name="T51" fmla="*/ 76 h 86"/>
                <a:gd name="T52" fmla="*/ 56 w 67"/>
                <a:gd name="T53" fmla="*/ 73 h 86"/>
                <a:gd name="T54" fmla="*/ 60 w 67"/>
                <a:gd name="T55" fmla="*/ 67 h 86"/>
                <a:gd name="T56" fmla="*/ 61 w 67"/>
                <a:gd name="T57" fmla="*/ 59 h 86"/>
                <a:gd name="T58" fmla="*/ 61 w 67"/>
                <a:gd name="T59" fmla="*/ 21 h 86"/>
                <a:gd name="T60" fmla="*/ 58 w 67"/>
                <a:gd name="T61" fmla="*/ 21 h 86"/>
                <a:gd name="T62" fmla="*/ 58 w 67"/>
                <a:gd name="T63" fmla="*/ 39 h 86"/>
                <a:gd name="T64" fmla="*/ 50 w 67"/>
                <a:gd name="T65" fmla="*/ 39 h 86"/>
                <a:gd name="T66" fmla="*/ 50 w 67"/>
                <a:gd name="T67" fmla="*/ 14 h 86"/>
                <a:gd name="T68" fmla="*/ 47 w 67"/>
                <a:gd name="T69" fmla="*/ 14 h 86"/>
                <a:gd name="T70" fmla="*/ 47 w 67"/>
                <a:gd name="T71" fmla="*/ 14 h 86"/>
                <a:gd name="T72" fmla="*/ 47 w 67"/>
                <a:gd name="T73" fmla="*/ 39 h 86"/>
                <a:gd name="T74" fmla="*/ 39 w 67"/>
                <a:gd name="T75" fmla="*/ 39 h 86"/>
                <a:gd name="T76" fmla="*/ 39 w 67"/>
                <a:gd name="T77" fmla="*/ 10 h 86"/>
                <a:gd name="T78" fmla="*/ 35 w 67"/>
                <a:gd name="T79" fmla="*/ 10 h 86"/>
                <a:gd name="T80" fmla="*/ 35 w 67"/>
                <a:gd name="T81" fmla="*/ 39 h 86"/>
                <a:gd name="T82" fmla="*/ 28 w 67"/>
                <a:gd name="T83" fmla="*/ 39 h 86"/>
                <a:gd name="T84" fmla="*/ 28 w 67"/>
                <a:gd name="T85" fmla="*/ 14 h 86"/>
                <a:gd name="T86" fmla="*/ 24 w 67"/>
                <a:gd name="T87" fmla="*/ 14 h 86"/>
                <a:gd name="T88" fmla="*/ 24 w 67"/>
                <a:gd name="T89" fmla="*/ 49 h 86"/>
                <a:gd name="T90" fmla="*/ 16 w 67"/>
                <a:gd name="T91" fmla="*/ 51 h 86"/>
                <a:gd name="T92" fmla="*/ 12 w 67"/>
                <a:gd name="T93" fmla="*/ 44 h 86"/>
                <a:gd name="T94" fmla="*/ 8 w 67"/>
                <a:gd name="T95" fmla="*/ 46 h 86"/>
                <a:gd name="T96" fmla="*/ 13 w 67"/>
                <a:gd name="T97" fmla="*/ 55 h 86"/>
                <a:gd name="T98" fmla="*/ 13 w 67"/>
                <a:gd name="T99" fmla="*/ 55 h 86"/>
                <a:gd name="T100" fmla="*/ 22 w 67"/>
                <a:gd name="T101" fmla="*/ 70 h 86"/>
                <a:gd name="T102" fmla="*/ 26 w 67"/>
                <a:gd name="T103" fmla="*/ 74 h 86"/>
                <a:gd name="T104" fmla="*/ 38 w 67"/>
                <a:gd name="T105" fmla="*/ 80 h 86"/>
                <a:gd name="T106" fmla="*/ 52 w 67"/>
                <a:gd name="T107" fmla="*/ 7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7" h="86">
                  <a:moveTo>
                    <a:pt x="60" y="77"/>
                  </a:moveTo>
                  <a:cubicBezTo>
                    <a:pt x="59" y="79"/>
                    <a:pt x="57" y="80"/>
                    <a:pt x="55" y="82"/>
                  </a:cubicBezTo>
                  <a:cubicBezTo>
                    <a:pt x="50" y="85"/>
                    <a:pt x="44" y="86"/>
                    <a:pt x="38" y="86"/>
                  </a:cubicBezTo>
                  <a:cubicBezTo>
                    <a:pt x="32" y="85"/>
                    <a:pt x="26" y="83"/>
                    <a:pt x="22" y="79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0" y="77"/>
                    <a:pt x="18" y="75"/>
                    <a:pt x="17" y="73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0" y="44"/>
                    <a:pt x="3" y="38"/>
                    <a:pt x="9" y="37"/>
                  </a:cubicBezTo>
                  <a:cubicBezTo>
                    <a:pt x="12" y="37"/>
                    <a:pt x="15" y="38"/>
                    <a:pt x="17" y="41"/>
                  </a:cubicBezTo>
                  <a:cubicBezTo>
                    <a:pt x="17" y="41"/>
                    <a:pt x="18" y="41"/>
                    <a:pt x="18" y="41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8"/>
                    <a:pt x="25" y="4"/>
                    <a:pt x="30" y="7"/>
                  </a:cubicBezTo>
                  <a:cubicBezTo>
                    <a:pt x="32" y="0"/>
                    <a:pt x="42" y="0"/>
                    <a:pt x="44" y="7"/>
                  </a:cubicBezTo>
                  <a:cubicBezTo>
                    <a:pt x="49" y="4"/>
                    <a:pt x="56" y="8"/>
                    <a:pt x="56" y="14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61" y="12"/>
                    <a:pt x="67" y="15"/>
                    <a:pt x="67" y="21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67" y="62"/>
                    <a:pt x="66" y="66"/>
                    <a:pt x="65" y="69"/>
                  </a:cubicBezTo>
                  <a:cubicBezTo>
                    <a:pt x="64" y="72"/>
                    <a:pt x="63" y="75"/>
                    <a:pt x="60" y="77"/>
                  </a:cubicBezTo>
                  <a:close/>
                  <a:moveTo>
                    <a:pt x="52" y="76"/>
                  </a:moveTo>
                  <a:cubicBezTo>
                    <a:pt x="52" y="76"/>
                    <a:pt x="52" y="76"/>
                    <a:pt x="52" y="76"/>
                  </a:cubicBezTo>
                  <a:cubicBezTo>
                    <a:pt x="53" y="76"/>
                    <a:pt x="55" y="74"/>
                    <a:pt x="56" y="73"/>
                  </a:cubicBezTo>
                  <a:cubicBezTo>
                    <a:pt x="58" y="71"/>
                    <a:pt x="59" y="69"/>
                    <a:pt x="60" y="67"/>
                  </a:cubicBezTo>
                  <a:cubicBezTo>
                    <a:pt x="61" y="64"/>
                    <a:pt x="61" y="62"/>
                    <a:pt x="61" y="59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1" y="19"/>
                    <a:pt x="58" y="19"/>
                    <a:pt x="58" y="21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8" y="44"/>
                    <a:pt x="50" y="44"/>
                    <a:pt x="50" y="39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2"/>
                    <a:pt x="47" y="12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44"/>
                    <a:pt x="39" y="44"/>
                    <a:pt x="39" y="39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7"/>
                    <a:pt x="35" y="7"/>
                    <a:pt x="35" y="10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44"/>
                    <a:pt x="28" y="44"/>
                    <a:pt x="28" y="39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2"/>
                    <a:pt x="24" y="12"/>
                    <a:pt x="24" y="14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53"/>
                    <a:pt x="19" y="55"/>
                    <a:pt x="16" y="51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1" y="42"/>
                    <a:pt x="7" y="43"/>
                    <a:pt x="8" y="46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3" y="72"/>
                    <a:pt x="24" y="73"/>
                    <a:pt x="26" y="74"/>
                  </a:cubicBezTo>
                  <a:cubicBezTo>
                    <a:pt x="29" y="77"/>
                    <a:pt x="34" y="79"/>
                    <a:pt x="38" y="80"/>
                  </a:cubicBezTo>
                  <a:cubicBezTo>
                    <a:pt x="43" y="80"/>
                    <a:pt x="48" y="79"/>
                    <a:pt x="52" y="76"/>
                  </a:cubicBezTo>
                  <a:close/>
                </a:path>
              </a:pathLst>
            </a:custGeom>
            <a:solidFill>
              <a:srgbClr val="041969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34" name="2"/>
            <p:cNvSpPr>
              <a:spLocks noChangeArrowheads="1"/>
            </p:cNvSpPr>
            <p:nvPr/>
          </p:nvSpPr>
          <p:spPr bwMode="auto">
            <a:xfrm>
              <a:off x="4129227" y="4972822"/>
              <a:ext cx="697627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华文细黑"/>
                  <a:ea typeface="字魂35号-经典雅黑"/>
                  <a:sym typeface="华文细黑"/>
                </a:rPr>
                <a:t>标题</a:t>
              </a:r>
              <a:endParaRPr lang="zh-CN" altLang="zh-CN" sz="2000" dirty="0">
                <a:solidFill>
                  <a:schemeClr val="bg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sp>
        <p:nvSpPr>
          <p:cNvPr id="35" name="1"/>
          <p:cNvSpPr>
            <a:spLocks noChangeArrowheads="1"/>
          </p:cNvSpPr>
          <p:nvPr/>
        </p:nvSpPr>
        <p:spPr bwMode="auto">
          <a:xfrm>
            <a:off x="6122224" y="2397140"/>
            <a:ext cx="181986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altLang="zh-CN" sz="6600" b="1" dirty="0" smtClean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85</a:t>
            </a:r>
            <a:r>
              <a:rPr lang="zh-CN" altLang="zh-CN" sz="6600" b="1" dirty="0" smtClean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%</a:t>
            </a:r>
            <a:endParaRPr lang="zh-CN" altLang="zh-CN" sz="6600" b="1" dirty="0">
              <a:solidFill>
                <a:srgbClr val="041969"/>
              </a:solidFill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36" name="Text Placeholder 7"/>
          <p:cNvSpPr txBox="1"/>
          <p:nvPr/>
        </p:nvSpPr>
        <p:spPr>
          <a:xfrm>
            <a:off x="6122224" y="3514615"/>
            <a:ext cx="3610014" cy="572521"/>
          </a:xfrm>
          <a:prstGeom prst="rect">
            <a:avLst/>
          </a:prstGeom>
        </p:spPr>
        <p:txBody>
          <a:bodyPr vert="horz" lIns="0" tIns="98480" rIns="0" bIns="9848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b="0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请替换文字内容</a:t>
            </a:r>
            <a:endParaRPr lang="zh-CN" altLang="en-US" sz="3600" b="0" dirty="0">
              <a:solidFill>
                <a:srgbClr val="041969"/>
              </a:solidFill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37" name="Rectangle 67"/>
          <p:cNvSpPr/>
          <p:nvPr/>
        </p:nvSpPr>
        <p:spPr>
          <a:xfrm>
            <a:off x="6122224" y="4188948"/>
            <a:ext cx="5376644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/>
                <a:ea typeface="字魂35号-经典雅黑"/>
                <a:sym typeface="华文细黑"/>
              </a:rPr>
              <a:t>点击添加相关标题文字，点击添加相关标题文字，点击添加相关标题文字，点击添加相关标题文字，点击添加相关标题文字，点击添加相关标题文字，点击添加相关标题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细黑"/>
                <a:ea typeface="字魂35号-经典雅黑"/>
                <a:sym typeface="华文细黑"/>
              </a:rPr>
              <a:t>文字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/>
                <a:ea typeface="字魂35号-经典雅黑"/>
                <a:sym typeface="华文细黑"/>
              </a:rPr>
              <a:t>，点击添加相关标题文字，点击添加相关标题文字，点击添加相关标题文字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细黑"/>
                <a:ea typeface="字魂35号-经典雅黑"/>
                <a:sym typeface="华文细黑"/>
              </a:rPr>
              <a:t>。</a:t>
            </a:r>
            <a:endParaRPr lang="en-GB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/>
              <a:ea typeface="字魂35号-经典雅黑"/>
              <a:sym typeface="华文细黑"/>
            </a:endParaRPr>
          </a:p>
        </p:txBody>
      </p:sp>
    </p:spTree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49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849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349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9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4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5" grpId="0"/>
      <p:bldP spid="3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341822" y="688501"/>
            <a:ext cx="9721436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11096635" y="454395"/>
            <a:ext cx="488724" cy="440638"/>
            <a:chOff x="3720691" y="2824413"/>
            <a:chExt cx="1341120" cy="1209172"/>
          </a:xfrm>
          <a:solidFill>
            <a:srgbClr val="0B6863"/>
          </a:solidFill>
        </p:grpSpPr>
        <p:sp>
          <p:nvSpPr>
            <p:cNvPr id="4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5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</p:grpSp>
      <p:sp>
        <p:nvSpPr>
          <p:cNvPr id="6" name="文本占位符 4"/>
          <p:cNvSpPr txBox="1"/>
          <p:nvPr/>
        </p:nvSpPr>
        <p:spPr>
          <a:xfrm>
            <a:off x="1299849" y="111207"/>
            <a:ext cx="10515600" cy="5823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dirty="0" smtClean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点击</a:t>
            </a:r>
            <a:r>
              <a:rPr lang="zh-CN" altLang="en-US" dirty="0" smtClean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添加你的标题</a:t>
            </a:r>
            <a:endParaRPr lang="zh-CN" altLang="en-US" dirty="0">
              <a:solidFill>
                <a:srgbClr val="041969"/>
              </a:solidFill>
              <a:latin typeface="华文细黑"/>
              <a:ea typeface="字魂35号-经典雅黑"/>
              <a:sym typeface="华文细黑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74767" y="229275"/>
            <a:ext cx="632150" cy="569956"/>
            <a:chOff x="574767" y="208955"/>
            <a:chExt cx="632150" cy="569956"/>
          </a:xfrm>
        </p:grpSpPr>
        <p:sp>
          <p:nvSpPr>
            <p:cNvPr id="8" name="Freeform 5"/>
            <p:cNvSpPr/>
            <p:nvPr/>
          </p:nvSpPr>
          <p:spPr bwMode="auto">
            <a:xfrm rot="1855731">
              <a:off x="574767" y="208955"/>
              <a:ext cx="632150" cy="56995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9" name="KSO_Shape"/>
            <p:cNvSpPr/>
            <p:nvPr/>
          </p:nvSpPr>
          <p:spPr bwMode="auto">
            <a:xfrm>
              <a:off x="701214" y="306912"/>
              <a:ext cx="369729" cy="366032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6078312" y="3803196"/>
            <a:ext cx="12700" cy="3603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1" name="Freeform 10"/>
          <p:cNvSpPr/>
          <p:nvPr/>
        </p:nvSpPr>
        <p:spPr bwMode="auto">
          <a:xfrm>
            <a:off x="5214712" y="5057321"/>
            <a:ext cx="520700" cy="295275"/>
          </a:xfrm>
          <a:custGeom>
            <a:avLst/>
            <a:gdLst>
              <a:gd name="T0" fmla="*/ 4 w 328"/>
              <a:gd name="T1" fmla="*/ 186 h 186"/>
              <a:gd name="T2" fmla="*/ 0 w 328"/>
              <a:gd name="T3" fmla="*/ 178 h 186"/>
              <a:gd name="T4" fmla="*/ 324 w 328"/>
              <a:gd name="T5" fmla="*/ 0 h 186"/>
              <a:gd name="T6" fmla="*/ 328 w 328"/>
              <a:gd name="T7" fmla="*/ 7 h 186"/>
              <a:gd name="T8" fmla="*/ 4 w 328"/>
              <a:gd name="T9" fmla="*/ 186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8" h="186">
                <a:moveTo>
                  <a:pt x="4" y="186"/>
                </a:moveTo>
                <a:lnTo>
                  <a:pt x="0" y="178"/>
                </a:lnTo>
                <a:lnTo>
                  <a:pt x="324" y="0"/>
                </a:lnTo>
                <a:lnTo>
                  <a:pt x="328" y="7"/>
                </a:lnTo>
                <a:lnTo>
                  <a:pt x="4" y="18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2" name="Freeform 11"/>
          <p:cNvSpPr/>
          <p:nvPr/>
        </p:nvSpPr>
        <p:spPr bwMode="auto">
          <a:xfrm>
            <a:off x="6433912" y="5057321"/>
            <a:ext cx="552450" cy="301625"/>
          </a:xfrm>
          <a:custGeom>
            <a:avLst/>
            <a:gdLst>
              <a:gd name="T0" fmla="*/ 344 w 348"/>
              <a:gd name="T1" fmla="*/ 190 h 190"/>
              <a:gd name="T2" fmla="*/ 0 w 348"/>
              <a:gd name="T3" fmla="*/ 7 h 190"/>
              <a:gd name="T4" fmla="*/ 4 w 348"/>
              <a:gd name="T5" fmla="*/ 0 h 190"/>
              <a:gd name="T6" fmla="*/ 348 w 348"/>
              <a:gd name="T7" fmla="*/ 184 h 190"/>
              <a:gd name="T8" fmla="*/ 344 w 348"/>
              <a:gd name="T9" fmla="*/ 19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8" h="190">
                <a:moveTo>
                  <a:pt x="344" y="190"/>
                </a:moveTo>
                <a:lnTo>
                  <a:pt x="0" y="7"/>
                </a:lnTo>
                <a:lnTo>
                  <a:pt x="4" y="0"/>
                </a:lnTo>
                <a:lnTo>
                  <a:pt x="348" y="184"/>
                </a:lnTo>
                <a:lnTo>
                  <a:pt x="344" y="19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华文细黑"/>
              <a:ea typeface="字魂35号-经典雅黑"/>
              <a:sym typeface="华文细黑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178074" y="4827133"/>
            <a:ext cx="1039813" cy="1038225"/>
            <a:chOff x="4192588" y="4754563"/>
            <a:chExt cx="1039813" cy="1038225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4192588" y="4754563"/>
              <a:ext cx="1039813" cy="1038225"/>
            </a:xfrm>
            <a:prstGeom prst="ellipse">
              <a:avLst/>
            </a:prstGeom>
            <a:blipFill>
              <a:blip r:embed="rId1"/>
              <a:stretch>
                <a:fillRect b="-30000"/>
              </a:stretch>
            </a:blip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15" name="Freeform 190"/>
            <p:cNvSpPr>
              <a:spLocks noChangeAspect="1" noEditPoints="1"/>
            </p:cNvSpPr>
            <p:nvPr/>
          </p:nvSpPr>
          <p:spPr bwMode="auto">
            <a:xfrm>
              <a:off x="4532018" y="5127758"/>
              <a:ext cx="360953" cy="291835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/>
                <a:ea typeface="字魂35号-经典雅黑"/>
                <a:sym typeface="华文细黑"/>
              </a:endParaRPr>
            </a:p>
          </p:txBody>
        </p:sp>
      </p:grpSp>
      <p:sp>
        <p:nvSpPr>
          <p:cNvPr id="16" name="Oval 6"/>
          <p:cNvSpPr>
            <a:spLocks noChangeArrowheads="1"/>
          </p:cNvSpPr>
          <p:nvPr/>
        </p:nvSpPr>
        <p:spPr bwMode="auto">
          <a:xfrm>
            <a:off x="5563962" y="4163558"/>
            <a:ext cx="1039813" cy="1036638"/>
          </a:xfrm>
          <a:prstGeom prst="ellipse">
            <a:avLst/>
          </a:prstGeom>
          <a:blipFill dpi="0" rotWithShape="1">
            <a:blip r:embed="rId1"/>
            <a:srcRect/>
            <a:tile tx="0" ty="0" sx="100000" sy="100000" flip="none" algn="r"/>
          </a:blip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华文细黑"/>
              <a:ea typeface="字魂35号-经典雅黑"/>
              <a:sym typeface="华文细黑"/>
            </a:endParaRPr>
          </a:p>
        </p:txBody>
      </p:sp>
      <p:grpSp>
        <p:nvGrpSpPr>
          <p:cNvPr id="17" name="组合 16"/>
          <p:cNvGrpSpPr>
            <a:grpSpLocks noChangeAspect="1"/>
          </p:cNvGrpSpPr>
          <p:nvPr/>
        </p:nvGrpSpPr>
        <p:grpSpPr>
          <a:xfrm>
            <a:off x="5821012" y="4412856"/>
            <a:ext cx="540000" cy="538042"/>
            <a:chOff x="3618897" y="2279040"/>
            <a:chExt cx="706229" cy="703668"/>
          </a:xfrm>
          <a:solidFill>
            <a:schemeClr val="bg1"/>
          </a:solidFill>
        </p:grpSpPr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19" name="Freeform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0" name="Freeform 11"/>
            <p:cNvSpPr/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563962" y="2763383"/>
            <a:ext cx="1039813" cy="1039813"/>
            <a:chOff x="5578476" y="2690813"/>
            <a:chExt cx="1039813" cy="1039813"/>
          </a:xfrm>
        </p:grpSpPr>
        <p:sp>
          <p:nvSpPr>
            <p:cNvPr id="22" name="Oval 5"/>
            <p:cNvSpPr>
              <a:spLocks noChangeArrowheads="1"/>
            </p:cNvSpPr>
            <p:nvPr/>
          </p:nvSpPr>
          <p:spPr bwMode="auto">
            <a:xfrm>
              <a:off x="5578476" y="2690813"/>
              <a:ext cx="1039813" cy="1039813"/>
            </a:xfrm>
            <a:prstGeom prst="ellipse">
              <a:avLst/>
            </a:prstGeom>
            <a:blipFill>
              <a:blip r:embed="rId1"/>
              <a:stretch>
                <a:fillRect b="-30000"/>
              </a:stretch>
            </a:blip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华文细黑"/>
                <a:ea typeface="字魂35号-经典雅黑"/>
                <a:sym typeface="华文细黑"/>
              </a:endParaRPr>
            </a:p>
          </p:txBody>
        </p:sp>
        <p:grpSp>
          <p:nvGrpSpPr>
            <p:cNvPr id="23" name="组合 22"/>
            <p:cNvGrpSpPr>
              <a:grpSpLocks noChangeAspect="1"/>
            </p:cNvGrpSpPr>
            <p:nvPr/>
          </p:nvGrpSpPr>
          <p:grpSpPr>
            <a:xfrm>
              <a:off x="5880088" y="3057156"/>
              <a:ext cx="360953" cy="307127"/>
              <a:chOff x="7909299" y="3772690"/>
              <a:chExt cx="667095" cy="567616"/>
            </a:xfrm>
            <a:solidFill>
              <a:schemeClr val="bg1"/>
            </a:solidFill>
          </p:grpSpPr>
          <p:sp>
            <p:nvSpPr>
              <p:cNvPr id="24" name="Freeform 16"/>
              <p:cNvSpPr>
                <a:spLocks noEditPoints="1"/>
              </p:cNvSpPr>
              <p:nvPr/>
            </p:nvSpPr>
            <p:spPr bwMode="auto">
              <a:xfrm>
                <a:off x="7909299" y="3772690"/>
                <a:ext cx="623207" cy="567616"/>
              </a:xfrm>
              <a:custGeom>
                <a:avLst/>
                <a:gdLst>
                  <a:gd name="T0" fmla="*/ 499 w 721"/>
                  <a:gd name="T1" fmla="*/ 196 h 657"/>
                  <a:gd name="T2" fmla="*/ 637 w 721"/>
                  <a:gd name="T3" fmla="*/ 322 h 657"/>
                  <a:gd name="T4" fmla="*/ 646 w 721"/>
                  <a:gd name="T5" fmla="*/ 329 h 657"/>
                  <a:gd name="T6" fmla="*/ 672 w 721"/>
                  <a:gd name="T7" fmla="*/ 353 h 657"/>
                  <a:gd name="T8" fmla="*/ 686 w 721"/>
                  <a:gd name="T9" fmla="*/ 367 h 657"/>
                  <a:gd name="T10" fmla="*/ 669 w 721"/>
                  <a:gd name="T11" fmla="*/ 472 h 657"/>
                  <a:gd name="T12" fmla="*/ 611 w 721"/>
                  <a:gd name="T13" fmla="*/ 550 h 657"/>
                  <a:gd name="T14" fmla="*/ 539 w 721"/>
                  <a:gd name="T15" fmla="*/ 598 h 657"/>
                  <a:gd name="T16" fmla="*/ 439 w 721"/>
                  <a:gd name="T17" fmla="*/ 633 h 657"/>
                  <a:gd name="T18" fmla="*/ 433 w 721"/>
                  <a:gd name="T19" fmla="*/ 629 h 657"/>
                  <a:gd name="T20" fmla="*/ 449 w 721"/>
                  <a:gd name="T21" fmla="*/ 594 h 657"/>
                  <a:gd name="T22" fmla="*/ 481 w 721"/>
                  <a:gd name="T23" fmla="*/ 606 h 657"/>
                  <a:gd name="T24" fmla="*/ 501 w 721"/>
                  <a:gd name="T25" fmla="*/ 591 h 657"/>
                  <a:gd name="T26" fmla="*/ 501 w 721"/>
                  <a:gd name="T27" fmla="*/ 577 h 657"/>
                  <a:gd name="T28" fmla="*/ 452 w 721"/>
                  <a:gd name="T29" fmla="*/ 538 h 657"/>
                  <a:gd name="T30" fmla="*/ 449 w 721"/>
                  <a:gd name="T31" fmla="*/ 511 h 657"/>
                  <a:gd name="T32" fmla="*/ 475 w 721"/>
                  <a:gd name="T33" fmla="*/ 508 h 657"/>
                  <a:gd name="T34" fmla="*/ 530 w 721"/>
                  <a:gd name="T35" fmla="*/ 551 h 657"/>
                  <a:gd name="T36" fmla="*/ 567 w 721"/>
                  <a:gd name="T37" fmla="*/ 557 h 657"/>
                  <a:gd name="T38" fmla="*/ 572 w 721"/>
                  <a:gd name="T39" fmla="*/ 549 h 657"/>
                  <a:gd name="T40" fmla="*/ 570 w 721"/>
                  <a:gd name="T41" fmla="*/ 532 h 657"/>
                  <a:gd name="T42" fmla="*/ 506 w 721"/>
                  <a:gd name="T43" fmla="*/ 481 h 657"/>
                  <a:gd name="T44" fmla="*/ 503 w 721"/>
                  <a:gd name="T45" fmla="*/ 455 h 657"/>
                  <a:gd name="T46" fmla="*/ 529 w 721"/>
                  <a:gd name="T47" fmla="*/ 451 h 657"/>
                  <a:gd name="T48" fmla="*/ 596 w 721"/>
                  <a:gd name="T49" fmla="*/ 504 h 657"/>
                  <a:gd name="T50" fmla="*/ 598 w 721"/>
                  <a:gd name="T51" fmla="*/ 505 h 657"/>
                  <a:gd name="T52" fmla="*/ 620 w 721"/>
                  <a:gd name="T53" fmla="*/ 467 h 657"/>
                  <a:gd name="T54" fmla="*/ 549 w 721"/>
                  <a:gd name="T55" fmla="*/ 414 h 657"/>
                  <a:gd name="T56" fmla="*/ 546 w 721"/>
                  <a:gd name="T57" fmla="*/ 388 h 657"/>
                  <a:gd name="T58" fmla="*/ 572 w 721"/>
                  <a:gd name="T59" fmla="*/ 384 h 657"/>
                  <a:gd name="T60" fmla="*/ 642 w 721"/>
                  <a:gd name="T61" fmla="*/ 437 h 657"/>
                  <a:gd name="T62" fmla="*/ 663 w 721"/>
                  <a:gd name="T63" fmla="*/ 429 h 657"/>
                  <a:gd name="T64" fmla="*/ 659 w 721"/>
                  <a:gd name="T65" fmla="*/ 394 h 657"/>
                  <a:gd name="T66" fmla="*/ 645 w 721"/>
                  <a:gd name="T67" fmla="*/ 379 h 657"/>
                  <a:gd name="T68" fmla="*/ 457 w 721"/>
                  <a:gd name="T69" fmla="*/ 209 h 657"/>
                  <a:gd name="T70" fmla="*/ 462 w 721"/>
                  <a:gd name="T71" fmla="*/ 198 h 657"/>
                  <a:gd name="T72" fmla="*/ 496 w 721"/>
                  <a:gd name="T73" fmla="*/ 196 h 657"/>
                  <a:gd name="T74" fmla="*/ 499 w 721"/>
                  <a:gd name="T75" fmla="*/ 196 h 657"/>
                  <a:gd name="T76" fmla="*/ 86 w 721"/>
                  <a:gd name="T77" fmla="*/ 355 h 657"/>
                  <a:gd name="T78" fmla="*/ 59 w 721"/>
                  <a:gd name="T79" fmla="*/ 262 h 657"/>
                  <a:gd name="T80" fmla="*/ 35 w 721"/>
                  <a:gd name="T81" fmla="*/ 239 h 657"/>
                  <a:gd name="T82" fmla="*/ 0 w 721"/>
                  <a:gd name="T83" fmla="*/ 176 h 657"/>
                  <a:gd name="T84" fmla="*/ 16 w 721"/>
                  <a:gd name="T85" fmla="*/ 135 h 657"/>
                  <a:gd name="T86" fmla="*/ 116 w 721"/>
                  <a:gd name="T87" fmla="*/ 27 h 657"/>
                  <a:gd name="T88" fmla="*/ 199 w 721"/>
                  <a:gd name="T89" fmla="*/ 20 h 657"/>
                  <a:gd name="T90" fmla="*/ 242 w 721"/>
                  <a:gd name="T91" fmla="*/ 46 h 657"/>
                  <a:gd name="T92" fmla="*/ 254 w 721"/>
                  <a:gd name="T93" fmla="*/ 50 h 657"/>
                  <a:gd name="T94" fmla="*/ 350 w 721"/>
                  <a:gd name="T95" fmla="*/ 33 h 657"/>
                  <a:gd name="T96" fmla="*/ 284 w 721"/>
                  <a:gd name="T97" fmla="*/ 82 h 657"/>
                  <a:gd name="T98" fmla="*/ 260 w 721"/>
                  <a:gd name="T99" fmla="*/ 87 h 657"/>
                  <a:gd name="T100" fmla="*/ 195 w 721"/>
                  <a:gd name="T101" fmla="*/ 64 h 657"/>
                  <a:gd name="T102" fmla="*/ 176 w 721"/>
                  <a:gd name="T103" fmla="*/ 50 h 657"/>
                  <a:gd name="T104" fmla="*/ 144 w 721"/>
                  <a:gd name="T105" fmla="*/ 53 h 657"/>
                  <a:gd name="T106" fmla="*/ 44 w 721"/>
                  <a:gd name="T107" fmla="*/ 161 h 657"/>
                  <a:gd name="T108" fmla="*/ 44 w 721"/>
                  <a:gd name="T109" fmla="*/ 193 h 657"/>
                  <a:gd name="T110" fmla="*/ 69 w 721"/>
                  <a:gd name="T111" fmla="*/ 220 h 657"/>
                  <a:gd name="T112" fmla="*/ 97 w 721"/>
                  <a:gd name="T113" fmla="*/ 257 h 657"/>
                  <a:gd name="T114" fmla="*/ 115 w 721"/>
                  <a:gd name="T115" fmla="*/ 330 h 657"/>
                  <a:gd name="T116" fmla="*/ 86 w 721"/>
                  <a:gd name="T117" fmla="*/ 355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21" h="657">
                    <a:moveTo>
                      <a:pt x="499" y="196"/>
                    </a:moveTo>
                    <a:cubicBezTo>
                      <a:pt x="545" y="237"/>
                      <a:pt x="592" y="279"/>
                      <a:pt x="637" y="322"/>
                    </a:cubicBezTo>
                    <a:cubicBezTo>
                      <a:pt x="640" y="325"/>
                      <a:pt x="643" y="327"/>
                      <a:pt x="646" y="329"/>
                    </a:cubicBezTo>
                    <a:cubicBezTo>
                      <a:pt x="672" y="353"/>
                      <a:pt x="672" y="353"/>
                      <a:pt x="672" y="353"/>
                    </a:cubicBezTo>
                    <a:cubicBezTo>
                      <a:pt x="686" y="367"/>
                      <a:pt x="686" y="367"/>
                      <a:pt x="686" y="367"/>
                    </a:cubicBezTo>
                    <a:cubicBezTo>
                      <a:pt x="721" y="403"/>
                      <a:pt x="707" y="456"/>
                      <a:pt x="669" y="472"/>
                    </a:cubicBezTo>
                    <a:cubicBezTo>
                      <a:pt x="685" y="513"/>
                      <a:pt x="652" y="552"/>
                      <a:pt x="611" y="550"/>
                    </a:cubicBezTo>
                    <a:cubicBezTo>
                      <a:pt x="606" y="584"/>
                      <a:pt x="574" y="607"/>
                      <a:pt x="539" y="598"/>
                    </a:cubicBezTo>
                    <a:cubicBezTo>
                      <a:pt x="529" y="641"/>
                      <a:pt x="479" y="657"/>
                      <a:pt x="439" y="633"/>
                    </a:cubicBezTo>
                    <a:cubicBezTo>
                      <a:pt x="433" y="629"/>
                      <a:pt x="433" y="629"/>
                      <a:pt x="433" y="629"/>
                    </a:cubicBezTo>
                    <a:cubicBezTo>
                      <a:pt x="441" y="619"/>
                      <a:pt x="446" y="607"/>
                      <a:pt x="449" y="594"/>
                    </a:cubicBezTo>
                    <a:cubicBezTo>
                      <a:pt x="460" y="601"/>
                      <a:pt x="468" y="607"/>
                      <a:pt x="481" y="606"/>
                    </a:cubicBezTo>
                    <a:cubicBezTo>
                      <a:pt x="490" y="605"/>
                      <a:pt x="499" y="600"/>
                      <a:pt x="501" y="591"/>
                    </a:cubicBezTo>
                    <a:cubicBezTo>
                      <a:pt x="502" y="587"/>
                      <a:pt x="502" y="583"/>
                      <a:pt x="501" y="577"/>
                    </a:cubicBezTo>
                    <a:cubicBezTo>
                      <a:pt x="452" y="538"/>
                      <a:pt x="452" y="538"/>
                      <a:pt x="452" y="538"/>
                    </a:cubicBezTo>
                    <a:cubicBezTo>
                      <a:pt x="444" y="531"/>
                      <a:pt x="442" y="519"/>
                      <a:pt x="449" y="511"/>
                    </a:cubicBezTo>
                    <a:cubicBezTo>
                      <a:pt x="455" y="503"/>
                      <a:pt x="467" y="502"/>
                      <a:pt x="475" y="508"/>
                    </a:cubicBezTo>
                    <a:cubicBezTo>
                      <a:pt x="530" y="551"/>
                      <a:pt x="530" y="551"/>
                      <a:pt x="530" y="551"/>
                    </a:cubicBezTo>
                    <a:cubicBezTo>
                      <a:pt x="543" y="562"/>
                      <a:pt x="556" y="566"/>
                      <a:pt x="567" y="557"/>
                    </a:cubicBezTo>
                    <a:cubicBezTo>
                      <a:pt x="569" y="555"/>
                      <a:pt x="571" y="552"/>
                      <a:pt x="572" y="549"/>
                    </a:cubicBezTo>
                    <a:cubicBezTo>
                      <a:pt x="574" y="544"/>
                      <a:pt x="576" y="536"/>
                      <a:pt x="570" y="532"/>
                    </a:cubicBezTo>
                    <a:cubicBezTo>
                      <a:pt x="506" y="481"/>
                      <a:pt x="506" y="481"/>
                      <a:pt x="506" y="481"/>
                    </a:cubicBezTo>
                    <a:cubicBezTo>
                      <a:pt x="498" y="475"/>
                      <a:pt x="496" y="463"/>
                      <a:pt x="503" y="455"/>
                    </a:cubicBezTo>
                    <a:cubicBezTo>
                      <a:pt x="509" y="446"/>
                      <a:pt x="521" y="445"/>
                      <a:pt x="529" y="451"/>
                    </a:cubicBezTo>
                    <a:cubicBezTo>
                      <a:pt x="596" y="504"/>
                      <a:pt x="596" y="504"/>
                      <a:pt x="596" y="504"/>
                    </a:cubicBezTo>
                    <a:cubicBezTo>
                      <a:pt x="597" y="504"/>
                      <a:pt x="597" y="505"/>
                      <a:pt x="598" y="505"/>
                    </a:cubicBezTo>
                    <a:cubicBezTo>
                      <a:pt x="620" y="525"/>
                      <a:pt x="656" y="496"/>
                      <a:pt x="620" y="467"/>
                    </a:cubicBezTo>
                    <a:cubicBezTo>
                      <a:pt x="549" y="414"/>
                      <a:pt x="549" y="414"/>
                      <a:pt x="549" y="414"/>
                    </a:cubicBezTo>
                    <a:cubicBezTo>
                      <a:pt x="541" y="408"/>
                      <a:pt x="539" y="396"/>
                      <a:pt x="546" y="388"/>
                    </a:cubicBezTo>
                    <a:cubicBezTo>
                      <a:pt x="552" y="379"/>
                      <a:pt x="564" y="378"/>
                      <a:pt x="572" y="384"/>
                    </a:cubicBezTo>
                    <a:cubicBezTo>
                      <a:pt x="642" y="437"/>
                      <a:pt x="642" y="437"/>
                      <a:pt x="642" y="437"/>
                    </a:cubicBezTo>
                    <a:cubicBezTo>
                      <a:pt x="649" y="441"/>
                      <a:pt x="659" y="436"/>
                      <a:pt x="663" y="429"/>
                    </a:cubicBezTo>
                    <a:cubicBezTo>
                      <a:pt x="671" y="419"/>
                      <a:pt x="670" y="405"/>
                      <a:pt x="659" y="394"/>
                    </a:cubicBezTo>
                    <a:cubicBezTo>
                      <a:pt x="645" y="379"/>
                      <a:pt x="645" y="379"/>
                      <a:pt x="645" y="379"/>
                    </a:cubicBezTo>
                    <a:cubicBezTo>
                      <a:pt x="457" y="209"/>
                      <a:pt x="457" y="209"/>
                      <a:pt x="457" y="209"/>
                    </a:cubicBezTo>
                    <a:cubicBezTo>
                      <a:pt x="453" y="205"/>
                      <a:pt x="456" y="198"/>
                      <a:pt x="462" y="198"/>
                    </a:cubicBezTo>
                    <a:cubicBezTo>
                      <a:pt x="473" y="198"/>
                      <a:pt x="485" y="198"/>
                      <a:pt x="496" y="196"/>
                    </a:cubicBezTo>
                    <a:cubicBezTo>
                      <a:pt x="497" y="196"/>
                      <a:pt x="498" y="196"/>
                      <a:pt x="499" y="196"/>
                    </a:cubicBezTo>
                    <a:close/>
                    <a:moveTo>
                      <a:pt x="86" y="355"/>
                    </a:moveTo>
                    <a:cubicBezTo>
                      <a:pt x="66" y="330"/>
                      <a:pt x="64" y="295"/>
                      <a:pt x="59" y="262"/>
                    </a:cubicBezTo>
                    <a:cubicBezTo>
                      <a:pt x="35" y="239"/>
                      <a:pt x="35" y="239"/>
                      <a:pt x="35" y="239"/>
                    </a:cubicBezTo>
                    <a:cubicBezTo>
                      <a:pt x="17" y="219"/>
                      <a:pt x="0" y="205"/>
                      <a:pt x="0" y="176"/>
                    </a:cubicBezTo>
                    <a:cubicBezTo>
                      <a:pt x="0" y="161"/>
                      <a:pt x="6" y="147"/>
                      <a:pt x="16" y="135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38" y="3"/>
                      <a:pt x="174" y="0"/>
                      <a:pt x="199" y="20"/>
                    </a:cubicBezTo>
                    <a:cubicBezTo>
                      <a:pt x="215" y="31"/>
                      <a:pt x="221" y="38"/>
                      <a:pt x="242" y="46"/>
                    </a:cubicBezTo>
                    <a:cubicBezTo>
                      <a:pt x="248" y="48"/>
                      <a:pt x="253" y="50"/>
                      <a:pt x="254" y="50"/>
                    </a:cubicBezTo>
                    <a:cubicBezTo>
                      <a:pt x="284" y="46"/>
                      <a:pt x="316" y="32"/>
                      <a:pt x="350" y="33"/>
                    </a:cubicBezTo>
                    <a:cubicBezTo>
                      <a:pt x="337" y="42"/>
                      <a:pt x="286" y="82"/>
                      <a:pt x="284" y="82"/>
                    </a:cubicBezTo>
                    <a:cubicBezTo>
                      <a:pt x="276" y="84"/>
                      <a:pt x="268" y="86"/>
                      <a:pt x="260" y="87"/>
                    </a:cubicBezTo>
                    <a:cubicBezTo>
                      <a:pt x="241" y="90"/>
                      <a:pt x="208" y="74"/>
                      <a:pt x="195" y="64"/>
                    </a:cubicBezTo>
                    <a:cubicBezTo>
                      <a:pt x="176" y="50"/>
                      <a:pt x="176" y="50"/>
                      <a:pt x="176" y="50"/>
                    </a:cubicBezTo>
                    <a:cubicBezTo>
                      <a:pt x="166" y="42"/>
                      <a:pt x="152" y="44"/>
                      <a:pt x="144" y="53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36" y="170"/>
                      <a:pt x="36" y="184"/>
                      <a:pt x="44" y="193"/>
                    </a:cubicBezTo>
                    <a:cubicBezTo>
                      <a:pt x="53" y="203"/>
                      <a:pt x="59" y="210"/>
                      <a:pt x="69" y="220"/>
                    </a:cubicBezTo>
                    <a:cubicBezTo>
                      <a:pt x="80" y="230"/>
                      <a:pt x="95" y="244"/>
                      <a:pt x="97" y="257"/>
                    </a:cubicBezTo>
                    <a:cubicBezTo>
                      <a:pt x="100" y="280"/>
                      <a:pt x="102" y="313"/>
                      <a:pt x="115" y="330"/>
                    </a:cubicBezTo>
                    <a:cubicBezTo>
                      <a:pt x="102" y="337"/>
                      <a:pt x="95" y="344"/>
                      <a:pt x="86" y="3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华文细黑"/>
                  <a:ea typeface="字魂35号-经典雅黑"/>
                  <a:sym typeface="华文细黑"/>
                </a:endParaRPr>
              </a:p>
            </p:txBody>
          </p:sp>
          <p:sp>
            <p:nvSpPr>
              <p:cNvPr id="25" name="Freeform 17"/>
              <p:cNvSpPr>
                <a:spLocks noEditPoints="1"/>
              </p:cNvSpPr>
              <p:nvPr/>
            </p:nvSpPr>
            <p:spPr bwMode="auto">
              <a:xfrm>
                <a:off x="7980982" y="3772690"/>
                <a:ext cx="595412" cy="551158"/>
              </a:xfrm>
              <a:custGeom>
                <a:avLst/>
                <a:gdLst>
                  <a:gd name="T0" fmla="*/ 319 w 689"/>
                  <a:gd name="T1" fmla="*/ 543 h 638"/>
                  <a:gd name="T2" fmla="*/ 262 w 689"/>
                  <a:gd name="T3" fmla="*/ 538 h 638"/>
                  <a:gd name="T4" fmla="*/ 258 w 689"/>
                  <a:gd name="T5" fmla="*/ 538 h 638"/>
                  <a:gd name="T6" fmla="*/ 257 w 689"/>
                  <a:gd name="T7" fmla="*/ 535 h 638"/>
                  <a:gd name="T8" fmla="*/ 241 w 689"/>
                  <a:gd name="T9" fmla="*/ 489 h 638"/>
                  <a:gd name="T10" fmla="*/ 241 w 689"/>
                  <a:gd name="T11" fmla="*/ 489 h 638"/>
                  <a:gd name="T12" fmla="*/ 185 w 689"/>
                  <a:gd name="T13" fmla="*/ 484 h 638"/>
                  <a:gd name="T14" fmla="*/ 181 w 689"/>
                  <a:gd name="T15" fmla="*/ 484 h 638"/>
                  <a:gd name="T16" fmla="*/ 180 w 689"/>
                  <a:gd name="T17" fmla="*/ 481 h 638"/>
                  <a:gd name="T18" fmla="*/ 164 w 689"/>
                  <a:gd name="T19" fmla="*/ 435 h 638"/>
                  <a:gd name="T20" fmla="*/ 164 w 689"/>
                  <a:gd name="T21" fmla="*/ 435 h 638"/>
                  <a:gd name="T22" fmla="*/ 117 w 689"/>
                  <a:gd name="T23" fmla="*/ 425 h 638"/>
                  <a:gd name="T24" fmla="*/ 113 w 689"/>
                  <a:gd name="T25" fmla="*/ 425 h 638"/>
                  <a:gd name="T26" fmla="*/ 113 w 689"/>
                  <a:gd name="T27" fmla="*/ 421 h 638"/>
                  <a:gd name="T28" fmla="*/ 100 w 689"/>
                  <a:gd name="T29" fmla="*/ 365 h 638"/>
                  <a:gd name="T30" fmla="*/ 100 w 689"/>
                  <a:gd name="T31" fmla="*/ 365 h 638"/>
                  <a:gd name="T32" fmla="*/ 32 w 689"/>
                  <a:gd name="T33" fmla="*/ 370 h 638"/>
                  <a:gd name="T34" fmla="*/ 18 w 689"/>
                  <a:gd name="T35" fmla="*/ 386 h 638"/>
                  <a:gd name="T36" fmla="*/ 23 w 689"/>
                  <a:gd name="T37" fmla="*/ 455 h 638"/>
                  <a:gd name="T38" fmla="*/ 23 w 689"/>
                  <a:gd name="T39" fmla="*/ 455 h 638"/>
                  <a:gd name="T40" fmla="*/ 66 w 689"/>
                  <a:gd name="T41" fmla="*/ 465 h 638"/>
                  <a:gd name="T42" fmla="*/ 70 w 689"/>
                  <a:gd name="T43" fmla="*/ 466 h 638"/>
                  <a:gd name="T44" fmla="*/ 69 w 689"/>
                  <a:gd name="T45" fmla="*/ 470 h 638"/>
                  <a:gd name="T46" fmla="*/ 76 w 689"/>
                  <a:gd name="T47" fmla="*/ 536 h 638"/>
                  <a:gd name="T48" fmla="*/ 76 w 689"/>
                  <a:gd name="T49" fmla="*/ 536 h 638"/>
                  <a:gd name="T50" fmla="*/ 142 w 689"/>
                  <a:gd name="T51" fmla="*/ 534 h 638"/>
                  <a:gd name="T52" fmla="*/ 145 w 689"/>
                  <a:gd name="T53" fmla="*/ 534 h 638"/>
                  <a:gd name="T54" fmla="*/ 147 w 689"/>
                  <a:gd name="T55" fmla="*/ 537 h 638"/>
                  <a:gd name="T56" fmla="*/ 164 w 689"/>
                  <a:gd name="T57" fmla="*/ 578 h 638"/>
                  <a:gd name="T58" fmla="*/ 164 w 689"/>
                  <a:gd name="T59" fmla="*/ 578 h 638"/>
                  <a:gd name="T60" fmla="*/ 230 w 689"/>
                  <a:gd name="T61" fmla="*/ 576 h 638"/>
                  <a:gd name="T62" fmla="*/ 233 w 689"/>
                  <a:gd name="T63" fmla="*/ 576 h 638"/>
                  <a:gd name="T64" fmla="*/ 235 w 689"/>
                  <a:gd name="T65" fmla="*/ 579 h 638"/>
                  <a:gd name="T66" fmla="*/ 252 w 689"/>
                  <a:gd name="T67" fmla="*/ 621 h 638"/>
                  <a:gd name="T68" fmla="*/ 320 w 689"/>
                  <a:gd name="T69" fmla="*/ 615 h 638"/>
                  <a:gd name="T70" fmla="*/ 324 w 689"/>
                  <a:gd name="T71" fmla="*/ 611 h 638"/>
                  <a:gd name="T72" fmla="*/ 319 w 689"/>
                  <a:gd name="T73" fmla="*/ 543 h 638"/>
                  <a:gd name="T74" fmla="*/ 449 w 689"/>
                  <a:gd name="T75" fmla="*/ 177 h 638"/>
                  <a:gd name="T76" fmla="*/ 576 w 689"/>
                  <a:gd name="T77" fmla="*/ 299 h 638"/>
                  <a:gd name="T78" fmla="*/ 597 w 689"/>
                  <a:gd name="T79" fmla="*/ 306 h 638"/>
                  <a:gd name="T80" fmla="*/ 616 w 689"/>
                  <a:gd name="T81" fmla="*/ 293 h 638"/>
                  <a:gd name="T82" fmla="*/ 636 w 689"/>
                  <a:gd name="T83" fmla="*/ 234 h 638"/>
                  <a:gd name="T84" fmla="*/ 649 w 689"/>
                  <a:gd name="T85" fmla="*/ 209 h 638"/>
                  <a:gd name="T86" fmla="*/ 671 w 689"/>
                  <a:gd name="T87" fmla="*/ 186 h 638"/>
                  <a:gd name="T88" fmla="*/ 672 w 689"/>
                  <a:gd name="T89" fmla="*/ 121 h 638"/>
                  <a:gd name="T90" fmla="*/ 580 w 689"/>
                  <a:gd name="T91" fmla="*/ 21 h 638"/>
                  <a:gd name="T92" fmla="*/ 515 w 689"/>
                  <a:gd name="T93" fmla="*/ 16 h 638"/>
                  <a:gd name="T94" fmla="*/ 493 w 689"/>
                  <a:gd name="T95" fmla="*/ 34 h 638"/>
                  <a:gd name="T96" fmla="*/ 457 w 689"/>
                  <a:gd name="T97" fmla="*/ 44 h 638"/>
                  <a:gd name="T98" fmla="*/ 390 w 689"/>
                  <a:gd name="T99" fmla="*/ 36 h 638"/>
                  <a:gd name="T100" fmla="*/ 274 w 689"/>
                  <a:gd name="T101" fmla="*/ 67 h 638"/>
                  <a:gd name="T102" fmla="*/ 139 w 689"/>
                  <a:gd name="T103" fmla="*/ 171 h 638"/>
                  <a:gd name="T104" fmla="*/ 203 w 689"/>
                  <a:gd name="T105" fmla="*/ 222 h 638"/>
                  <a:gd name="T106" fmla="*/ 301 w 689"/>
                  <a:gd name="T107" fmla="*/ 161 h 638"/>
                  <a:gd name="T108" fmla="*/ 346 w 689"/>
                  <a:gd name="T109" fmla="*/ 158 h 638"/>
                  <a:gd name="T110" fmla="*/ 408 w 689"/>
                  <a:gd name="T111" fmla="*/ 165 h 638"/>
                  <a:gd name="T112" fmla="*/ 449 w 689"/>
                  <a:gd name="T113" fmla="*/ 17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9" h="638">
                    <a:moveTo>
                      <a:pt x="319" y="543"/>
                    </a:moveTo>
                    <a:cubicBezTo>
                      <a:pt x="302" y="529"/>
                      <a:pt x="279" y="528"/>
                      <a:pt x="262" y="538"/>
                    </a:cubicBezTo>
                    <a:cubicBezTo>
                      <a:pt x="261" y="539"/>
                      <a:pt x="259" y="539"/>
                      <a:pt x="258" y="538"/>
                    </a:cubicBezTo>
                    <a:cubicBezTo>
                      <a:pt x="257" y="537"/>
                      <a:pt x="257" y="536"/>
                      <a:pt x="257" y="535"/>
                    </a:cubicBezTo>
                    <a:cubicBezTo>
                      <a:pt x="260" y="518"/>
                      <a:pt x="255" y="500"/>
                      <a:pt x="241" y="489"/>
                    </a:cubicBezTo>
                    <a:cubicBezTo>
                      <a:pt x="241" y="489"/>
                      <a:pt x="241" y="489"/>
                      <a:pt x="241" y="489"/>
                    </a:cubicBezTo>
                    <a:cubicBezTo>
                      <a:pt x="225" y="475"/>
                      <a:pt x="202" y="473"/>
                      <a:pt x="185" y="484"/>
                    </a:cubicBezTo>
                    <a:cubicBezTo>
                      <a:pt x="183" y="485"/>
                      <a:pt x="182" y="484"/>
                      <a:pt x="181" y="484"/>
                    </a:cubicBezTo>
                    <a:cubicBezTo>
                      <a:pt x="180" y="483"/>
                      <a:pt x="180" y="482"/>
                      <a:pt x="180" y="481"/>
                    </a:cubicBezTo>
                    <a:cubicBezTo>
                      <a:pt x="183" y="464"/>
                      <a:pt x="177" y="446"/>
                      <a:pt x="164" y="435"/>
                    </a:cubicBezTo>
                    <a:cubicBezTo>
                      <a:pt x="164" y="435"/>
                      <a:pt x="164" y="435"/>
                      <a:pt x="164" y="435"/>
                    </a:cubicBezTo>
                    <a:cubicBezTo>
                      <a:pt x="150" y="423"/>
                      <a:pt x="132" y="420"/>
                      <a:pt x="117" y="425"/>
                    </a:cubicBezTo>
                    <a:cubicBezTo>
                      <a:pt x="115" y="426"/>
                      <a:pt x="114" y="425"/>
                      <a:pt x="113" y="425"/>
                    </a:cubicBezTo>
                    <a:cubicBezTo>
                      <a:pt x="112" y="424"/>
                      <a:pt x="112" y="422"/>
                      <a:pt x="113" y="421"/>
                    </a:cubicBezTo>
                    <a:cubicBezTo>
                      <a:pt x="121" y="402"/>
                      <a:pt x="116" y="379"/>
                      <a:pt x="100" y="365"/>
                    </a:cubicBezTo>
                    <a:cubicBezTo>
                      <a:pt x="100" y="365"/>
                      <a:pt x="100" y="365"/>
                      <a:pt x="100" y="365"/>
                    </a:cubicBezTo>
                    <a:cubicBezTo>
                      <a:pt x="80" y="347"/>
                      <a:pt x="49" y="350"/>
                      <a:pt x="32" y="370"/>
                    </a:cubicBezTo>
                    <a:cubicBezTo>
                      <a:pt x="18" y="386"/>
                      <a:pt x="18" y="386"/>
                      <a:pt x="18" y="386"/>
                    </a:cubicBezTo>
                    <a:cubicBezTo>
                      <a:pt x="0" y="406"/>
                      <a:pt x="2" y="437"/>
                      <a:pt x="23" y="455"/>
                    </a:cubicBezTo>
                    <a:cubicBezTo>
                      <a:pt x="23" y="455"/>
                      <a:pt x="23" y="455"/>
                      <a:pt x="23" y="455"/>
                    </a:cubicBezTo>
                    <a:cubicBezTo>
                      <a:pt x="35" y="465"/>
                      <a:pt x="51" y="469"/>
                      <a:pt x="66" y="465"/>
                    </a:cubicBezTo>
                    <a:cubicBezTo>
                      <a:pt x="68" y="465"/>
                      <a:pt x="69" y="465"/>
                      <a:pt x="70" y="466"/>
                    </a:cubicBezTo>
                    <a:cubicBezTo>
                      <a:pt x="70" y="467"/>
                      <a:pt x="70" y="469"/>
                      <a:pt x="69" y="470"/>
                    </a:cubicBezTo>
                    <a:cubicBezTo>
                      <a:pt x="54" y="490"/>
                      <a:pt x="57" y="519"/>
                      <a:pt x="76" y="536"/>
                    </a:cubicBezTo>
                    <a:cubicBezTo>
                      <a:pt x="76" y="536"/>
                      <a:pt x="76" y="536"/>
                      <a:pt x="76" y="536"/>
                    </a:cubicBezTo>
                    <a:cubicBezTo>
                      <a:pt x="95" y="553"/>
                      <a:pt x="124" y="552"/>
                      <a:pt x="142" y="534"/>
                    </a:cubicBezTo>
                    <a:cubicBezTo>
                      <a:pt x="143" y="533"/>
                      <a:pt x="144" y="533"/>
                      <a:pt x="145" y="534"/>
                    </a:cubicBezTo>
                    <a:cubicBezTo>
                      <a:pt x="147" y="534"/>
                      <a:pt x="147" y="535"/>
                      <a:pt x="147" y="537"/>
                    </a:cubicBezTo>
                    <a:cubicBezTo>
                      <a:pt x="146" y="552"/>
                      <a:pt x="151" y="568"/>
                      <a:pt x="164" y="578"/>
                    </a:cubicBezTo>
                    <a:cubicBezTo>
                      <a:pt x="164" y="578"/>
                      <a:pt x="164" y="578"/>
                      <a:pt x="164" y="578"/>
                    </a:cubicBezTo>
                    <a:cubicBezTo>
                      <a:pt x="183" y="595"/>
                      <a:pt x="212" y="594"/>
                      <a:pt x="230" y="576"/>
                    </a:cubicBezTo>
                    <a:cubicBezTo>
                      <a:pt x="231" y="575"/>
                      <a:pt x="232" y="575"/>
                      <a:pt x="233" y="576"/>
                    </a:cubicBezTo>
                    <a:cubicBezTo>
                      <a:pt x="234" y="576"/>
                      <a:pt x="235" y="577"/>
                      <a:pt x="235" y="579"/>
                    </a:cubicBezTo>
                    <a:cubicBezTo>
                      <a:pt x="233" y="594"/>
                      <a:pt x="239" y="610"/>
                      <a:pt x="252" y="621"/>
                    </a:cubicBezTo>
                    <a:cubicBezTo>
                      <a:pt x="272" y="638"/>
                      <a:pt x="303" y="636"/>
                      <a:pt x="320" y="615"/>
                    </a:cubicBezTo>
                    <a:cubicBezTo>
                      <a:pt x="324" y="611"/>
                      <a:pt x="324" y="611"/>
                      <a:pt x="324" y="611"/>
                    </a:cubicBezTo>
                    <a:cubicBezTo>
                      <a:pt x="341" y="591"/>
                      <a:pt x="339" y="560"/>
                      <a:pt x="319" y="543"/>
                    </a:cubicBezTo>
                    <a:close/>
                    <a:moveTo>
                      <a:pt x="449" y="177"/>
                    </a:moveTo>
                    <a:cubicBezTo>
                      <a:pt x="489" y="216"/>
                      <a:pt x="535" y="260"/>
                      <a:pt x="576" y="299"/>
                    </a:cubicBezTo>
                    <a:cubicBezTo>
                      <a:pt x="582" y="305"/>
                      <a:pt x="589" y="307"/>
                      <a:pt x="597" y="306"/>
                    </a:cubicBezTo>
                    <a:cubicBezTo>
                      <a:pt x="605" y="305"/>
                      <a:pt x="612" y="300"/>
                      <a:pt x="616" y="293"/>
                    </a:cubicBezTo>
                    <a:cubicBezTo>
                      <a:pt x="626" y="275"/>
                      <a:pt x="632" y="256"/>
                      <a:pt x="636" y="234"/>
                    </a:cubicBezTo>
                    <a:cubicBezTo>
                      <a:pt x="638" y="224"/>
                      <a:pt x="642" y="216"/>
                      <a:pt x="649" y="209"/>
                    </a:cubicBezTo>
                    <a:cubicBezTo>
                      <a:pt x="671" y="186"/>
                      <a:pt x="671" y="186"/>
                      <a:pt x="671" y="186"/>
                    </a:cubicBezTo>
                    <a:cubicBezTo>
                      <a:pt x="688" y="168"/>
                      <a:pt x="689" y="139"/>
                      <a:pt x="672" y="121"/>
                    </a:cubicBezTo>
                    <a:cubicBezTo>
                      <a:pt x="580" y="21"/>
                      <a:pt x="580" y="21"/>
                      <a:pt x="580" y="21"/>
                    </a:cubicBezTo>
                    <a:cubicBezTo>
                      <a:pt x="563" y="3"/>
                      <a:pt x="534" y="0"/>
                      <a:pt x="515" y="16"/>
                    </a:cubicBezTo>
                    <a:cubicBezTo>
                      <a:pt x="493" y="34"/>
                      <a:pt x="493" y="34"/>
                      <a:pt x="493" y="34"/>
                    </a:cubicBezTo>
                    <a:cubicBezTo>
                      <a:pt x="483" y="42"/>
                      <a:pt x="471" y="45"/>
                      <a:pt x="457" y="44"/>
                    </a:cubicBezTo>
                    <a:cubicBezTo>
                      <a:pt x="435" y="41"/>
                      <a:pt x="412" y="38"/>
                      <a:pt x="390" y="36"/>
                    </a:cubicBezTo>
                    <a:cubicBezTo>
                      <a:pt x="347" y="30"/>
                      <a:pt x="308" y="41"/>
                      <a:pt x="274" y="67"/>
                    </a:cubicBezTo>
                    <a:cubicBezTo>
                      <a:pt x="229" y="101"/>
                      <a:pt x="184" y="136"/>
                      <a:pt x="139" y="171"/>
                    </a:cubicBezTo>
                    <a:cubicBezTo>
                      <a:pt x="95" y="207"/>
                      <a:pt x="151" y="255"/>
                      <a:pt x="203" y="222"/>
                    </a:cubicBezTo>
                    <a:cubicBezTo>
                      <a:pt x="301" y="161"/>
                      <a:pt x="301" y="161"/>
                      <a:pt x="301" y="161"/>
                    </a:cubicBezTo>
                    <a:cubicBezTo>
                      <a:pt x="315" y="153"/>
                      <a:pt x="331" y="152"/>
                      <a:pt x="346" y="158"/>
                    </a:cubicBezTo>
                    <a:cubicBezTo>
                      <a:pt x="364" y="167"/>
                      <a:pt x="388" y="168"/>
                      <a:pt x="408" y="165"/>
                    </a:cubicBezTo>
                    <a:cubicBezTo>
                      <a:pt x="423" y="162"/>
                      <a:pt x="437" y="166"/>
                      <a:pt x="449" y="1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华文细黑"/>
                  <a:ea typeface="字魂35号-经典雅黑"/>
                  <a:sym typeface="华文细黑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6941912" y="4835071"/>
            <a:ext cx="1039813" cy="1039813"/>
            <a:chOff x="6956426" y="4762501"/>
            <a:chExt cx="1039813" cy="1039813"/>
          </a:xfrm>
        </p:grpSpPr>
        <p:sp>
          <p:nvSpPr>
            <p:cNvPr id="27" name="Oval 7"/>
            <p:cNvSpPr>
              <a:spLocks noChangeArrowheads="1"/>
            </p:cNvSpPr>
            <p:nvPr/>
          </p:nvSpPr>
          <p:spPr bwMode="auto">
            <a:xfrm>
              <a:off x="6956426" y="4762501"/>
              <a:ext cx="1039813" cy="1039813"/>
            </a:xfrm>
            <a:prstGeom prst="ellipse">
              <a:avLst/>
            </a:prstGeom>
            <a:blipFill>
              <a:blip r:embed="rId1"/>
              <a:stretch>
                <a:fillRect b="-30000"/>
              </a:stretch>
            </a:blip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华文细黑"/>
                <a:ea typeface="字魂35号-经典雅黑"/>
                <a:sym typeface="华文细黑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7303431" y="5102989"/>
              <a:ext cx="341039" cy="341371"/>
              <a:chOff x="5240338" y="2657475"/>
              <a:chExt cx="1630363" cy="1631951"/>
            </a:xfrm>
            <a:solidFill>
              <a:schemeClr val="bg1"/>
            </a:solidFill>
          </p:grpSpPr>
          <p:sp>
            <p:nvSpPr>
              <p:cNvPr id="29" name="Freeform 5"/>
              <p:cNvSpPr/>
              <p:nvPr/>
            </p:nvSpPr>
            <p:spPr bwMode="auto">
              <a:xfrm>
                <a:off x="5240338" y="2735263"/>
                <a:ext cx="1552575" cy="1554163"/>
              </a:xfrm>
              <a:custGeom>
                <a:avLst/>
                <a:gdLst>
                  <a:gd name="T0" fmla="*/ 391 w 517"/>
                  <a:gd name="T1" fmla="*/ 73 h 519"/>
                  <a:gd name="T2" fmla="*/ 346 w 517"/>
                  <a:gd name="T3" fmla="*/ 101 h 519"/>
                  <a:gd name="T4" fmla="*/ 325 w 517"/>
                  <a:gd name="T5" fmla="*/ 98 h 519"/>
                  <a:gd name="T6" fmla="*/ 122 w 517"/>
                  <a:gd name="T7" fmla="*/ 151 h 519"/>
                  <a:gd name="T8" fmla="*/ 125 w 517"/>
                  <a:gd name="T9" fmla="*/ 369 h 519"/>
                  <a:gd name="T10" fmla="*/ 332 w 517"/>
                  <a:gd name="T11" fmla="*/ 416 h 519"/>
                  <a:gd name="T12" fmla="*/ 421 w 517"/>
                  <a:gd name="T13" fmla="*/ 197 h 519"/>
                  <a:gd name="T14" fmla="*/ 425 w 517"/>
                  <a:gd name="T15" fmla="*/ 155 h 519"/>
                  <a:gd name="T16" fmla="*/ 443 w 517"/>
                  <a:gd name="T17" fmla="*/ 127 h 519"/>
                  <a:gd name="T18" fmla="*/ 444 w 517"/>
                  <a:gd name="T19" fmla="*/ 398 h 519"/>
                  <a:gd name="T20" fmla="*/ 113 w 517"/>
                  <a:gd name="T21" fmla="*/ 438 h 519"/>
                  <a:gd name="T22" fmla="*/ 88 w 517"/>
                  <a:gd name="T23" fmla="*/ 101 h 519"/>
                  <a:gd name="T24" fmla="*/ 391 w 517"/>
                  <a:gd name="T25" fmla="*/ 73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7" h="519">
                    <a:moveTo>
                      <a:pt x="391" y="73"/>
                    </a:moveTo>
                    <a:cubicBezTo>
                      <a:pt x="376" y="83"/>
                      <a:pt x="361" y="93"/>
                      <a:pt x="346" y="101"/>
                    </a:cubicBezTo>
                    <a:cubicBezTo>
                      <a:pt x="340" y="103"/>
                      <a:pt x="331" y="100"/>
                      <a:pt x="325" y="98"/>
                    </a:cubicBezTo>
                    <a:cubicBezTo>
                      <a:pt x="252" y="68"/>
                      <a:pt x="166" y="91"/>
                      <a:pt x="122" y="151"/>
                    </a:cubicBezTo>
                    <a:cubicBezTo>
                      <a:pt x="72" y="219"/>
                      <a:pt x="73" y="305"/>
                      <a:pt x="125" y="369"/>
                    </a:cubicBezTo>
                    <a:cubicBezTo>
                      <a:pt x="174" y="429"/>
                      <a:pt x="261" y="449"/>
                      <a:pt x="332" y="416"/>
                    </a:cubicBezTo>
                    <a:cubicBezTo>
                      <a:pt x="413" y="379"/>
                      <a:pt x="454" y="279"/>
                      <a:pt x="421" y="197"/>
                    </a:cubicBezTo>
                    <a:cubicBezTo>
                      <a:pt x="414" y="181"/>
                      <a:pt x="415" y="169"/>
                      <a:pt x="425" y="155"/>
                    </a:cubicBezTo>
                    <a:cubicBezTo>
                      <a:pt x="432" y="146"/>
                      <a:pt x="437" y="136"/>
                      <a:pt x="443" y="127"/>
                    </a:cubicBezTo>
                    <a:cubicBezTo>
                      <a:pt x="491" y="165"/>
                      <a:pt x="517" y="302"/>
                      <a:pt x="444" y="398"/>
                    </a:cubicBezTo>
                    <a:cubicBezTo>
                      <a:pt x="366" y="501"/>
                      <a:pt x="209" y="519"/>
                      <a:pt x="113" y="438"/>
                    </a:cubicBezTo>
                    <a:cubicBezTo>
                      <a:pt x="0" y="343"/>
                      <a:pt x="9" y="187"/>
                      <a:pt x="88" y="101"/>
                    </a:cubicBezTo>
                    <a:cubicBezTo>
                      <a:pt x="181" y="0"/>
                      <a:pt x="336" y="17"/>
                      <a:pt x="39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华文细黑"/>
                  <a:ea typeface="字魂35号-经典雅黑"/>
                  <a:sym typeface="华文细黑"/>
                </a:endParaRPr>
              </a:p>
            </p:txBody>
          </p:sp>
          <p:sp>
            <p:nvSpPr>
              <p:cNvPr id="30" name="Freeform 6"/>
              <p:cNvSpPr/>
              <p:nvPr/>
            </p:nvSpPr>
            <p:spPr bwMode="auto">
              <a:xfrm>
                <a:off x="5618163" y="3103563"/>
                <a:ext cx="793750" cy="793750"/>
              </a:xfrm>
              <a:custGeom>
                <a:avLst/>
                <a:gdLst>
                  <a:gd name="T0" fmla="*/ 132 w 264"/>
                  <a:gd name="T1" fmla="*/ 265 h 265"/>
                  <a:gd name="T2" fmla="*/ 3 w 264"/>
                  <a:gd name="T3" fmla="*/ 128 h 265"/>
                  <a:gd name="T4" fmla="*/ 141 w 264"/>
                  <a:gd name="T5" fmla="*/ 5 h 265"/>
                  <a:gd name="T6" fmla="*/ 161 w 264"/>
                  <a:gd name="T7" fmla="*/ 8 h 265"/>
                  <a:gd name="T8" fmla="*/ 168 w 264"/>
                  <a:gd name="T9" fmla="*/ 27 h 265"/>
                  <a:gd name="T10" fmla="*/ 156 w 264"/>
                  <a:gd name="T11" fmla="*/ 50 h 265"/>
                  <a:gd name="T12" fmla="*/ 135 w 264"/>
                  <a:gd name="T13" fmla="*/ 63 h 265"/>
                  <a:gd name="T14" fmla="*/ 60 w 264"/>
                  <a:gd name="T15" fmla="*/ 131 h 265"/>
                  <a:gd name="T16" fmla="*/ 124 w 264"/>
                  <a:gd name="T17" fmla="*/ 207 h 265"/>
                  <a:gd name="T18" fmla="*/ 205 w 264"/>
                  <a:gd name="T19" fmla="*/ 136 h 265"/>
                  <a:gd name="T20" fmla="*/ 224 w 264"/>
                  <a:gd name="T21" fmla="*/ 110 h 265"/>
                  <a:gd name="T22" fmla="*/ 226 w 264"/>
                  <a:gd name="T23" fmla="*/ 109 h 265"/>
                  <a:gd name="T24" fmla="*/ 254 w 264"/>
                  <a:gd name="T25" fmla="*/ 97 h 265"/>
                  <a:gd name="T26" fmla="*/ 263 w 264"/>
                  <a:gd name="T27" fmla="*/ 135 h 265"/>
                  <a:gd name="T28" fmla="*/ 132 w 264"/>
                  <a:gd name="T2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4" h="265">
                    <a:moveTo>
                      <a:pt x="132" y="265"/>
                    </a:moveTo>
                    <a:cubicBezTo>
                      <a:pt x="57" y="265"/>
                      <a:pt x="0" y="205"/>
                      <a:pt x="3" y="128"/>
                    </a:cubicBezTo>
                    <a:cubicBezTo>
                      <a:pt x="5" y="58"/>
                      <a:pt x="70" y="0"/>
                      <a:pt x="141" y="5"/>
                    </a:cubicBezTo>
                    <a:cubicBezTo>
                      <a:pt x="148" y="6"/>
                      <a:pt x="155" y="7"/>
                      <a:pt x="161" y="8"/>
                    </a:cubicBezTo>
                    <a:cubicBezTo>
                      <a:pt x="173" y="11"/>
                      <a:pt x="175" y="17"/>
                      <a:pt x="168" y="27"/>
                    </a:cubicBezTo>
                    <a:cubicBezTo>
                      <a:pt x="164" y="34"/>
                      <a:pt x="159" y="42"/>
                      <a:pt x="156" y="50"/>
                    </a:cubicBezTo>
                    <a:cubicBezTo>
                      <a:pt x="152" y="60"/>
                      <a:pt x="147" y="63"/>
                      <a:pt x="135" y="63"/>
                    </a:cubicBezTo>
                    <a:cubicBezTo>
                      <a:pt x="94" y="63"/>
                      <a:pt x="63" y="92"/>
                      <a:pt x="60" y="131"/>
                    </a:cubicBezTo>
                    <a:cubicBezTo>
                      <a:pt x="57" y="167"/>
                      <a:pt x="85" y="200"/>
                      <a:pt x="124" y="207"/>
                    </a:cubicBezTo>
                    <a:cubicBezTo>
                      <a:pt x="164" y="214"/>
                      <a:pt x="204" y="180"/>
                      <a:pt x="205" y="136"/>
                    </a:cubicBezTo>
                    <a:cubicBezTo>
                      <a:pt x="205" y="120"/>
                      <a:pt x="209" y="113"/>
                      <a:pt x="224" y="110"/>
                    </a:cubicBezTo>
                    <a:cubicBezTo>
                      <a:pt x="225" y="110"/>
                      <a:pt x="225" y="109"/>
                      <a:pt x="226" y="109"/>
                    </a:cubicBezTo>
                    <a:cubicBezTo>
                      <a:pt x="235" y="105"/>
                      <a:pt x="244" y="101"/>
                      <a:pt x="254" y="97"/>
                    </a:cubicBezTo>
                    <a:cubicBezTo>
                      <a:pt x="257" y="109"/>
                      <a:pt x="263" y="122"/>
                      <a:pt x="263" y="135"/>
                    </a:cubicBezTo>
                    <a:cubicBezTo>
                      <a:pt x="264" y="207"/>
                      <a:pt x="205" y="265"/>
                      <a:pt x="132" y="2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华文细黑"/>
                  <a:ea typeface="字魂35号-经典雅黑"/>
                  <a:sym typeface="华文细黑"/>
                </a:endParaRPr>
              </a:p>
            </p:txBody>
          </p:sp>
          <p:sp>
            <p:nvSpPr>
              <p:cNvPr id="31" name="Freeform 7"/>
              <p:cNvSpPr/>
              <p:nvPr/>
            </p:nvSpPr>
            <p:spPr bwMode="auto">
              <a:xfrm>
                <a:off x="6018213" y="2657475"/>
                <a:ext cx="852488" cy="850900"/>
              </a:xfrm>
              <a:custGeom>
                <a:avLst/>
                <a:gdLst>
                  <a:gd name="T0" fmla="*/ 0 w 284"/>
                  <a:gd name="T1" fmla="*/ 280 h 284"/>
                  <a:gd name="T2" fmla="*/ 10 w 284"/>
                  <a:gd name="T3" fmla="*/ 266 h 284"/>
                  <a:gd name="T4" fmla="*/ 31 w 284"/>
                  <a:gd name="T5" fmla="*/ 214 h 284"/>
                  <a:gd name="T6" fmla="*/ 68 w 284"/>
                  <a:gd name="T7" fmla="*/ 156 h 284"/>
                  <a:gd name="T8" fmla="*/ 165 w 284"/>
                  <a:gd name="T9" fmla="*/ 97 h 284"/>
                  <a:gd name="T10" fmla="*/ 186 w 284"/>
                  <a:gd name="T11" fmla="*/ 62 h 284"/>
                  <a:gd name="T12" fmla="*/ 186 w 284"/>
                  <a:gd name="T13" fmla="*/ 41 h 284"/>
                  <a:gd name="T14" fmla="*/ 216 w 284"/>
                  <a:gd name="T15" fmla="*/ 2 h 284"/>
                  <a:gd name="T16" fmla="*/ 249 w 284"/>
                  <a:gd name="T17" fmla="*/ 34 h 284"/>
                  <a:gd name="T18" fmla="*/ 282 w 284"/>
                  <a:gd name="T19" fmla="*/ 68 h 284"/>
                  <a:gd name="T20" fmla="*/ 243 w 284"/>
                  <a:gd name="T21" fmla="*/ 97 h 284"/>
                  <a:gd name="T22" fmla="*/ 175 w 284"/>
                  <a:gd name="T23" fmla="*/ 142 h 284"/>
                  <a:gd name="T24" fmla="*/ 102 w 284"/>
                  <a:gd name="T25" fmla="*/ 240 h 284"/>
                  <a:gd name="T26" fmla="*/ 69 w 284"/>
                  <a:gd name="T27" fmla="*/ 253 h 284"/>
                  <a:gd name="T28" fmla="*/ 19 w 284"/>
                  <a:gd name="T29" fmla="*/ 273 h 284"/>
                  <a:gd name="T30" fmla="*/ 4 w 284"/>
                  <a:gd name="T31" fmla="*/ 284 h 284"/>
                  <a:gd name="T32" fmla="*/ 0 w 284"/>
                  <a:gd name="T33" fmla="*/ 28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280"/>
                    </a:moveTo>
                    <a:cubicBezTo>
                      <a:pt x="4" y="275"/>
                      <a:pt x="6" y="270"/>
                      <a:pt x="10" y="266"/>
                    </a:cubicBezTo>
                    <a:cubicBezTo>
                      <a:pt x="23" y="251"/>
                      <a:pt x="31" y="236"/>
                      <a:pt x="31" y="214"/>
                    </a:cubicBezTo>
                    <a:cubicBezTo>
                      <a:pt x="31" y="189"/>
                      <a:pt x="48" y="169"/>
                      <a:pt x="68" y="156"/>
                    </a:cubicBezTo>
                    <a:cubicBezTo>
                      <a:pt x="100" y="134"/>
                      <a:pt x="132" y="115"/>
                      <a:pt x="165" y="97"/>
                    </a:cubicBezTo>
                    <a:cubicBezTo>
                      <a:pt x="180" y="89"/>
                      <a:pt x="188" y="79"/>
                      <a:pt x="186" y="62"/>
                    </a:cubicBezTo>
                    <a:cubicBezTo>
                      <a:pt x="185" y="55"/>
                      <a:pt x="185" y="48"/>
                      <a:pt x="186" y="41"/>
                    </a:cubicBezTo>
                    <a:cubicBezTo>
                      <a:pt x="187" y="17"/>
                      <a:pt x="198" y="4"/>
                      <a:pt x="216" y="2"/>
                    </a:cubicBezTo>
                    <a:cubicBezTo>
                      <a:pt x="234" y="0"/>
                      <a:pt x="243" y="9"/>
                      <a:pt x="249" y="34"/>
                    </a:cubicBezTo>
                    <a:cubicBezTo>
                      <a:pt x="274" y="40"/>
                      <a:pt x="284" y="50"/>
                      <a:pt x="282" y="68"/>
                    </a:cubicBezTo>
                    <a:cubicBezTo>
                      <a:pt x="280" y="86"/>
                      <a:pt x="266" y="100"/>
                      <a:pt x="243" y="97"/>
                    </a:cubicBezTo>
                    <a:cubicBezTo>
                      <a:pt x="205" y="92"/>
                      <a:pt x="189" y="111"/>
                      <a:pt x="175" y="142"/>
                    </a:cubicBezTo>
                    <a:cubicBezTo>
                      <a:pt x="159" y="181"/>
                      <a:pt x="137" y="215"/>
                      <a:pt x="102" y="240"/>
                    </a:cubicBezTo>
                    <a:cubicBezTo>
                      <a:pt x="92" y="246"/>
                      <a:pt x="80" y="253"/>
                      <a:pt x="69" y="253"/>
                    </a:cubicBezTo>
                    <a:cubicBezTo>
                      <a:pt x="49" y="252"/>
                      <a:pt x="33" y="259"/>
                      <a:pt x="19" y="273"/>
                    </a:cubicBezTo>
                    <a:cubicBezTo>
                      <a:pt x="15" y="277"/>
                      <a:pt x="9" y="280"/>
                      <a:pt x="4" y="284"/>
                    </a:cubicBezTo>
                    <a:cubicBezTo>
                      <a:pt x="3" y="283"/>
                      <a:pt x="1" y="281"/>
                      <a:pt x="0" y="2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华文细黑"/>
                  <a:ea typeface="字魂35号-经典雅黑"/>
                  <a:sym typeface="华文细黑"/>
                </a:endParaRPr>
              </a:p>
            </p:txBody>
          </p:sp>
          <p:sp>
            <p:nvSpPr>
              <p:cNvPr id="32" name="Freeform 8"/>
              <p:cNvSpPr/>
              <p:nvPr/>
            </p:nvSpPr>
            <p:spPr bwMode="auto">
              <a:xfrm>
                <a:off x="5907088" y="3403600"/>
                <a:ext cx="222250" cy="219075"/>
              </a:xfrm>
              <a:custGeom>
                <a:avLst/>
                <a:gdLst>
                  <a:gd name="T0" fmla="*/ 39 w 74"/>
                  <a:gd name="T1" fmla="*/ 3 h 73"/>
                  <a:gd name="T2" fmla="*/ 30 w 74"/>
                  <a:gd name="T3" fmla="*/ 43 h 73"/>
                  <a:gd name="T4" fmla="*/ 69 w 74"/>
                  <a:gd name="T5" fmla="*/ 35 h 73"/>
                  <a:gd name="T6" fmla="*/ 58 w 74"/>
                  <a:gd name="T7" fmla="*/ 62 h 73"/>
                  <a:gd name="T8" fmla="*/ 15 w 74"/>
                  <a:gd name="T9" fmla="*/ 63 h 73"/>
                  <a:gd name="T10" fmla="*/ 6 w 74"/>
                  <a:gd name="T11" fmla="*/ 21 h 73"/>
                  <a:gd name="T12" fmla="*/ 39 w 74"/>
                  <a:gd name="T13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3">
                    <a:moveTo>
                      <a:pt x="39" y="3"/>
                    </a:moveTo>
                    <a:cubicBezTo>
                      <a:pt x="40" y="19"/>
                      <a:pt x="14" y="29"/>
                      <a:pt x="30" y="43"/>
                    </a:cubicBezTo>
                    <a:cubicBezTo>
                      <a:pt x="37" y="48"/>
                      <a:pt x="54" y="38"/>
                      <a:pt x="69" y="35"/>
                    </a:cubicBezTo>
                    <a:cubicBezTo>
                      <a:pt x="74" y="46"/>
                      <a:pt x="68" y="56"/>
                      <a:pt x="58" y="62"/>
                    </a:cubicBezTo>
                    <a:cubicBezTo>
                      <a:pt x="44" y="72"/>
                      <a:pt x="29" y="73"/>
                      <a:pt x="15" y="63"/>
                    </a:cubicBezTo>
                    <a:cubicBezTo>
                      <a:pt x="1" y="52"/>
                      <a:pt x="0" y="36"/>
                      <a:pt x="6" y="21"/>
                    </a:cubicBezTo>
                    <a:cubicBezTo>
                      <a:pt x="11" y="7"/>
                      <a:pt x="22" y="0"/>
                      <a:pt x="3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华文细黑"/>
                  <a:ea typeface="字魂35号-经典雅黑"/>
                  <a:sym typeface="华文细黑"/>
                </a:endParaRPr>
              </a:p>
            </p:txBody>
          </p:sp>
        </p:grpSp>
      </p:grpSp>
      <p:grpSp>
        <p:nvGrpSpPr>
          <p:cNvPr id="33" name="Group 65"/>
          <p:cNvGrpSpPr/>
          <p:nvPr/>
        </p:nvGrpSpPr>
        <p:grpSpPr>
          <a:xfrm>
            <a:off x="8144441" y="4787570"/>
            <a:ext cx="2927371" cy="1099453"/>
            <a:chOff x="8797071" y="2517475"/>
            <a:chExt cx="3112792" cy="1042573"/>
          </a:xfrm>
        </p:grpSpPr>
        <p:sp>
          <p:nvSpPr>
            <p:cNvPr id="34" name="TextBox 66"/>
            <p:cNvSpPr txBox="1"/>
            <p:nvPr/>
          </p:nvSpPr>
          <p:spPr>
            <a:xfrm>
              <a:off x="8807298" y="2517475"/>
              <a:ext cx="1669083" cy="409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35" name="Rectangle 67"/>
            <p:cNvSpPr/>
            <p:nvPr/>
          </p:nvSpPr>
          <p:spPr>
            <a:xfrm>
              <a:off x="8797071" y="2842452"/>
              <a:ext cx="3112792" cy="717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105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36" name="Group 65"/>
          <p:cNvGrpSpPr/>
          <p:nvPr/>
        </p:nvGrpSpPr>
        <p:grpSpPr>
          <a:xfrm>
            <a:off x="1173521" y="4787570"/>
            <a:ext cx="2879533" cy="1099453"/>
            <a:chOff x="8535495" y="2517475"/>
            <a:chExt cx="3061923" cy="1042573"/>
          </a:xfrm>
        </p:grpSpPr>
        <p:sp>
          <p:nvSpPr>
            <p:cNvPr id="37" name="TextBox 66"/>
            <p:cNvSpPr txBox="1"/>
            <p:nvPr/>
          </p:nvSpPr>
          <p:spPr>
            <a:xfrm>
              <a:off x="9928336" y="2517475"/>
              <a:ext cx="1669082" cy="409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dirty="0" smtClean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38" name="Rectangle 67"/>
            <p:cNvSpPr/>
            <p:nvPr/>
          </p:nvSpPr>
          <p:spPr>
            <a:xfrm>
              <a:off x="8535495" y="2842452"/>
              <a:ext cx="3061923" cy="717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105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39" name="Group 65"/>
          <p:cNvGrpSpPr/>
          <p:nvPr/>
        </p:nvGrpSpPr>
        <p:grpSpPr>
          <a:xfrm>
            <a:off x="4733880" y="1329224"/>
            <a:ext cx="2879533" cy="1099453"/>
            <a:chOff x="8535495" y="2517475"/>
            <a:chExt cx="3061923" cy="1042573"/>
          </a:xfrm>
        </p:grpSpPr>
        <p:sp>
          <p:nvSpPr>
            <p:cNvPr id="40" name="TextBox 66"/>
            <p:cNvSpPr txBox="1"/>
            <p:nvPr/>
          </p:nvSpPr>
          <p:spPr>
            <a:xfrm>
              <a:off x="9237028" y="2517475"/>
              <a:ext cx="1669082" cy="409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41" name="Rectangle 67"/>
            <p:cNvSpPr/>
            <p:nvPr/>
          </p:nvSpPr>
          <p:spPr>
            <a:xfrm>
              <a:off x="8535495" y="2842452"/>
              <a:ext cx="3061923" cy="717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105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</p:spTree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49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49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349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849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349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849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349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849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 animBg="1"/>
      <p:bldP spid="11" grpId="0" animBg="1"/>
      <p:bldP spid="12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341822" y="688501"/>
            <a:ext cx="9721436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11096635" y="454395"/>
            <a:ext cx="488724" cy="440638"/>
            <a:chOff x="3720691" y="2824413"/>
            <a:chExt cx="1341120" cy="1209172"/>
          </a:xfrm>
          <a:solidFill>
            <a:srgbClr val="0B6863"/>
          </a:solidFill>
        </p:grpSpPr>
        <p:sp>
          <p:nvSpPr>
            <p:cNvPr id="4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5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</p:grpSp>
      <p:sp>
        <p:nvSpPr>
          <p:cNvPr id="6" name="文本占位符 4"/>
          <p:cNvSpPr txBox="1"/>
          <p:nvPr/>
        </p:nvSpPr>
        <p:spPr>
          <a:xfrm>
            <a:off x="1299849" y="111207"/>
            <a:ext cx="10515600" cy="5823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dirty="0" smtClean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点击</a:t>
            </a:r>
            <a:r>
              <a:rPr lang="zh-CN" altLang="en-US" dirty="0" smtClean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添加你的标题</a:t>
            </a:r>
            <a:endParaRPr lang="zh-CN" altLang="en-US" dirty="0">
              <a:solidFill>
                <a:srgbClr val="041969"/>
              </a:solidFill>
              <a:latin typeface="华文细黑"/>
              <a:ea typeface="字魂35号-经典雅黑"/>
              <a:sym typeface="华文细黑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74767" y="229275"/>
            <a:ext cx="632150" cy="569956"/>
            <a:chOff x="574767" y="208955"/>
            <a:chExt cx="632150" cy="569956"/>
          </a:xfrm>
        </p:grpSpPr>
        <p:sp>
          <p:nvSpPr>
            <p:cNvPr id="8" name="Freeform 5"/>
            <p:cNvSpPr/>
            <p:nvPr/>
          </p:nvSpPr>
          <p:spPr bwMode="auto">
            <a:xfrm rot="1855731">
              <a:off x="574767" y="208955"/>
              <a:ext cx="632150" cy="56995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9" name="KSO_Shape"/>
            <p:cNvSpPr/>
            <p:nvPr/>
          </p:nvSpPr>
          <p:spPr bwMode="auto">
            <a:xfrm>
              <a:off x="701214" y="306912"/>
              <a:ext cx="369729" cy="366032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1070943" y="3916561"/>
            <a:ext cx="4953936" cy="2200690"/>
          </a:xfrm>
          <a:prstGeom prst="rect">
            <a:avLst/>
          </a:prstGeom>
          <a:blipFill dpi="0" rotWithShape="1">
            <a:blip r:embed="rId1"/>
            <a:srcRect/>
            <a:tile tx="0" ty="0" sx="100000" sy="100000" flip="none" algn="tl"/>
          </a:blip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083625" y="1554967"/>
            <a:ext cx="2394993" cy="220069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609566" y="1554967"/>
            <a:ext cx="2394993" cy="220069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186308" y="1554967"/>
            <a:ext cx="4922065" cy="2200690"/>
          </a:xfrm>
          <a:prstGeom prst="rect">
            <a:avLst/>
          </a:prstGeom>
          <a:blipFill>
            <a:blip r:embed="rId1"/>
            <a:stretch>
              <a:fillRect b="-30000"/>
            </a:stretch>
          </a:blip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177280" y="3947563"/>
            <a:ext cx="2394993" cy="220069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8713381" y="3947563"/>
            <a:ext cx="2394993" cy="220069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grpSp>
        <p:nvGrpSpPr>
          <p:cNvPr id="53" name="Group 4"/>
          <p:cNvGrpSpPr/>
          <p:nvPr/>
        </p:nvGrpSpPr>
        <p:grpSpPr>
          <a:xfrm>
            <a:off x="1565093" y="4587959"/>
            <a:ext cx="610619" cy="610619"/>
            <a:chOff x="875113" y="2012837"/>
            <a:chExt cx="687003" cy="687003"/>
          </a:xfrm>
          <a:solidFill>
            <a:srgbClr val="0B6863"/>
          </a:solidFill>
        </p:grpSpPr>
        <p:sp>
          <p:nvSpPr>
            <p:cNvPr id="54" name="Rectangle 6"/>
            <p:cNvSpPr/>
            <p:nvPr/>
          </p:nvSpPr>
          <p:spPr>
            <a:xfrm>
              <a:off x="875113" y="2012837"/>
              <a:ext cx="687003" cy="6870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/>
              <a:endParaRPr lang="en-US" sz="2400">
                <a:solidFill>
                  <a:schemeClr val="bg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55" name="Freeform 12"/>
            <p:cNvSpPr>
              <a:spLocks noEditPoints="1"/>
            </p:cNvSpPr>
            <p:nvPr/>
          </p:nvSpPr>
          <p:spPr bwMode="auto">
            <a:xfrm>
              <a:off x="1045913" y="2205582"/>
              <a:ext cx="345401" cy="301511"/>
            </a:xfrm>
            <a:custGeom>
              <a:avLst/>
              <a:gdLst>
                <a:gd name="T0" fmla="*/ 18 w 84"/>
                <a:gd name="T1" fmla="*/ 0 h 73"/>
                <a:gd name="T2" fmla="*/ 26 w 84"/>
                <a:gd name="T3" fmla="*/ 7 h 73"/>
                <a:gd name="T4" fmla="*/ 10 w 84"/>
                <a:gd name="T5" fmla="*/ 7 h 73"/>
                <a:gd name="T6" fmla="*/ 18 w 84"/>
                <a:gd name="T7" fmla="*/ 0 h 73"/>
                <a:gd name="T8" fmla="*/ 49 w 84"/>
                <a:gd name="T9" fmla="*/ 15 h 73"/>
                <a:gd name="T10" fmla="*/ 67 w 84"/>
                <a:gd name="T11" fmla="*/ 22 h 73"/>
                <a:gd name="T12" fmla="*/ 75 w 84"/>
                <a:gd name="T13" fmla="*/ 41 h 73"/>
                <a:gd name="T14" fmla="*/ 67 w 84"/>
                <a:gd name="T15" fmla="*/ 60 h 73"/>
                <a:gd name="T16" fmla="*/ 49 w 84"/>
                <a:gd name="T17" fmla="*/ 67 h 73"/>
                <a:gd name="T18" fmla="*/ 30 w 84"/>
                <a:gd name="T19" fmla="*/ 60 h 73"/>
                <a:gd name="T20" fmla="*/ 22 w 84"/>
                <a:gd name="T21" fmla="*/ 41 h 73"/>
                <a:gd name="T22" fmla="*/ 30 w 84"/>
                <a:gd name="T23" fmla="*/ 22 h 73"/>
                <a:gd name="T24" fmla="*/ 49 w 84"/>
                <a:gd name="T25" fmla="*/ 15 h 73"/>
                <a:gd name="T26" fmla="*/ 45 w 84"/>
                <a:gd name="T27" fmla="*/ 28 h 73"/>
                <a:gd name="T28" fmla="*/ 35 w 84"/>
                <a:gd name="T29" fmla="*/ 33 h 73"/>
                <a:gd name="T30" fmla="*/ 36 w 84"/>
                <a:gd name="T31" fmla="*/ 44 h 73"/>
                <a:gd name="T32" fmla="*/ 44 w 84"/>
                <a:gd name="T33" fmla="*/ 38 h 73"/>
                <a:gd name="T34" fmla="*/ 45 w 84"/>
                <a:gd name="T35" fmla="*/ 28 h 73"/>
                <a:gd name="T36" fmla="*/ 62 w 84"/>
                <a:gd name="T37" fmla="*/ 28 h 73"/>
                <a:gd name="T38" fmla="*/ 49 w 84"/>
                <a:gd name="T39" fmla="*/ 23 h 73"/>
                <a:gd name="T40" fmla="*/ 36 w 84"/>
                <a:gd name="T41" fmla="*/ 28 h 73"/>
                <a:gd name="T42" fmla="*/ 31 w 84"/>
                <a:gd name="T43" fmla="*/ 41 h 73"/>
                <a:gd name="T44" fmla="*/ 36 w 84"/>
                <a:gd name="T45" fmla="*/ 54 h 73"/>
                <a:gd name="T46" fmla="*/ 49 w 84"/>
                <a:gd name="T47" fmla="*/ 59 h 73"/>
                <a:gd name="T48" fmla="*/ 62 w 84"/>
                <a:gd name="T49" fmla="*/ 54 h 73"/>
                <a:gd name="T50" fmla="*/ 67 w 84"/>
                <a:gd name="T51" fmla="*/ 41 h 73"/>
                <a:gd name="T52" fmla="*/ 62 w 84"/>
                <a:gd name="T53" fmla="*/ 28 h 73"/>
                <a:gd name="T54" fmla="*/ 35 w 84"/>
                <a:gd name="T55" fmla="*/ 0 h 73"/>
                <a:gd name="T56" fmla="*/ 29 w 84"/>
                <a:gd name="T57" fmla="*/ 11 h 73"/>
                <a:gd name="T58" fmla="*/ 9 w 84"/>
                <a:gd name="T59" fmla="*/ 11 h 73"/>
                <a:gd name="T60" fmla="*/ 0 w 84"/>
                <a:gd name="T61" fmla="*/ 21 h 73"/>
                <a:gd name="T62" fmla="*/ 0 w 84"/>
                <a:gd name="T63" fmla="*/ 63 h 73"/>
                <a:gd name="T64" fmla="*/ 9 w 84"/>
                <a:gd name="T65" fmla="*/ 73 h 73"/>
                <a:gd name="T66" fmla="*/ 74 w 84"/>
                <a:gd name="T67" fmla="*/ 73 h 73"/>
                <a:gd name="T68" fmla="*/ 84 w 84"/>
                <a:gd name="T69" fmla="*/ 63 h 73"/>
                <a:gd name="T70" fmla="*/ 84 w 84"/>
                <a:gd name="T71" fmla="*/ 21 h 73"/>
                <a:gd name="T72" fmla="*/ 74 w 84"/>
                <a:gd name="T73" fmla="*/ 11 h 73"/>
                <a:gd name="T74" fmla="*/ 71 w 84"/>
                <a:gd name="T75" fmla="*/ 11 h 73"/>
                <a:gd name="T76" fmla="*/ 64 w 84"/>
                <a:gd name="T77" fmla="*/ 0 h 73"/>
                <a:gd name="T78" fmla="*/ 35 w 84"/>
                <a:gd name="T7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4" h="73">
                  <a:moveTo>
                    <a:pt x="18" y="0"/>
                  </a:moveTo>
                  <a:cubicBezTo>
                    <a:pt x="22" y="0"/>
                    <a:pt x="25" y="3"/>
                    <a:pt x="26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4" y="0"/>
                    <a:pt x="18" y="0"/>
                  </a:cubicBezTo>
                  <a:close/>
                  <a:moveTo>
                    <a:pt x="49" y="15"/>
                  </a:moveTo>
                  <a:cubicBezTo>
                    <a:pt x="56" y="15"/>
                    <a:pt x="63" y="18"/>
                    <a:pt x="67" y="22"/>
                  </a:cubicBezTo>
                  <a:cubicBezTo>
                    <a:pt x="72" y="27"/>
                    <a:pt x="75" y="34"/>
                    <a:pt x="75" y="41"/>
                  </a:cubicBezTo>
                  <a:cubicBezTo>
                    <a:pt x="75" y="48"/>
                    <a:pt x="72" y="55"/>
                    <a:pt x="67" y="60"/>
                  </a:cubicBezTo>
                  <a:cubicBezTo>
                    <a:pt x="63" y="64"/>
                    <a:pt x="56" y="67"/>
                    <a:pt x="49" y="67"/>
                  </a:cubicBezTo>
                  <a:cubicBezTo>
                    <a:pt x="41" y="67"/>
                    <a:pt x="35" y="64"/>
                    <a:pt x="30" y="60"/>
                  </a:cubicBezTo>
                  <a:cubicBezTo>
                    <a:pt x="25" y="55"/>
                    <a:pt x="22" y="48"/>
                    <a:pt x="22" y="41"/>
                  </a:cubicBezTo>
                  <a:cubicBezTo>
                    <a:pt x="22" y="34"/>
                    <a:pt x="25" y="27"/>
                    <a:pt x="30" y="22"/>
                  </a:cubicBezTo>
                  <a:cubicBezTo>
                    <a:pt x="35" y="18"/>
                    <a:pt x="41" y="15"/>
                    <a:pt x="49" y="15"/>
                  </a:cubicBezTo>
                  <a:close/>
                  <a:moveTo>
                    <a:pt x="45" y="28"/>
                  </a:moveTo>
                  <a:cubicBezTo>
                    <a:pt x="42" y="26"/>
                    <a:pt x="37" y="28"/>
                    <a:pt x="35" y="33"/>
                  </a:cubicBezTo>
                  <a:cubicBezTo>
                    <a:pt x="32" y="37"/>
                    <a:pt x="33" y="42"/>
                    <a:pt x="36" y="44"/>
                  </a:cubicBezTo>
                  <a:cubicBezTo>
                    <a:pt x="40" y="46"/>
                    <a:pt x="41" y="42"/>
                    <a:pt x="44" y="38"/>
                  </a:cubicBezTo>
                  <a:cubicBezTo>
                    <a:pt x="46" y="33"/>
                    <a:pt x="49" y="30"/>
                    <a:pt x="45" y="28"/>
                  </a:cubicBezTo>
                  <a:close/>
                  <a:moveTo>
                    <a:pt x="62" y="28"/>
                  </a:moveTo>
                  <a:cubicBezTo>
                    <a:pt x="58" y="25"/>
                    <a:pt x="54" y="23"/>
                    <a:pt x="49" y="23"/>
                  </a:cubicBezTo>
                  <a:cubicBezTo>
                    <a:pt x="44" y="23"/>
                    <a:pt x="39" y="25"/>
                    <a:pt x="36" y="28"/>
                  </a:cubicBezTo>
                  <a:cubicBezTo>
                    <a:pt x="33" y="31"/>
                    <a:pt x="31" y="36"/>
                    <a:pt x="31" y="41"/>
                  </a:cubicBezTo>
                  <a:cubicBezTo>
                    <a:pt x="31" y="46"/>
                    <a:pt x="33" y="50"/>
                    <a:pt x="36" y="54"/>
                  </a:cubicBezTo>
                  <a:cubicBezTo>
                    <a:pt x="39" y="57"/>
                    <a:pt x="44" y="59"/>
                    <a:pt x="49" y="59"/>
                  </a:cubicBezTo>
                  <a:cubicBezTo>
                    <a:pt x="54" y="59"/>
                    <a:pt x="58" y="57"/>
                    <a:pt x="62" y="54"/>
                  </a:cubicBezTo>
                  <a:cubicBezTo>
                    <a:pt x="65" y="50"/>
                    <a:pt x="67" y="46"/>
                    <a:pt x="67" y="41"/>
                  </a:cubicBezTo>
                  <a:cubicBezTo>
                    <a:pt x="67" y="36"/>
                    <a:pt x="65" y="31"/>
                    <a:pt x="62" y="28"/>
                  </a:cubicBezTo>
                  <a:close/>
                  <a:moveTo>
                    <a:pt x="35" y="0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4" y="11"/>
                    <a:pt x="0" y="15"/>
                    <a:pt x="0" y="2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9"/>
                    <a:pt x="4" y="73"/>
                    <a:pt x="9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9" y="73"/>
                    <a:pt x="84" y="69"/>
                    <a:pt x="84" y="6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4" y="15"/>
                    <a:pt x="79" y="11"/>
                    <a:pt x="74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041969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00">
                <a:solidFill>
                  <a:schemeClr val="bg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56" name="Group 5"/>
          <p:cNvGrpSpPr/>
          <p:nvPr/>
        </p:nvGrpSpPr>
        <p:grpSpPr>
          <a:xfrm>
            <a:off x="6312594" y="2293311"/>
            <a:ext cx="610619" cy="610619"/>
            <a:chOff x="875113" y="2983507"/>
            <a:chExt cx="687003" cy="687003"/>
          </a:xfrm>
          <a:solidFill>
            <a:srgbClr val="0B6863"/>
          </a:solidFill>
        </p:grpSpPr>
        <p:sp>
          <p:nvSpPr>
            <p:cNvPr id="57" name="Rectangle 7"/>
            <p:cNvSpPr/>
            <p:nvPr/>
          </p:nvSpPr>
          <p:spPr>
            <a:xfrm>
              <a:off x="875113" y="2983507"/>
              <a:ext cx="687003" cy="6870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/>
              <a:endParaRPr lang="en-US" sz="2400">
                <a:solidFill>
                  <a:schemeClr val="bg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58" name="Freeform 13"/>
            <p:cNvSpPr>
              <a:spLocks noEditPoints="1"/>
            </p:cNvSpPr>
            <p:nvPr/>
          </p:nvSpPr>
          <p:spPr bwMode="auto">
            <a:xfrm>
              <a:off x="1045913" y="3129499"/>
              <a:ext cx="337768" cy="395018"/>
            </a:xfrm>
            <a:custGeom>
              <a:avLst/>
              <a:gdLst>
                <a:gd name="T0" fmla="*/ 42 w 82"/>
                <a:gd name="T1" fmla="*/ 0 h 96"/>
                <a:gd name="T2" fmla="*/ 62 w 82"/>
                <a:gd name="T3" fmla="*/ 20 h 96"/>
                <a:gd name="T4" fmla="*/ 67 w 82"/>
                <a:gd name="T5" fmla="*/ 28 h 96"/>
                <a:gd name="T6" fmla="*/ 77 w 82"/>
                <a:gd name="T7" fmla="*/ 20 h 96"/>
                <a:gd name="T8" fmla="*/ 82 w 82"/>
                <a:gd name="T9" fmla="*/ 28 h 96"/>
                <a:gd name="T10" fmla="*/ 77 w 82"/>
                <a:gd name="T11" fmla="*/ 35 h 96"/>
                <a:gd name="T12" fmla="*/ 67 w 82"/>
                <a:gd name="T13" fmla="*/ 67 h 96"/>
                <a:gd name="T14" fmla="*/ 47 w 82"/>
                <a:gd name="T15" fmla="*/ 85 h 96"/>
                <a:gd name="T16" fmla="*/ 67 w 82"/>
                <a:gd name="T17" fmla="*/ 96 h 96"/>
                <a:gd name="T18" fmla="*/ 17 w 82"/>
                <a:gd name="T19" fmla="*/ 85 h 96"/>
                <a:gd name="T20" fmla="*/ 35 w 82"/>
                <a:gd name="T21" fmla="*/ 77 h 96"/>
                <a:gd name="T22" fmla="*/ 6 w 82"/>
                <a:gd name="T23" fmla="*/ 42 h 96"/>
                <a:gd name="T24" fmla="*/ 0 w 82"/>
                <a:gd name="T25" fmla="*/ 35 h 96"/>
                <a:gd name="T26" fmla="*/ 6 w 82"/>
                <a:gd name="T27" fmla="*/ 28 h 96"/>
                <a:gd name="T28" fmla="*/ 16 w 82"/>
                <a:gd name="T29" fmla="*/ 20 h 96"/>
                <a:gd name="T30" fmla="*/ 21 w 82"/>
                <a:gd name="T31" fmla="*/ 28 h 96"/>
                <a:gd name="T32" fmla="*/ 27 w 82"/>
                <a:gd name="T33" fmla="*/ 6 h 96"/>
                <a:gd name="T34" fmla="*/ 50 w 82"/>
                <a:gd name="T35" fmla="*/ 12 h 96"/>
                <a:gd name="T36" fmla="*/ 45 w 82"/>
                <a:gd name="T37" fmla="*/ 12 h 96"/>
                <a:gd name="T38" fmla="*/ 42 w 82"/>
                <a:gd name="T39" fmla="*/ 9 h 96"/>
                <a:gd name="T40" fmla="*/ 36 w 82"/>
                <a:gd name="T41" fmla="*/ 10 h 96"/>
                <a:gd name="T42" fmla="*/ 34 w 82"/>
                <a:gd name="T43" fmla="*/ 15 h 96"/>
                <a:gd name="T44" fmla="*/ 31 w 82"/>
                <a:gd name="T45" fmla="*/ 16 h 96"/>
                <a:gd name="T46" fmla="*/ 34 w 82"/>
                <a:gd name="T47" fmla="*/ 18 h 96"/>
                <a:gd name="T48" fmla="*/ 30 w 82"/>
                <a:gd name="T49" fmla="*/ 21 h 96"/>
                <a:gd name="T50" fmla="*/ 53 w 82"/>
                <a:gd name="T51" fmla="*/ 28 h 96"/>
                <a:gd name="T52" fmla="*/ 51 w 82"/>
                <a:gd name="T53" fmla="*/ 21 h 96"/>
                <a:gd name="T54" fmla="*/ 51 w 82"/>
                <a:gd name="T55" fmla="*/ 16 h 96"/>
                <a:gd name="T56" fmla="*/ 50 w 82"/>
                <a:gd name="T57" fmla="*/ 12 h 96"/>
                <a:gd name="T58" fmla="*/ 38 w 82"/>
                <a:gd name="T59" fmla="*/ 12 h 96"/>
                <a:gd name="T60" fmla="*/ 43 w 82"/>
                <a:gd name="T61" fmla="*/ 12 h 96"/>
                <a:gd name="T62" fmla="*/ 44 w 82"/>
                <a:gd name="T63" fmla="*/ 16 h 96"/>
                <a:gd name="T64" fmla="*/ 44 w 82"/>
                <a:gd name="T65" fmla="*/ 21 h 96"/>
                <a:gd name="T66" fmla="*/ 44 w 82"/>
                <a:gd name="T67" fmla="*/ 16 h 96"/>
                <a:gd name="T68" fmla="*/ 35 w 82"/>
                <a:gd name="T69" fmla="*/ 18 h 96"/>
                <a:gd name="T70" fmla="*/ 40 w 82"/>
                <a:gd name="T71" fmla="*/ 18 h 96"/>
                <a:gd name="T72" fmla="*/ 48 w 82"/>
                <a:gd name="T73" fmla="*/ 22 h 96"/>
                <a:gd name="T74" fmla="*/ 48 w 82"/>
                <a:gd name="T75" fmla="*/ 27 h 96"/>
                <a:gd name="T76" fmla="*/ 48 w 82"/>
                <a:gd name="T77" fmla="*/ 22 h 96"/>
                <a:gd name="T78" fmla="*/ 39 w 82"/>
                <a:gd name="T79" fmla="*/ 24 h 96"/>
                <a:gd name="T80" fmla="*/ 44 w 82"/>
                <a:gd name="T81" fmla="*/ 24 h 96"/>
                <a:gd name="T82" fmla="*/ 34 w 82"/>
                <a:gd name="T83" fmla="*/ 22 h 96"/>
                <a:gd name="T84" fmla="*/ 34 w 82"/>
                <a:gd name="T85" fmla="*/ 27 h 96"/>
                <a:gd name="T86" fmla="*/ 34 w 82"/>
                <a:gd name="T87" fmla="*/ 22 h 96"/>
                <a:gd name="T88" fmla="*/ 62 w 82"/>
                <a:gd name="T89" fmla="*/ 40 h 96"/>
                <a:gd name="T90" fmla="*/ 42 w 82"/>
                <a:gd name="T91" fmla="*/ 61 h 96"/>
                <a:gd name="T92" fmla="*/ 27 w 82"/>
                <a:gd name="T93" fmla="*/ 55 h 96"/>
                <a:gd name="T94" fmla="*/ 21 w 82"/>
                <a:gd name="T95" fmla="*/ 35 h 96"/>
                <a:gd name="T96" fmla="*/ 16 w 82"/>
                <a:gd name="T97" fmla="*/ 42 h 96"/>
                <a:gd name="T98" fmla="*/ 42 w 82"/>
                <a:gd name="T99" fmla="*/ 68 h 96"/>
                <a:gd name="T100" fmla="*/ 60 w 82"/>
                <a:gd name="T101" fmla="*/ 60 h 96"/>
                <a:gd name="T102" fmla="*/ 67 w 82"/>
                <a:gd name="T103" fmla="*/ 3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2" h="96"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7" y="0"/>
                    <a:pt x="52" y="2"/>
                    <a:pt x="56" y="6"/>
                  </a:cubicBezTo>
                  <a:cubicBezTo>
                    <a:pt x="59" y="9"/>
                    <a:pt x="62" y="14"/>
                    <a:pt x="62" y="20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52"/>
                    <a:pt x="73" y="61"/>
                    <a:pt x="67" y="67"/>
                  </a:cubicBezTo>
                  <a:cubicBezTo>
                    <a:pt x="61" y="72"/>
                    <a:pt x="54" y="76"/>
                    <a:pt x="47" y="77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28" y="76"/>
                    <a:pt x="21" y="72"/>
                    <a:pt x="16" y="67"/>
                  </a:cubicBezTo>
                  <a:cubicBezTo>
                    <a:pt x="10" y="61"/>
                    <a:pt x="6" y="52"/>
                    <a:pt x="6" y="4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4"/>
                    <a:pt x="24" y="9"/>
                    <a:pt x="27" y="6"/>
                  </a:cubicBezTo>
                  <a:cubicBezTo>
                    <a:pt x="31" y="2"/>
                    <a:pt x="36" y="0"/>
                    <a:pt x="42" y="0"/>
                  </a:cubicBezTo>
                  <a:close/>
                  <a:moveTo>
                    <a:pt x="50" y="12"/>
                  </a:moveTo>
                  <a:cubicBezTo>
                    <a:pt x="50" y="14"/>
                    <a:pt x="49" y="15"/>
                    <a:pt x="47" y="15"/>
                  </a:cubicBezTo>
                  <a:cubicBezTo>
                    <a:pt x="46" y="15"/>
                    <a:pt x="45" y="14"/>
                    <a:pt x="45" y="12"/>
                  </a:cubicBezTo>
                  <a:cubicBezTo>
                    <a:pt x="45" y="11"/>
                    <a:pt x="46" y="10"/>
                    <a:pt x="46" y="10"/>
                  </a:cubicBezTo>
                  <a:cubicBezTo>
                    <a:pt x="45" y="9"/>
                    <a:pt x="43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9" y="9"/>
                    <a:pt x="37" y="9"/>
                    <a:pt x="36" y="10"/>
                  </a:cubicBezTo>
                  <a:cubicBezTo>
                    <a:pt x="36" y="11"/>
                    <a:pt x="36" y="11"/>
                    <a:pt x="36" y="12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3" y="15"/>
                    <a:pt x="32" y="14"/>
                    <a:pt x="32" y="14"/>
                  </a:cubicBezTo>
                  <a:cubicBezTo>
                    <a:pt x="32" y="15"/>
                    <a:pt x="31" y="15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6"/>
                    <a:pt x="34" y="17"/>
                    <a:pt x="34" y="18"/>
                  </a:cubicBezTo>
                  <a:cubicBezTo>
                    <a:pt x="34" y="20"/>
                    <a:pt x="33" y="21"/>
                    <a:pt x="31" y="21"/>
                  </a:cubicBezTo>
                  <a:cubicBezTo>
                    <a:pt x="31" y="21"/>
                    <a:pt x="31" y="21"/>
                    <a:pt x="30" y="21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2" y="21"/>
                    <a:pt x="52" y="21"/>
                    <a:pt x="51" y="21"/>
                  </a:cubicBezTo>
                  <a:cubicBezTo>
                    <a:pt x="50" y="21"/>
                    <a:pt x="49" y="20"/>
                    <a:pt x="49" y="18"/>
                  </a:cubicBezTo>
                  <a:cubicBezTo>
                    <a:pt x="49" y="17"/>
                    <a:pt x="50" y="16"/>
                    <a:pt x="51" y="16"/>
                  </a:cubicBezTo>
                  <a:cubicBezTo>
                    <a:pt x="51" y="16"/>
                    <a:pt x="52" y="16"/>
                    <a:pt x="52" y="16"/>
                  </a:cubicBezTo>
                  <a:cubicBezTo>
                    <a:pt x="52" y="15"/>
                    <a:pt x="51" y="13"/>
                    <a:pt x="50" y="12"/>
                  </a:cubicBezTo>
                  <a:close/>
                  <a:moveTo>
                    <a:pt x="41" y="10"/>
                  </a:moveTo>
                  <a:cubicBezTo>
                    <a:pt x="39" y="10"/>
                    <a:pt x="38" y="11"/>
                    <a:pt x="38" y="12"/>
                  </a:cubicBezTo>
                  <a:cubicBezTo>
                    <a:pt x="38" y="14"/>
                    <a:pt x="39" y="15"/>
                    <a:pt x="41" y="15"/>
                  </a:cubicBezTo>
                  <a:cubicBezTo>
                    <a:pt x="42" y="15"/>
                    <a:pt x="43" y="14"/>
                    <a:pt x="43" y="12"/>
                  </a:cubicBezTo>
                  <a:cubicBezTo>
                    <a:pt x="43" y="11"/>
                    <a:pt x="42" y="10"/>
                    <a:pt x="41" y="10"/>
                  </a:cubicBezTo>
                  <a:close/>
                  <a:moveTo>
                    <a:pt x="44" y="16"/>
                  </a:moveTo>
                  <a:cubicBezTo>
                    <a:pt x="43" y="16"/>
                    <a:pt x="42" y="17"/>
                    <a:pt x="42" y="18"/>
                  </a:cubicBezTo>
                  <a:cubicBezTo>
                    <a:pt x="42" y="20"/>
                    <a:pt x="43" y="21"/>
                    <a:pt x="44" y="21"/>
                  </a:cubicBezTo>
                  <a:cubicBezTo>
                    <a:pt x="46" y="21"/>
                    <a:pt x="47" y="20"/>
                    <a:pt x="47" y="18"/>
                  </a:cubicBezTo>
                  <a:cubicBezTo>
                    <a:pt x="47" y="17"/>
                    <a:pt x="46" y="16"/>
                    <a:pt x="44" y="16"/>
                  </a:cubicBezTo>
                  <a:close/>
                  <a:moveTo>
                    <a:pt x="37" y="16"/>
                  </a:moveTo>
                  <a:cubicBezTo>
                    <a:pt x="36" y="16"/>
                    <a:pt x="35" y="17"/>
                    <a:pt x="35" y="18"/>
                  </a:cubicBezTo>
                  <a:cubicBezTo>
                    <a:pt x="35" y="20"/>
                    <a:pt x="36" y="21"/>
                    <a:pt x="37" y="21"/>
                  </a:cubicBezTo>
                  <a:cubicBezTo>
                    <a:pt x="39" y="21"/>
                    <a:pt x="40" y="20"/>
                    <a:pt x="40" y="18"/>
                  </a:cubicBezTo>
                  <a:cubicBezTo>
                    <a:pt x="40" y="17"/>
                    <a:pt x="39" y="16"/>
                    <a:pt x="37" y="16"/>
                  </a:cubicBezTo>
                  <a:close/>
                  <a:moveTo>
                    <a:pt x="48" y="22"/>
                  </a:moveTo>
                  <a:cubicBezTo>
                    <a:pt x="47" y="22"/>
                    <a:pt x="46" y="23"/>
                    <a:pt x="46" y="24"/>
                  </a:cubicBezTo>
                  <a:cubicBezTo>
                    <a:pt x="46" y="26"/>
                    <a:pt x="47" y="27"/>
                    <a:pt x="48" y="27"/>
                  </a:cubicBezTo>
                  <a:cubicBezTo>
                    <a:pt x="50" y="27"/>
                    <a:pt x="51" y="26"/>
                    <a:pt x="51" y="24"/>
                  </a:cubicBezTo>
                  <a:cubicBezTo>
                    <a:pt x="51" y="23"/>
                    <a:pt x="50" y="22"/>
                    <a:pt x="48" y="22"/>
                  </a:cubicBezTo>
                  <a:close/>
                  <a:moveTo>
                    <a:pt x="41" y="22"/>
                  </a:moveTo>
                  <a:cubicBezTo>
                    <a:pt x="40" y="22"/>
                    <a:pt x="39" y="23"/>
                    <a:pt x="39" y="24"/>
                  </a:cubicBezTo>
                  <a:cubicBezTo>
                    <a:pt x="39" y="26"/>
                    <a:pt x="40" y="27"/>
                    <a:pt x="41" y="27"/>
                  </a:cubicBezTo>
                  <a:cubicBezTo>
                    <a:pt x="43" y="27"/>
                    <a:pt x="44" y="26"/>
                    <a:pt x="44" y="24"/>
                  </a:cubicBezTo>
                  <a:cubicBezTo>
                    <a:pt x="44" y="23"/>
                    <a:pt x="43" y="22"/>
                    <a:pt x="41" y="22"/>
                  </a:cubicBezTo>
                  <a:close/>
                  <a:moveTo>
                    <a:pt x="34" y="22"/>
                  </a:moveTo>
                  <a:cubicBezTo>
                    <a:pt x="33" y="22"/>
                    <a:pt x="32" y="23"/>
                    <a:pt x="32" y="24"/>
                  </a:cubicBezTo>
                  <a:cubicBezTo>
                    <a:pt x="32" y="26"/>
                    <a:pt x="33" y="27"/>
                    <a:pt x="34" y="27"/>
                  </a:cubicBezTo>
                  <a:cubicBezTo>
                    <a:pt x="36" y="27"/>
                    <a:pt x="37" y="26"/>
                    <a:pt x="37" y="24"/>
                  </a:cubicBezTo>
                  <a:cubicBezTo>
                    <a:pt x="37" y="23"/>
                    <a:pt x="36" y="22"/>
                    <a:pt x="34" y="22"/>
                  </a:cubicBezTo>
                  <a:close/>
                  <a:moveTo>
                    <a:pt x="62" y="35"/>
                  </a:moveTo>
                  <a:cubicBezTo>
                    <a:pt x="62" y="40"/>
                    <a:pt x="62" y="40"/>
                    <a:pt x="62" y="40"/>
                  </a:cubicBezTo>
                  <a:cubicBezTo>
                    <a:pt x="62" y="46"/>
                    <a:pt x="59" y="51"/>
                    <a:pt x="56" y="55"/>
                  </a:cubicBezTo>
                  <a:cubicBezTo>
                    <a:pt x="52" y="58"/>
                    <a:pt x="47" y="61"/>
                    <a:pt x="42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36" y="61"/>
                    <a:pt x="31" y="58"/>
                    <a:pt x="27" y="55"/>
                  </a:cubicBezTo>
                  <a:cubicBezTo>
                    <a:pt x="24" y="51"/>
                    <a:pt x="21" y="46"/>
                    <a:pt x="21" y="40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9"/>
                    <a:pt x="18" y="56"/>
                    <a:pt x="23" y="60"/>
                  </a:cubicBezTo>
                  <a:cubicBezTo>
                    <a:pt x="28" y="65"/>
                    <a:pt x="34" y="68"/>
                    <a:pt x="42" y="68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9" y="68"/>
                    <a:pt x="55" y="65"/>
                    <a:pt x="60" y="60"/>
                  </a:cubicBezTo>
                  <a:cubicBezTo>
                    <a:pt x="65" y="56"/>
                    <a:pt x="67" y="49"/>
                    <a:pt x="67" y="42"/>
                  </a:cubicBezTo>
                  <a:cubicBezTo>
                    <a:pt x="67" y="35"/>
                    <a:pt x="67" y="35"/>
                    <a:pt x="67" y="35"/>
                  </a:cubicBezTo>
                  <a:lnTo>
                    <a:pt x="62" y="35"/>
                  </a:lnTo>
                  <a:close/>
                </a:path>
              </a:pathLst>
            </a:custGeom>
            <a:solidFill>
              <a:srgbClr val="041969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00">
                <a:solidFill>
                  <a:schemeClr val="bg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59" name="Group 65"/>
          <p:cNvGrpSpPr/>
          <p:nvPr/>
        </p:nvGrpSpPr>
        <p:grpSpPr>
          <a:xfrm>
            <a:off x="2327522" y="4467432"/>
            <a:ext cx="3284519" cy="1155358"/>
            <a:chOff x="8797071" y="2558764"/>
            <a:chExt cx="3929243" cy="1232569"/>
          </a:xfrm>
        </p:grpSpPr>
        <p:sp>
          <p:nvSpPr>
            <p:cNvPr id="60" name="TextBox 66"/>
            <p:cNvSpPr txBox="1"/>
            <p:nvPr/>
          </p:nvSpPr>
          <p:spPr>
            <a:xfrm>
              <a:off x="8797071" y="2558764"/>
              <a:ext cx="1877771" cy="4605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b="1" dirty="0">
                <a:solidFill>
                  <a:schemeClr val="bg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61" name="Rectangle 67"/>
            <p:cNvSpPr/>
            <p:nvPr/>
          </p:nvSpPr>
          <p:spPr>
            <a:xfrm>
              <a:off x="8797071" y="2924503"/>
              <a:ext cx="3929243" cy="866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bg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62" name="Group 65"/>
          <p:cNvGrpSpPr/>
          <p:nvPr/>
        </p:nvGrpSpPr>
        <p:grpSpPr>
          <a:xfrm>
            <a:off x="7054704" y="2164422"/>
            <a:ext cx="3697357" cy="915292"/>
            <a:chOff x="8797071" y="2558764"/>
            <a:chExt cx="4423118" cy="976459"/>
          </a:xfrm>
        </p:grpSpPr>
        <p:sp>
          <p:nvSpPr>
            <p:cNvPr id="63" name="TextBox 66"/>
            <p:cNvSpPr txBox="1"/>
            <p:nvPr/>
          </p:nvSpPr>
          <p:spPr>
            <a:xfrm>
              <a:off x="8797071" y="2558764"/>
              <a:ext cx="1877771" cy="4605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b="1" dirty="0">
                <a:solidFill>
                  <a:schemeClr val="bg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64" name="Rectangle 67"/>
            <p:cNvSpPr/>
            <p:nvPr/>
          </p:nvSpPr>
          <p:spPr>
            <a:xfrm>
              <a:off x="8797071" y="2924503"/>
              <a:ext cx="4423118" cy="610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bg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</p:spTree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341822" y="688501"/>
            <a:ext cx="9721436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11096635" y="454395"/>
            <a:ext cx="488724" cy="440638"/>
            <a:chOff x="3720691" y="2824413"/>
            <a:chExt cx="1341120" cy="1209172"/>
          </a:xfrm>
          <a:solidFill>
            <a:srgbClr val="0B6863"/>
          </a:solidFill>
        </p:grpSpPr>
        <p:sp>
          <p:nvSpPr>
            <p:cNvPr id="4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5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</p:grpSp>
      <p:sp>
        <p:nvSpPr>
          <p:cNvPr id="6" name="文本占位符 4"/>
          <p:cNvSpPr txBox="1"/>
          <p:nvPr/>
        </p:nvSpPr>
        <p:spPr>
          <a:xfrm>
            <a:off x="1299849" y="111207"/>
            <a:ext cx="10515600" cy="5823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dirty="0" smtClean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点击</a:t>
            </a:r>
            <a:r>
              <a:rPr lang="zh-CN" altLang="en-US" dirty="0" smtClean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添加你的标题</a:t>
            </a:r>
            <a:endParaRPr lang="zh-CN" altLang="en-US" dirty="0">
              <a:solidFill>
                <a:srgbClr val="041969"/>
              </a:solidFill>
              <a:latin typeface="华文细黑"/>
              <a:ea typeface="字魂35号-经典雅黑"/>
              <a:sym typeface="华文细黑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74767" y="229275"/>
            <a:ext cx="632150" cy="569956"/>
            <a:chOff x="574767" y="208955"/>
            <a:chExt cx="632150" cy="569956"/>
          </a:xfrm>
        </p:grpSpPr>
        <p:sp>
          <p:nvSpPr>
            <p:cNvPr id="8" name="Freeform 5"/>
            <p:cNvSpPr/>
            <p:nvPr/>
          </p:nvSpPr>
          <p:spPr bwMode="auto">
            <a:xfrm rot="1855731">
              <a:off x="574767" y="208955"/>
              <a:ext cx="632150" cy="56995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9" name="KSO_Shape"/>
            <p:cNvSpPr/>
            <p:nvPr/>
          </p:nvSpPr>
          <p:spPr bwMode="auto">
            <a:xfrm>
              <a:off x="701214" y="306912"/>
              <a:ext cx="369729" cy="366032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341285" y="1339898"/>
            <a:ext cx="3630083" cy="4816784"/>
            <a:chOff x="7341285" y="1339898"/>
            <a:chExt cx="3630083" cy="4816784"/>
          </a:xfrm>
          <a:blipFill dpi="0" rotWithShape="1">
            <a:blip r:embed="rId1"/>
            <a:srcRect/>
            <a:stretch>
              <a:fillRect l="-30000"/>
            </a:stretch>
          </a:blipFill>
        </p:grpSpPr>
        <p:sp>
          <p:nvSpPr>
            <p:cNvPr id="10" name="Freeform 5"/>
            <p:cNvSpPr/>
            <p:nvPr/>
          </p:nvSpPr>
          <p:spPr bwMode="auto">
            <a:xfrm>
              <a:off x="8427135" y="5030615"/>
              <a:ext cx="2544233" cy="1126067"/>
            </a:xfrm>
            <a:custGeom>
              <a:avLst/>
              <a:gdLst>
                <a:gd name="T0" fmla="*/ 1384733 w 641"/>
                <a:gd name="T1" fmla="*/ 0 h 284"/>
                <a:gd name="T2" fmla="*/ 1908847 w 641"/>
                <a:gd name="T3" fmla="*/ 844467 h 284"/>
                <a:gd name="T4" fmla="*/ 11912 w 641"/>
                <a:gd name="T5" fmla="*/ 844467 h 284"/>
                <a:gd name="T6" fmla="*/ 110183 w 641"/>
                <a:gd name="T7" fmla="*/ 208143 h 284"/>
                <a:gd name="T8" fmla="*/ 0 w 641"/>
                <a:gd name="T9" fmla="*/ 0 h 284"/>
                <a:gd name="T10" fmla="*/ 1384733 w 641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41" h="284">
                  <a:moveTo>
                    <a:pt x="465" y="0"/>
                  </a:moveTo>
                  <a:cubicBezTo>
                    <a:pt x="511" y="135"/>
                    <a:pt x="613" y="217"/>
                    <a:pt x="641" y="284"/>
                  </a:cubicBezTo>
                  <a:cubicBezTo>
                    <a:pt x="4" y="284"/>
                    <a:pt x="4" y="284"/>
                    <a:pt x="4" y="284"/>
                  </a:cubicBezTo>
                  <a:cubicBezTo>
                    <a:pt x="23" y="214"/>
                    <a:pt x="63" y="151"/>
                    <a:pt x="37" y="70"/>
                  </a:cubicBezTo>
                  <a:cubicBezTo>
                    <a:pt x="28" y="40"/>
                    <a:pt x="15" y="17"/>
                    <a:pt x="0" y="0"/>
                  </a:cubicBezTo>
                  <a:lnTo>
                    <a:pt x="465" y="0"/>
                  </a:lnTo>
                  <a:close/>
                </a:path>
              </a:pathLst>
            </a:custGeom>
            <a:grpFill/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900" b="0">
                <a:solidFill>
                  <a:prstClr val="black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11" name="Freeform 6"/>
            <p:cNvSpPr/>
            <p:nvPr/>
          </p:nvSpPr>
          <p:spPr bwMode="auto">
            <a:xfrm>
              <a:off x="7703365" y="1339898"/>
              <a:ext cx="2984500" cy="1401233"/>
            </a:xfrm>
            <a:custGeom>
              <a:avLst/>
              <a:gdLst>
                <a:gd name="T0" fmla="*/ 0 w 751"/>
                <a:gd name="T1" fmla="*/ 1050557 h 353"/>
                <a:gd name="T2" fmla="*/ 169773 w 751"/>
                <a:gd name="T3" fmla="*/ 598193 h 353"/>
                <a:gd name="T4" fmla="*/ 2025361 w 751"/>
                <a:gd name="T5" fmla="*/ 446412 h 353"/>
                <a:gd name="T6" fmla="*/ 2236832 w 751"/>
                <a:gd name="T7" fmla="*/ 1050557 h 353"/>
                <a:gd name="T8" fmla="*/ 0 w 751"/>
                <a:gd name="T9" fmla="*/ 1050557 h 3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1" h="353">
                  <a:moveTo>
                    <a:pt x="0" y="353"/>
                  </a:moveTo>
                  <a:cubicBezTo>
                    <a:pt x="14" y="313"/>
                    <a:pt x="20" y="305"/>
                    <a:pt x="57" y="201"/>
                  </a:cubicBezTo>
                  <a:cubicBezTo>
                    <a:pt x="126" y="10"/>
                    <a:pt x="558" y="0"/>
                    <a:pt x="680" y="150"/>
                  </a:cubicBezTo>
                  <a:cubicBezTo>
                    <a:pt x="730" y="213"/>
                    <a:pt x="751" y="284"/>
                    <a:pt x="751" y="353"/>
                  </a:cubicBezTo>
                  <a:lnTo>
                    <a:pt x="0" y="353"/>
                  </a:lnTo>
                  <a:close/>
                </a:path>
              </a:pathLst>
            </a:custGeom>
            <a:grpFill/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900" b="0">
                <a:solidFill>
                  <a:prstClr val="black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12" name="Freeform 7"/>
            <p:cNvSpPr/>
            <p:nvPr/>
          </p:nvSpPr>
          <p:spPr bwMode="auto">
            <a:xfrm>
              <a:off x="7341285" y="2759432"/>
              <a:ext cx="3333749" cy="1138767"/>
            </a:xfrm>
            <a:custGeom>
              <a:avLst/>
              <a:gdLst>
                <a:gd name="T0" fmla="*/ 229391 w 839"/>
                <a:gd name="T1" fmla="*/ 854520 h 287"/>
                <a:gd name="T2" fmla="*/ 211517 w 839"/>
                <a:gd name="T3" fmla="*/ 818791 h 287"/>
                <a:gd name="T4" fmla="*/ 125123 w 839"/>
                <a:gd name="T5" fmla="*/ 777107 h 287"/>
                <a:gd name="T6" fmla="*/ 38728 w 839"/>
                <a:gd name="T7" fmla="*/ 652055 h 287"/>
                <a:gd name="T8" fmla="*/ 151934 w 839"/>
                <a:gd name="T9" fmla="*/ 491275 h 287"/>
                <a:gd name="T10" fmla="*/ 303869 w 839"/>
                <a:gd name="T11" fmla="*/ 256058 h 287"/>
                <a:gd name="T12" fmla="*/ 232370 w 839"/>
                <a:gd name="T13" fmla="*/ 92300 h 287"/>
                <a:gd name="T14" fmla="*/ 262161 w 839"/>
                <a:gd name="T15" fmla="*/ 0 h 287"/>
                <a:gd name="T16" fmla="*/ 2499471 w 839"/>
                <a:gd name="T17" fmla="*/ 0 h 287"/>
                <a:gd name="T18" fmla="*/ 2320725 w 839"/>
                <a:gd name="T19" fmla="*/ 592507 h 287"/>
                <a:gd name="T20" fmla="*/ 2195602 w 839"/>
                <a:gd name="T21" fmla="*/ 854520 h 287"/>
                <a:gd name="T22" fmla="*/ 229391 w 839"/>
                <a:gd name="T23" fmla="*/ 854520 h 28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39" h="287">
                  <a:moveTo>
                    <a:pt x="77" y="287"/>
                  </a:moveTo>
                  <a:cubicBezTo>
                    <a:pt x="76" y="283"/>
                    <a:pt x="74" y="279"/>
                    <a:pt x="71" y="275"/>
                  </a:cubicBezTo>
                  <a:cubicBezTo>
                    <a:pt x="63" y="266"/>
                    <a:pt x="55" y="265"/>
                    <a:pt x="42" y="261"/>
                  </a:cubicBezTo>
                  <a:cubicBezTo>
                    <a:pt x="18" y="253"/>
                    <a:pt x="0" y="244"/>
                    <a:pt x="13" y="219"/>
                  </a:cubicBezTo>
                  <a:cubicBezTo>
                    <a:pt x="24" y="197"/>
                    <a:pt x="26" y="198"/>
                    <a:pt x="51" y="165"/>
                  </a:cubicBezTo>
                  <a:cubicBezTo>
                    <a:pt x="77" y="129"/>
                    <a:pt x="102" y="96"/>
                    <a:pt x="102" y="86"/>
                  </a:cubicBezTo>
                  <a:cubicBezTo>
                    <a:pt x="102" y="60"/>
                    <a:pt x="69" y="60"/>
                    <a:pt x="78" y="31"/>
                  </a:cubicBezTo>
                  <a:cubicBezTo>
                    <a:pt x="82" y="18"/>
                    <a:pt x="85" y="9"/>
                    <a:pt x="88" y="0"/>
                  </a:cubicBezTo>
                  <a:cubicBezTo>
                    <a:pt x="839" y="0"/>
                    <a:pt x="839" y="0"/>
                    <a:pt x="839" y="0"/>
                  </a:cubicBezTo>
                  <a:cubicBezTo>
                    <a:pt x="839" y="74"/>
                    <a:pt x="815" y="145"/>
                    <a:pt x="779" y="199"/>
                  </a:cubicBezTo>
                  <a:cubicBezTo>
                    <a:pt x="764" y="222"/>
                    <a:pt x="749" y="248"/>
                    <a:pt x="737" y="287"/>
                  </a:cubicBezTo>
                  <a:lnTo>
                    <a:pt x="77" y="287"/>
                  </a:lnTo>
                  <a:close/>
                </a:path>
              </a:pathLst>
            </a:custGeom>
            <a:grpFill/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900">
                <a:solidFill>
                  <a:prstClr val="black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13" name="Freeform 8"/>
            <p:cNvSpPr/>
            <p:nvPr/>
          </p:nvSpPr>
          <p:spPr bwMode="auto">
            <a:xfrm>
              <a:off x="7552951" y="3893965"/>
              <a:ext cx="2724149" cy="1138767"/>
            </a:xfrm>
            <a:custGeom>
              <a:avLst/>
              <a:gdLst>
                <a:gd name="T0" fmla="*/ 1983736 w 686"/>
                <a:gd name="T1" fmla="*/ 294765 h 287"/>
                <a:gd name="T2" fmla="*/ 2043308 w 686"/>
                <a:gd name="T3" fmla="*/ 854520 h 287"/>
                <a:gd name="T4" fmla="*/ 658267 w 686"/>
                <a:gd name="T5" fmla="*/ 854520 h 287"/>
                <a:gd name="T6" fmla="*/ 157865 w 686"/>
                <a:gd name="T7" fmla="*/ 660988 h 287"/>
                <a:gd name="T8" fmla="*/ 44679 w 686"/>
                <a:gd name="T9" fmla="*/ 547846 h 287"/>
                <a:gd name="T10" fmla="*/ 74465 w 686"/>
                <a:gd name="T11" fmla="*/ 387065 h 287"/>
                <a:gd name="T12" fmla="*/ 44679 w 686"/>
                <a:gd name="T13" fmla="*/ 279878 h 287"/>
                <a:gd name="T14" fmla="*/ 59572 w 686"/>
                <a:gd name="T15" fmla="*/ 223307 h 287"/>
                <a:gd name="T16" fmla="*/ 23829 w 686"/>
                <a:gd name="T17" fmla="*/ 190555 h 287"/>
                <a:gd name="T18" fmla="*/ 41700 w 686"/>
                <a:gd name="T19" fmla="*/ 104210 h 287"/>
                <a:gd name="T20" fmla="*/ 74465 w 686"/>
                <a:gd name="T21" fmla="*/ 0 h 287"/>
                <a:gd name="T22" fmla="*/ 2040329 w 686"/>
                <a:gd name="T23" fmla="*/ 0 h 287"/>
                <a:gd name="T24" fmla="*/ 1983736 w 686"/>
                <a:gd name="T25" fmla="*/ 294765 h 28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86" h="287">
                  <a:moveTo>
                    <a:pt x="666" y="99"/>
                  </a:moveTo>
                  <a:cubicBezTo>
                    <a:pt x="658" y="172"/>
                    <a:pt x="668" y="233"/>
                    <a:pt x="686" y="287"/>
                  </a:cubicBezTo>
                  <a:cubicBezTo>
                    <a:pt x="221" y="287"/>
                    <a:pt x="221" y="287"/>
                    <a:pt x="221" y="287"/>
                  </a:cubicBezTo>
                  <a:cubicBezTo>
                    <a:pt x="167" y="221"/>
                    <a:pt x="86" y="228"/>
                    <a:pt x="53" y="222"/>
                  </a:cubicBezTo>
                  <a:cubicBezTo>
                    <a:pt x="26" y="217"/>
                    <a:pt x="16" y="192"/>
                    <a:pt x="15" y="184"/>
                  </a:cubicBezTo>
                  <a:cubicBezTo>
                    <a:pt x="12" y="171"/>
                    <a:pt x="12" y="151"/>
                    <a:pt x="25" y="130"/>
                  </a:cubicBezTo>
                  <a:cubicBezTo>
                    <a:pt x="37" y="108"/>
                    <a:pt x="22" y="109"/>
                    <a:pt x="15" y="94"/>
                  </a:cubicBezTo>
                  <a:cubicBezTo>
                    <a:pt x="11" y="87"/>
                    <a:pt x="18" y="76"/>
                    <a:pt x="20" y="75"/>
                  </a:cubicBezTo>
                  <a:cubicBezTo>
                    <a:pt x="24" y="73"/>
                    <a:pt x="16" y="73"/>
                    <a:pt x="8" y="64"/>
                  </a:cubicBezTo>
                  <a:cubicBezTo>
                    <a:pt x="0" y="54"/>
                    <a:pt x="8" y="45"/>
                    <a:pt x="14" y="35"/>
                  </a:cubicBezTo>
                  <a:cubicBezTo>
                    <a:pt x="19" y="27"/>
                    <a:pt x="28" y="14"/>
                    <a:pt x="25" y="0"/>
                  </a:cubicBezTo>
                  <a:cubicBezTo>
                    <a:pt x="685" y="0"/>
                    <a:pt x="685" y="0"/>
                    <a:pt x="685" y="0"/>
                  </a:cubicBezTo>
                  <a:cubicBezTo>
                    <a:pt x="677" y="27"/>
                    <a:pt x="670" y="59"/>
                    <a:pt x="666" y="99"/>
                  </a:cubicBezTo>
                  <a:close/>
                </a:path>
              </a:pathLst>
            </a:custGeom>
            <a:grpFill/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900" b="0">
                <a:solidFill>
                  <a:prstClr val="black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sp>
        <p:nvSpPr>
          <p:cNvPr id="46" name="Rounded Rectangle 48"/>
          <p:cNvSpPr/>
          <p:nvPr/>
        </p:nvSpPr>
        <p:spPr>
          <a:xfrm>
            <a:off x="5469747" y="2944918"/>
            <a:ext cx="1226640" cy="681325"/>
          </a:xfrm>
          <a:prstGeom prst="roundRect">
            <a:avLst/>
          </a:prstGeom>
          <a:blipFill>
            <a:blip r:embed="rId2"/>
            <a:stretch>
              <a:fillRect b="-30000"/>
            </a:stretch>
          </a:blip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47" name="Rounded Rectangle 2"/>
          <p:cNvSpPr/>
          <p:nvPr/>
        </p:nvSpPr>
        <p:spPr>
          <a:xfrm>
            <a:off x="5469747" y="1759699"/>
            <a:ext cx="1226640" cy="681325"/>
          </a:xfrm>
          <a:prstGeom prst="roundRect">
            <a:avLst/>
          </a:prstGeom>
          <a:blipFill>
            <a:blip r:embed="rId2"/>
            <a:stretch>
              <a:fillRect b="-30000"/>
            </a:stretch>
          </a:blip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48" name="Rounded Rectangle 52"/>
          <p:cNvSpPr/>
          <p:nvPr/>
        </p:nvSpPr>
        <p:spPr>
          <a:xfrm>
            <a:off x="5469747" y="4136659"/>
            <a:ext cx="1226640" cy="681325"/>
          </a:xfrm>
          <a:prstGeom prst="roundRect">
            <a:avLst/>
          </a:prstGeom>
          <a:blipFill>
            <a:blip r:embed="rId2"/>
            <a:stretch>
              <a:fillRect b="-30000"/>
            </a:stretch>
          </a:blip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49" name="Rounded Rectangle 56"/>
          <p:cNvSpPr/>
          <p:nvPr/>
        </p:nvSpPr>
        <p:spPr>
          <a:xfrm>
            <a:off x="5469747" y="5328399"/>
            <a:ext cx="1226640" cy="681325"/>
          </a:xfrm>
          <a:prstGeom prst="roundRect">
            <a:avLst/>
          </a:prstGeom>
          <a:blipFill>
            <a:blip r:embed="rId2"/>
            <a:stretch>
              <a:fillRect b="-30000"/>
            </a:stretch>
          </a:blip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851919" y="161759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 defTabSz="913765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200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添加标题</a:t>
            </a:r>
            <a:endParaRPr lang="en-US" altLang="zh-CN" sz="2200" dirty="0">
              <a:solidFill>
                <a:srgbClr val="041969"/>
              </a:solidFill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1491916" y="1995905"/>
            <a:ext cx="367316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marL="0" marR="0" lvl="0" indent="0" algn="r" defTabSz="913765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华文细黑"/>
                <a:ea typeface="字魂35号-经典雅黑"/>
                <a:sym typeface="华文细黑"/>
              </a:rPr>
              <a:t>在此录入上述图表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华文细黑"/>
                <a:ea typeface="字魂35号-经典雅黑"/>
                <a:sym typeface="华文细黑"/>
              </a:rPr>
              <a:t>的综合描述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华文细黑"/>
                <a:ea typeface="字魂35号-经典雅黑"/>
                <a:sym typeface="华文细黑"/>
              </a:rPr>
              <a:t>说明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华文细黑"/>
                <a:ea typeface="字魂35号-经典雅黑"/>
                <a:sym typeface="华文细黑"/>
              </a:rPr>
              <a:t>，在此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华文细黑"/>
                <a:ea typeface="字魂35号-经典雅黑"/>
                <a:sym typeface="华文细黑"/>
              </a:rPr>
              <a:t>录入上述图表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华文细黑"/>
                <a:ea typeface="字魂35号-经典雅黑"/>
                <a:sym typeface="华文细黑"/>
              </a:rPr>
              <a:t>的综合描述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华文细黑"/>
                <a:ea typeface="字魂35号-经典雅黑"/>
                <a:sym typeface="华文细黑"/>
              </a:rPr>
              <a:t>说明。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604411" y="1809464"/>
            <a:ext cx="9573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200" b="0" dirty="0" smtClean="0">
                <a:solidFill>
                  <a:prstClr val="white">
                    <a:lumMod val="95000"/>
                  </a:prstClr>
                </a:solidFill>
                <a:latin typeface="华文细黑"/>
                <a:ea typeface="字魂35号-经典雅黑"/>
                <a:sym typeface="华文细黑"/>
              </a:rPr>
              <a:t>99%</a:t>
            </a:r>
            <a:endParaRPr lang="zh-CN" altLang="en-US" sz="3200" b="0" dirty="0">
              <a:solidFill>
                <a:prstClr val="white">
                  <a:lumMod val="95000"/>
                </a:prstClr>
              </a:solidFill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554718" y="4143180"/>
            <a:ext cx="10567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600" dirty="0">
                <a:solidFill>
                  <a:prstClr val="white">
                    <a:lumMod val="95000"/>
                  </a:prstClr>
                </a:solidFill>
                <a:latin typeface="华文细黑"/>
                <a:ea typeface="字魂35号-经典雅黑"/>
                <a:sym typeface="华文细黑"/>
              </a:rPr>
              <a:t>6</a:t>
            </a:r>
            <a:r>
              <a:rPr lang="en-US" altLang="zh-CN" sz="3600" b="0" dirty="0" smtClean="0">
                <a:solidFill>
                  <a:prstClr val="white">
                    <a:lumMod val="95000"/>
                  </a:prstClr>
                </a:solidFill>
                <a:latin typeface="华文细黑"/>
                <a:ea typeface="字魂35号-经典雅黑"/>
                <a:sym typeface="华文细黑"/>
              </a:rPr>
              <a:t>.6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华文细黑"/>
                <a:ea typeface="字魂35号-经典雅黑"/>
                <a:sym typeface="华文细黑"/>
              </a:rPr>
              <a:t>亿</a:t>
            </a:r>
            <a:endParaRPr lang="zh-CN" altLang="en-US" sz="3200" dirty="0">
              <a:solidFill>
                <a:prstClr val="white">
                  <a:lumMod val="95000"/>
                </a:prstClr>
              </a:solidFill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5532275" y="2976322"/>
            <a:ext cx="11015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200" b="0" dirty="0" smtClean="0">
                <a:solidFill>
                  <a:prstClr val="white">
                    <a:lumMod val="95000"/>
                  </a:prstClr>
                </a:solidFill>
                <a:latin typeface="华文细黑"/>
                <a:ea typeface="字魂35号-经典雅黑"/>
                <a:sym typeface="华文细黑"/>
              </a:rPr>
              <a:t>52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华文细黑"/>
                <a:ea typeface="字魂35号-经典雅黑"/>
                <a:sym typeface="华文细黑"/>
              </a:rPr>
              <a:t>星期</a:t>
            </a:r>
            <a:endParaRPr lang="zh-CN" altLang="en-US" dirty="0">
              <a:solidFill>
                <a:prstClr val="white">
                  <a:lumMod val="95000"/>
                </a:prstClr>
              </a:solidFill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5604412" y="5371592"/>
            <a:ext cx="9573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200" b="0" dirty="0" smtClean="0">
                <a:solidFill>
                  <a:prstClr val="white">
                    <a:lumMod val="95000"/>
                  </a:prstClr>
                </a:solidFill>
                <a:latin typeface="华文细黑"/>
                <a:ea typeface="字魂35号-经典雅黑"/>
                <a:sym typeface="华文细黑"/>
              </a:rPr>
              <a:t>85%</a:t>
            </a:r>
            <a:endParaRPr lang="zh-CN" altLang="en-US" sz="3200" b="0" dirty="0">
              <a:solidFill>
                <a:prstClr val="white">
                  <a:lumMod val="95000"/>
                </a:prstClr>
              </a:solidFill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851919" y="280962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 defTabSz="913765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200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添加标题</a:t>
            </a:r>
            <a:endParaRPr lang="en-US" altLang="zh-CN" sz="2200" dirty="0">
              <a:solidFill>
                <a:srgbClr val="041969"/>
              </a:solidFill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61" name="矩形 47"/>
          <p:cNvSpPr>
            <a:spLocks noChangeArrowheads="1"/>
          </p:cNvSpPr>
          <p:nvPr/>
        </p:nvSpPr>
        <p:spPr bwMode="auto">
          <a:xfrm>
            <a:off x="1491916" y="3187941"/>
            <a:ext cx="367316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marL="0" marR="0" lvl="0" indent="0" algn="r" defTabSz="913765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华文细黑"/>
                <a:ea typeface="字魂35号-经典雅黑"/>
                <a:sym typeface="华文细黑"/>
              </a:rPr>
              <a:t>在此录入上述图表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华文细黑"/>
                <a:ea typeface="字魂35号-经典雅黑"/>
                <a:sym typeface="华文细黑"/>
              </a:rPr>
              <a:t>的综合描述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华文细黑"/>
                <a:ea typeface="字魂35号-经典雅黑"/>
                <a:sym typeface="华文细黑"/>
              </a:rPr>
              <a:t>说明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华文细黑"/>
                <a:ea typeface="字魂35号-经典雅黑"/>
                <a:sym typeface="华文细黑"/>
              </a:rPr>
              <a:t>，在此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华文细黑"/>
                <a:ea typeface="字魂35号-经典雅黑"/>
                <a:sym typeface="华文细黑"/>
              </a:rPr>
              <a:t>录入上述图表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华文细黑"/>
                <a:ea typeface="字魂35号-经典雅黑"/>
                <a:sym typeface="华文细黑"/>
              </a:rPr>
              <a:t>的综合描述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华文细黑"/>
                <a:ea typeface="字魂35号-经典雅黑"/>
                <a:sym typeface="华文细黑"/>
              </a:rPr>
              <a:t>说明。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851919" y="399373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 defTabSz="913765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200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添加标题</a:t>
            </a:r>
            <a:endParaRPr lang="en-US" altLang="zh-CN" sz="2200" dirty="0">
              <a:solidFill>
                <a:srgbClr val="041969"/>
              </a:solidFill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1491916" y="4372047"/>
            <a:ext cx="367316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marL="0" marR="0" lvl="0" indent="0" algn="r" defTabSz="913765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华文细黑"/>
                <a:ea typeface="字魂35号-经典雅黑"/>
                <a:sym typeface="华文细黑"/>
              </a:rPr>
              <a:t>在此录入上述图表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华文细黑"/>
                <a:ea typeface="字魂35号-经典雅黑"/>
                <a:sym typeface="华文细黑"/>
              </a:rPr>
              <a:t>的综合描述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华文细黑"/>
                <a:ea typeface="字魂35号-经典雅黑"/>
                <a:sym typeface="华文细黑"/>
              </a:rPr>
              <a:t>说明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华文细黑"/>
                <a:ea typeface="字魂35号-经典雅黑"/>
                <a:sym typeface="华文细黑"/>
              </a:rPr>
              <a:t>，在此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华文细黑"/>
                <a:ea typeface="字魂35号-经典雅黑"/>
                <a:sym typeface="华文细黑"/>
              </a:rPr>
              <a:t>录入上述图表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华文细黑"/>
                <a:ea typeface="字魂35号-经典雅黑"/>
                <a:sym typeface="华文细黑"/>
              </a:rPr>
              <a:t>的综合描述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华文细黑"/>
                <a:ea typeface="字魂35号-经典雅黑"/>
                <a:sym typeface="华文细黑"/>
              </a:rPr>
              <a:t>说明。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851919" y="518577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 defTabSz="913765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200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添加标题</a:t>
            </a:r>
            <a:endParaRPr lang="en-US" altLang="zh-CN" sz="2200" dirty="0">
              <a:solidFill>
                <a:srgbClr val="041969"/>
              </a:solidFill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65" name="矩形 47"/>
          <p:cNvSpPr>
            <a:spLocks noChangeArrowheads="1"/>
          </p:cNvSpPr>
          <p:nvPr/>
        </p:nvSpPr>
        <p:spPr bwMode="auto">
          <a:xfrm>
            <a:off x="1491916" y="5564083"/>
            <a:ext cx="367316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marL="0" marR="0" lvl="0" indent="0" algn="r" defTabSz="913765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华文细黑"/>
                <a:ea typeface="字魂35号-经典雅黑"/>
                <a:sym typeface="华文细黑"/>
              </a:rPr>
              <a:t>在此录入上述图表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华文细黑"/>
                <a:ea typeface="字魂35号-经典雅黑"/>
                <a:sym typeface="华文细黑"/>
              </a:rPr>
              <a:t>的综合描述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华文细黑"/>
                <a:ea typeface="字魂35号-经典雅黑"/>
                <a:sym typeface="华文细黑"/>
              </a:rPr>
              <a:t>说明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华文细黑"/>
                <a:ea typeface="字魂35号-经典雅黑"/>
                <a:sym typeface="华文细黑"/>
              </a:rPr>
              <a:t>，在此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华文细黑"/>
                <a:ea typeface="字魂35号-经典雅黑"/>
                <a:sym typeface="华文细黑"/>
              </a:rPr>
              <a:t>录入上述图表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华文细黑"/>
                <a:ea typeface="字魂35号-经典雅黑"/>
                <a:sym typeface="华文细黑"/>
              </a:rPr>
              <a:t>的综合描述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华文细黑"/>
                <a:ea typeface="字魂35号-经典雅黑"/>
                <a:sym typeface="华文细黑"/>
              </a:rPr>
              <a:t>说明。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华文细黑"/>
              <a:ea typeface="字魂35号-经典雅黑"/>
              <a:sym typeface="华文细黑"/>
            </a:endParaRPr>
          </a:p>
        </p:txBody>
      </p:sp>
    </p:spTree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49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49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349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849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349"/>
                            </p:stCondLst>
                            <p:childTnLst>
                              <p:par>
                                <p:cTn id="5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849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349"/>
                            </p:stCondLst>
                            <p:childTnLst>
                              <p:par>
                                <p:cTn id="7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849"/>
                            </p:stCondLst>
                            <p:childTnLst>
                              <p:par>
                                <p:cTn id="8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6" grpId="0" animBg="1"/>
      <p:bldP spid="47" grpId="0" animBg="1"/>
      <p:bldP spid="48" grpId="0" animBg="1"/>
      <p:bldP spid="49" grpId="0" animBg="1"/>
      <p:bldP spid="50" grpId="0"/>
      <p:bldP spid="51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PA-文本框 8"/>
          <p:cNvSpPr txBox="1"/>
          <p:nvPr>
            <p:custDataLst>
              <p:tags r:id="rId3"/>
            </p:custDataLst>
          </p:nvPr>
        </p:nvSpPr>
        <p:spPr>
          <a:xfrm>
            <a:off x="2592470" y="1934224"/>
            <a:ext cx="70205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/>
                <a:ea typeface="字魂35号-经典雅黑"/>
                <a:sym typeface="华文细黑"/>
              </a:rPr>
              <a:t>感谢您的聆听指导</a:t>
            </a:r>
            <a:endParaRPr lang="zh-CN" altLang="en-US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0" name="PA-文本框 9"/>
          <p:cNvSpPr txBox="1"/>
          <p:nvPr>
            <p:custDataLst>
              <p:tags r:id="rId4"/>
            </p:custDataLst>
          </p:nvPr>
        </p:nvSpPr>
        <p:spPr>
          <a:xfrm>
            <a:off x="5904629" y="3042525"/>
            <a:ext cx="36880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dirty="0" smtClean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华文细黑"/>
              </a:rPr>
              <a:t>THANKS!</a:t>
            </a:r>
            <a:endParaRPr lang="zh-CN" altLang="en-US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魂35号-经典雅黑" pitchFamily="2" charset="-122"/>
              <a:ea typeface="字魂35号-经典雅黑" pitchFamily="2" charset="-122"/>
              <a:sym typeface="华文细黑"/>
            </a:endParaRPr>
          </a:p>
        </p:txBody>
      </p:sp>
      <p:sp>
        <p:nvSpPr>
          <p:cNvPr id="12" name="PA-平行四边形 11"/>
          <p:cNvSpPr/>
          <p:nvPr>
            <p:custDataLst>
              <p:tags r:id="rId5"/>
            </p:custDataLst>
          </p:nvPr>
        </p:nvSpPr>
        <p:spPr>
          <a:xfrm>
            <a:off x="3316219" y="1697900"/>
            <a:ext cx="1938578" cy="45719"/>
          </a:xfrm>
          <a:prstGeom prst="parallelogram">
            <a:avLst>
              <a:gd name="adj" fmla="val 33526"/>
            </a:avLst>
          </a:prstGeom>
          <a:gradFill flip="none" rotWithShape="1">
            <a:gsLst>
              <a:gs pos="0">
                <a:schemeClr val="accent1">
                  <a:lumMod val="40000"/>
                  <a:lumOff val="60000"/>
                  <a:alpha val="0"/>
                </a:schemeClr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4" name="PA-平行四边形 13"/>
          <p:cNvSpPr/>
          <p:nvPr>
            <p:custDataLst>
              <p:tags r:id="rId6"/>
            </p:custDataLst>
          </p:nvPr>
        </p:nvSpPr>
        <p:spPr>
          <a:xfrm>
            <a:off x="1975522" y="4301009"/>
            <a:ext cx="2043115" cy="36000"/>
          </a:xfrm>
          <a:prstGeom prst="parallelogram">
            <a:avLst>
              <a:gd name="adj" fmla="val 33526"/>
            </a:avLst>
          </a:prstGeom>
          <a:gradFill flip="none" rotWithShape="1">
            <a:gsLst>
              <a:gs pos="0">
                <a:srgbClr val="2EF4FE">
                  <a:alpha val="0"/>
                </a:srgbClr>
              </a:gs>
              <a:gs pos="100000">
                <a:srgbClr val="2EF4FE">
                  <a:alpha val="5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7" name="PA-平行四边形 16"/>
          <p:cNvSpPr/>
          <p:nvPr>
            <p:custDataLst>
              <p:tags r:id="rId7"/>
            </p:custDataLst>
          </p:nvPr>
        </p:nvSpPr>
        <p:spPr>
          <a:xfrm>
            <a:off x="5296139" y="4155332"/>
            <a:ext cx="3138332" cy="45719"/>
          </a:xfrm>
          <a:prstGeom prst="parallelogram">
            <a:avLst>
              <a:gd name="adj" fmla="val 33526"/>
            </a:avLst>
          </a:prstGeom>
          <a:gradFill flip="none" rotWithShape="1">
            <a:gsLst>
              <a:gs pos="0">
                <a:schemeClr val="accent1">
                  <a:lumMod val="40000"/>
                  <a:lumOff val="60000"/>
                  <a:alpha val="0"/>
                </a:schemeClr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8" name="PA-平行四边形 17"/>
          <p:cNvSpPr/>
          <p:nvPr>
            <p:custDataLst>
              <p:tags r:id="rId8"/>
            </p:custDataLst>
          </p:nvPr>
        </p:nvSpPr>
        <p:spPr>
          <a:xfrm>
            <a:off x="9205281" y="3016901"/>
            <a:ext cx="1194157" cy="45719"/>
          </a:xfrm>
          <a:prstGeom prst="parallelogram">
            <a:avLst>
              <a:gd name="adj" fmla="val 33526"/>
            </a:avLst>
          </a:prstGeom>
          <a:gradFill flip="none" rotWithShape="1">
            <a:gsLst>
              <a:gs pos="0">
                <a:srgbClr val="2EF4FE">
                  <a:alpha val="0"/>
                </a:srgbClr>
              </a:gs>
              <a:gs pos="100000">
                <a:srgbClr val="2EF4FE">
                  <a:alpha val="2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9" name="PA-平行四边形 18"/>
          <p:cNvSpPr/>
          <p:nvPr>
            <p:custDataLst>
              <p:tags r:id="rId9"/>
            </p:custDataLst>
          </p:nvPr>
        </p:nvSpPr>
        <p:spPr>
          <a:xfrm>
            <a:off x="8787825" y="1784043"/>
            <a:ext cx="1194157" cy="36000"/>
          </a:xfrm>
          <a:prstGeom prst="parallelogram">
            <a:avLst>
              <a:gd name="adj" fmla="val 33526"/>
            </a:avLst>
          </a:prstGeom>
          <a:gradFill flip="none" rotWithShape="1">
            <a:gsLst>
              <a:gs pos="0">
                <a:srgbClr val="2EF4FE">
                  <a:alpha val="0"/>
                </a:srgbClr>
              </a:gs>
              <a:gs pos="100000">
                <a:srgbClr val="2EF4FE">
                  <a:alpha val="8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/>
              <a:ea typeface="字魂35号-经典雅黑"/>
              <a:sym typeface="华文细黑"/>
            </a:endParaRPr>
          </a:p>
        </p:txBody>
      </p:sp>
      <p:grpSp>
        <p:nvGrpSpPr>
          <p:cNvPr id="25" name="PA-组合 24"/>
          <p:cNvGrpSpPr/>
          <p:nvPr>
            <p:custDataLst>
              <p:tags r:id="rId10"/>
            </p:custDataLst>
          </p:nvPr>
        </p:nvGrpSpPr>
        <p:grpSpPr>
          <a:xfrm>
            <a:off x="2870717" y="3197416"/>
            <a:ext cx="2861193" cy="683729"/>
            <a:chOff x="2940167" y="2632413"/>
            <a:chExt cx="2861193" cy="683729"/>
          </a:xfrm>
        </p:grpSpPr>
        <p:sp>
          <p:nvSpPr>
            <p:cNvPr id="11" name="PA-平行四边形 10"/>
            <p:cNvSpPr/>
            <p:nvPr>
              <p:custDataLst>
                <p:tags r:id="rId11"/>
              </p:custDataLst>
            </p:nvPr>
          </p:nvSpPr>
          <p:spPr>
            <a:xfrm>
              <a:off x="2940167" y="2632413"/>
              <a:ext cx="2861193" cy="679365"/>
            </a:xfrm>
            <a:prstGeom prst="parallelogram">
              <a:avLst>
                <a:gd name="adj" fmla="val 33526"/>
              </a:avLst>
            </a:prstGeom>
            <a:gradFill flip="none" rotWithShape="1">
              <a:gsLst>
                <a:gs pos="0">
                  <a:schemeClr val="accent1">
                    <a:lumMod val="40000"/>
                    <a:lumOff val="60000"/>
                    <a:alpha val="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0" name="PA-文本框 19"/>
            <p:cNvSpPr txBox="1"/>
            <p:nvPr>
              <p:custDataLst>
                <p:tags r:id="rId12"/>
              </p:custDataLst>
            </p:nvPr>
          </p:nvSpPr>
          <p:spPr>
            <a:xfrm>
              <a:off x="3000298" y="2669811"/>
              <a:ext cx="26283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i="1" dirty="0" smtClean="0">
                  <a:solidFill>
                    <a:schemeClr val="bg1"/>
                  </a:solidFill>
                  <a:latin typeface="华文细黑"/>
                  <a:ea typeface="字魂35号-经典雅黑"/>
                  <a:sym typeface="华文细黑"/>
                </a:rPr>
                <a:t>PLEASE  ADD YOUR CAMPANY  SLOGAN</a:t>
              </a:r>
              <a:endParaRPr lang="zh-CN" altLang="en-US" i="1" dirty="0">
                <a:solidFill>
                  <a:schemeClr val="bg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6446439" y="4840524"/>
            <a:ext cx="321572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华文细黑"/>
              </a:rPr>
              <a:t>主讲人：  </a:t>
            </a:r>
            <a:r>
              <a:rPr lang="en-US" altLang="zh-CN" sz="2000" dirty="0" smtClean="0">
                <a:solidFill>
                  <a:schemeClr val="bg1"/>
                </a:solidFill>
                <a:latin typeface="华文细黑"/>
                <a:ea typeface="字魂35号-经典雅黑"/>
                <a:sym typeface="华文细黑"/>
              </a:rPr>
              <a:t>20XX.XX</a:t>
            </a:r>
            <a:endParaRPr lang="zh-CN" altLang="en-US" sz="2000" dirty="0">
              <a:solidFill>
                <a:schemeClr val="bg1"/>
              </a:solidFill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23" name="Shape 206"/>
          <p:cNvSpPr>
            <a:spLocks noChangeArrowheads="1"/>
          </p:cNvSpPr>
          <p:nvPr/>
        </p:nvSpPr>
        <p:spPr bwMode="auto">
          <a:xfrm>
            <a:off x="1748414" y="2295799"/>
            <a:ext cx="254000" cy="1318684"/>
          </a:xfrm>
          <a:custGeom>
            <a:avLst/>
            <a:gdLst>
              <a:gd name="T0" fmla="*/ 20231 w 21600"/>
              <a:gd name="T1" fmla="*/ 0 h 21600"/>
              <a:gd name="T2" fmla="*/ 0 w 21600"/>
              <a:gd name="T3" fmla="*/ 0 h 21600"/>
              <a:gd name="T4" fmla="*/ 0 w 21600"/>
              <a:gd name="T5" fmla="*/ 21600 h 21600"/>
              <a:gd name="T6" fmla="*/ 21600 w 21600"/>
              <a:gd name="T7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31" y="0"/>
                </a:move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25400">
            <a:solidFill>
              <a:srgbClr val="FFFFFF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24" name="Shape 207"/>
          <p:cNvSpPr>
            <a:spLocks noChangeArrowheads="1"/>
          </p:cNvSpPr>
          <p:nvPr/>
        </p:nvSpPr>
        <p:spPr bwMode="auto">
          <a:xfrm rot="10800000">
            <a:off x="10144709" y="2295799"/>
            <a:ext cx="256116" cy="1318684"/>
          </a:xfrm>
          <a:custGeom>
            <a:avLst/>
            <a:gdLst>
              <a:gd name="T0" fmla="*/ 20231 w 21600"/>
              <a:gd name="T1" fmla="*/ 0 h 21600"/>
              <a:gd name="T2" fmla="*/ 0 w 21600"/>
              <a:gd name="T3" fmla="*/ 0 h 21600"/>
              <a:gd name="T4" fmla="*/ 0 w 21600"/>
              <a:gd name="T5" fmla="*/ 21600 h 21600"/>
              <a:gd name="T6" fmla="*/ 21600 w 21600"/>
              <a:gd name="T7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31" y="0"/>
                </a:move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25400">
            <a:solidFill>
              <a:srgbClr val="FFFFFF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26" name="Shape 208"/>
          <p:cNvSpPr>
            <a:spLocks noChangeShapeType="1"/>
          </p:cNvSpPr>
          <p:nvPr/>
        </p:nvSpPr>
        <p:spPr bwMode="auto">
          <a:xfrm flipV="1">
            <a:off x="10769125" y="2376232"/>
            <a:ext cx="0" cy="1155700"/>
          </a:xfrm>
          <a:prstGeom prst="line">
            <a:avLst/>
          </a:prstGeom>
          <a:noFill/>
          <a:ln w="25400">
            <a:solidFill>
              <a:srgbClr val="FFFFFF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27" name="Shape 209"/>
          <p:cNvSpPr>
            <a:spLocks noChangeShapeType="1"/>
          </p:cNvSpPr>
          <p:nvPr/>
        </p:nvSpPr>
        <p:spPr bwMode="auto">
          <a:xfrm flipV="1">
            <a:off x="11137425" y="2524399"/>
            <a:ext cx="0" cy="861484"/>
          </a:xfrm>
          <a:prstGeom prst="line">
            <a:avLst/>
          </a:prstGeom>
          <a:noFill/>
          <a:ln w="25400">
            <a:solidFill>
              <a:srgbClr val="FFFFFF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28" name="Shape 210"/>
          <p:cNvSpPr>
            <a:spLocks noChangeShapeType="1"/>
          </p:cNvSpPr>
          <p:nvPr/>
        </p:nvSpPr>
        <p:spPr bwMode="auto">
          <a:xfrm flipV="1">
            <a:off x="1426280" y="2376232"/>
            <a:ext cx="0" cy="1155700"/>
          </a:xfrm>
          <a:prstGeom prst="line">
            <a:avLst/>
          </a:prstGeom>
          <a:noFill/>
          <a:ln w="25400">
            <a:solidFill>
              <a:srgbClr val="FFFFFF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29" name="Shape 211"/>
          <p:cNvSpPr>
            <a:spLocks noChangeShapeType="1"/>
          </p:cNvSpPr>
          <p:nvPr/>
        </p:nvSpPr>
        <p:spPr bwMode="auto">
          <a:xfrm flipV="1">
            <a:off x="1034697" y="2524399"/>
            <a:ext cx="0" cy="861484"/>
          </a:xfrm>
          <a:prstGeom prst="line">
            <a:avLst/>
          </a:prstGeom>
          <a:noFill/>
          <a:ln w="25400">
            <a:solidFill>
              <a:srgbClr val="FFFFFF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14:shred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100"/>
                            </p:stCondLst>
                            <p:childTnLst>
                              <p:par>
                                <p:cTn id="6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 animBg="1"/>
      <p:bldP spid="14" grpId="0" animBg="1"/>
      <p:bldP spid="17" grpId="0" animBg="1"/>
      <p:bldP spid="21" grpId="0"/>
      <p:bldP spid="23" grpId="0" animBg="1"/>
      <p:bldP spid="24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70"/>
            <a:ext cx="12189611" cy="6858000"/>
          </a:xfrm>
          <a:prstGeom prst="rect">
            <a:avLst/>
          </a:prstGeom>
        </p:spPr>
      </p:pic>
      <p:sp>
        <p:nvSpPr>
          <p:cNvPr id="10" name="Shape 206"/>
          <p:cNvSpPr>
            <a:spLocks noChangeArrowheads="1"/>
          </p:cNvSpPr>
          <p:nvPr/>
        </p:nvSpPr>
        <p:spPr bwMode="auto">
          <a:xfrm>
            <a:off x="2948199" y="1711598"/>
            <a:ext cx="254000" cy="1318684"/>
          </a:xfrm>
          <a:custGeom>
            <a:avLst/>
            <a:gdLst>
              <a:gd name="T0" fmla="*/ 20231 w 21600"/>
              <a:gd name="T1" fmla="*/ 0 h 21600"/>
              <a:gd name="T2" fmla="*/ 0 w 21600"/>
              <a:gd name="T3" fmla="*/ 0 h 21600"/>
              <a:gd name="T4" fmla="*/ 0 w 21600"/>
              <a:gd name="T5" fmla="*/ 21600 h 21600"/>
              <a:gd name="T6" fmla="*/ 21600 w 21600"/>
              <a:gd name="T7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31" y="0"/>
                </a:move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25400">
            <a:solidFill>
              <a:srgbClr val="FFFFFF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1" name="Shape 207"/>
          <p:cNvSpPr>
            <a:spLocks noChangeArrowheads="1"/>
          </p:cNvSpPr>
          <p:nvPr/>
        </p:nvSpPr>
        <p:spPr bwMode="auto">
          <a:xfrm rot="10800000">
            <a:off x="9062826" y="1762398"/>
            <a:ext cx="256116" cy="1318684"/>
          </a:xfrm>
          <a:custGeom>
            <a:avLst/>
            <a:gdLst>
              <a:gd name="T0" fmla="*/ 20231 w 21600"/>
              <a:gd name="T1" fmla="*/ 0 h 21600"/>
              <a:gd name="T2" fmla="*/ 0 w 21600"/>
              <a:gd name="T3" fmla="*/ 0 h 21600"/>
              <a:gd name="T4" fmla="*/ 0 w 21600"/>
              <a:gd name="T5" fmla="*/ 21600 h 21600"/>
              <a:gd name="T6" fmla="*/ 21600 w 21600"/>
              <a:gd name="T7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31" y="0"/>
                </a:move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25400">
            <a:solidFill>
              <a:srgbClr val="FFFFFF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2" name="Shape 208"/>
          <p:cNvSpPr>
            <a:spLocks noChangeShapeType="1"/>
          </p:cNvSpPr>
          <p:nvPr/>
        </p:nvSpPr>
        <p:spPr bwMode="auto">
          <a:xfrm flipV="1">
            <a:off x="9687242" y="1842831"/>
            <a:ext cx="0" cy="1155700"/>
          </a:xfrm>
          <a:prstGeom prst="line">
            <a:avLst/>
          </a:prstGeom>
          <a:noFill/>
          <a:ln w="25400">
            <a:solidFill>
              <a:srgbClr val="FFFFFF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3" name="Shape 209"/>
          <p:cNvSpPr>
            <a:spLocks noChangeShapeType="1"/>
          </p:cNvSpPr>
          <p:nvPr/>
        </p:nvSpPr>
        <p:spPr bwMode="auto">
          <a:xfrm flipV="1">
            <a:off x="10055542" y="1990998"/>
            <a:ext cx="0" cy="861484"/>
          </a:xfrm>
          <a:prstGeom prst="line">
            <a:avLst/>
          </a:prstGeom>
          <a:noFill/>
          <a:ln w="25400">
            <a:solidFill>
              <a:srgbClr val="FFFFFF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4" name="Shape 210"/>
          <p:cNvSpPr>
            <a:spLocks noChangeShapeType="1"/>
          </p:cNvSpPr>
          <p:nvPr/>
        </p:nvSpPr>
        <p:spPr bwMode="auto">
          <a:xfrm flipV="1">
            <a:off x="2556615" y="1792031"/>
            <a:ext cx="0" cy="1155700"/>
          </a:xfrm>
          <a:prstGeom prst="line">
            <a:avLst/>
          </a:prstGeom>
          <a:noFill/>
          <a:ln w="25400">
            <a:solidFill>
              <a:srgbClr val="FFFFFF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5" name="Shape 211"/>
          <p:cNvSpPr>
            <a:spLocks noChangeShapeType="1"/>
          </p:cNvSpPr>
          <p:nvPr/>
        </p:nvSpPr>
        <p:spPr bwMode="auto">
          <a:xfrm flipV="1">
            <a:off x="2165032" y="1940198"/>
            <a:ext cx="0" cy="861484"/>
          </a:xfrm>
          <a:prstGeom prst="line">
            <a:avLst/>
          </a:prstGeom>
          <a:noFill/>
          <a:ln w="25400">
            <a:solidFill>
              <a:srgbClr val="FFFFFF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009484" y="3556000"/>
            <a:ext cx="2143762" cy="2143760"/>
            <a:chOff x="5009484" y="3556000"/>
            <a:chExt cx="2143762" cy="2143760"/>
          </a:xfrm>
        </p:grpSpPr>
        <p:grpSp>
          <p:nvGrpSpPr>
            <p:cNvPr id="3" name="组合 2"/>
            <p:cNvGrpSpPr/>
            <p:nvPr/>
          </p:nvGrpSpPr>
          <p:grpSpPr>
            <a:xfrm>
              <a:off x="5009484" y="3556000"/>
              <a:ext cx="2143762" cy="2143760"/>
              <a:chOff x="4568596" y="924798"/>
              <a:chExt cx="3229434" cy="3229432"/>
            </a:xfrm>
          </p:grpSpPr>
          <p:sp>
            <p:nvSpPr>
              <p:cNvPr id="16" name="Shape 98"/>
              <p:cNvSpPr>
                <a:spLocks noChangeArrowheads="1"/>
              </p:cNvSpPr>
              <p:nvPr/>
            </p:nvSpPr>
            <p:spPr bwMode="auto">
              <a:xfrm>
                <a:off x="4849671" y="1205873"/>
                <a:ext cx="2667284" cy="2667282"/>
              </a:xfrm>
              <a:custGeom>
                <a:avLst/>
                <a:gdLst>
                  <a:gd name="T0" fmla="*/ 16796 w 19679"/>
                  <a:gd name="T1" fmla="*/ 2882 h 19679"/>
                  <a:gd name="T2" fmla="*/ 16796 w 19679"/>
                  <a:gd name="T3" fmla="*/ 16796 h 19679"/>
                  <a:gd name="T4" fmla="*/ 2882 w 19679"/>
                  <a:gd name="T5" fmla="*/ 16796 h 19679"/>
                  <a:gd name="T6" fmla="*/ 2882 w 19679"/>
                  <a:gd name="T7" fmla="*/ 2882 h 19679"/>
                  <a:gd name="T8" fmla="*/ 16796 w 19679"/>
                  <a:gd name="T9" fmla="*/ 2882 h 19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79" h="19679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76200">
                <a:solidFill>
                  <a:srgbClr val="FFFFFF"/>
                </a:solidFill>
                <a:miter lim="4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>
                  <a:latin typeface="华文细黑"/>
                  <a:ea typeface="字魂35号-经典雅黑"/>
                  <a:sym typeface="华文细黑"/>
                </a:endParaRPr>
              </a:p>
            </p:txBody>
          </p:sp>
          <p:sp>
            <p:nvSpPr>
              <p:cNvPr id="17" name="Shape 99"/>
              <p:cNvSpPr>
                <a:spLocks noChangeArrowheads="1"/>
              </p:cNvSpPr>
              <p:nvPr/>
            </p:nvSpPr>
            <p:spPr bwMode="auto">
              <a:xfrm>
                <a:off x="4568596" y="924798"/>
                <a:ext cx="3229434" cy="3229432"/>
              </a:xfrm>
              <a:custGeom>
                <a:avLst/>
                <a:gdLst>
                  <a:gd name="T0" fmla="*/ 16796 w 19679"/>
                  <a:gd name="T1" fmla="*/ 2882 h 19679"/>
                  <a:gd name="T2" fmla="*/ 16796 w 19679"/>
                  <a:gd name="T3" fmla="*/ 16796 h 19679"/>
                  <a:gd name="T4" fmla="*/ 2882 w 19679"/>
                  <a:gd name="T5" fmla="*/ 16796 h 19679"/>
                  <a:gd name="T6" fmla="*/ 2882 w 19679"/>
                  <a:gd name="T7" fmla="*/ 2882 h 19679"/>
                  <a:gd name="T8" fmla="*/ 16796 w 19679"/>
                  <a:gd name="T9" fmla="*/ 2882 h 19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79" h="19679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9525">
                <a:solidFill>
                  <a:srgbClr val="FFFFFF">
                    <a:alpha val="65097"/>
                  </a:srgbClr>
                </a:solidFill>
                <a:miter lim="4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>
                  <a:latin typeface="华文细黑"/>
                  <a:ea typeface="字魂35号-经典雅黑"/>
                  <a:sym typeface="华文细黑"/>
                </a:endParaRPr>
              </a:p>
            </p:txBody>
          </p:sp>
        </p:grpSp>
        <p:sp>
          <p:nvSpPr>
            <p:cNvPr id="18" name="Shape 105"/>
            <p:cNvSpPr/>
            <p:nvPr/>
          </p:nvSpPr>
          <p:spPr bwMode="auto">
            <a:xfrm>
              <a:off x="5480975" y="4237506"/>
              <a:ext cx="1282059" cy="10361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anchor="ctr">
              <a:spAutoFit/>
            </a:bodyPr>
            <a:lstStyle/>
            <a:p>
              <a:pPr algn="ctr" defTabSz="412115">
                <a:lnSpc>
                  <a:spcPct val="80000"/>
                </a:lnSpc>
                <a:defRPr/>
              </a:pPr>
              <a:r>
                <a:rPr lang="en-US" sz="8000" kern="0" cap="all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헤드라인A"/>
                  <a:sym typeface="华文细黑"/>
                </a:rPr>
                <a:t>0</a:t>
              </a:r>
              <a:r>
                <a:rPr sz="8000" kern="0" cap="all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헤드라인A"/>
                  <a:sym typeface="华文细黑"/>
                </a:rPr>
                <a:t>1</a:t>
              </a:r>
              <a:endParaRPr sz="8000" kern="0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헤드라인A"/>
                <a:sym typeface="华文细黑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3675359" y="1751240"/>
            <a:ext cx="47574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/>
                <a:ea typeface="字魂35号-经典雅黑"/>
                <a:sym typeface="华文细黑"/>
              </a:rPr>
              <a:t>项目背景</a:t>
            </a:r>
            <a:endParaRPr lang="zh-CN" altLang="en-US" sz="80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/>
              <a:ea typeface="字魂35号-经典雅黑"/>
              <a:sym typeface="华文细黑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1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341822" y="688501"/>
            <a:ext cx="9721436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11096635" y="454395"/>
            <a:ext cx="488724" cy="440638"/>
            <a:chOff x="3720691" y="2824413"/>
            <a:chExt cx="1341120" cy="1209172"/>
          </a:xfrm>
          <a:solidFill>
            <a:srgbClr val="0B6863"/>
          </a:solidFill>
        </p:grpSpPr>
        <p:sp>
          <p:nvSpPr>
            <p:cNvPr id="4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5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</p:grpSp>
      <p:sp>
        <p:nvSpPr>
          <p:cNvPr id="6" name="文本占位符 4"/>
          <p:cNvSpPr txBox="1"/>
          <p:nvPr/>
        </p:nvSpPr>
        <p:spPr>
          <a:xfrm>
            <a:off x="1299849" y="111207"/>
            <a:ext cx="10515600" cy="5823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dirty="0" smtClean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点击</a:t>
            </a:r>
            <a:r>
              <a:rPr lang="zh-CN" altLang="en-US" dirty="0" smtClean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添加你的标题</a:t>
            </a:r>
            <a:endParaRPr lang="zh-CN" altLang="en-US" dirty="0">
              <a:solidFill>
                <a:srgbClr val="041969"/>
              </a:solidFill>
              <a:latin typeface="华文细黑"/>
              <a:ea typeface="字魂35号-经典雅黑"/>
              <a:sym typeface="华文细黑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74767" y="229275"/>
            <a:ext cx="632150" cy="569956"/>
            <a:chOff x="574767" y="208955"/>
            <a:chExt cx="632150" cy="569956"/>
          </a:xfrm>
        </p:grpSpPr>
        <p:sp>
          <p:nvSpPr>
            <p:cNvPr id="8" name="Freeform 5"/>
            <p:cNvSpPr/>
            <p:nvPr/>
          </p:nvSpPr>
          <p:spPr bwMode="auto">
            <a:xfrm rot="1855731">
              <a:off x="574767" y="208955"/>
              <a:ext cx="632150" cy="56995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9" name="KSO_Shape"/>
            <p:cNvSpPr/>
            <p:nvPr/>
          </p:nvSpPr>
          <p:spPr bwMode="auto">
            <a:xfrm>
              <a:off x="701214" y="306912"/>
              <a:ext cx="369729" cy="366032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0" y="1857829"/>
            <a:ext cx="12192000" cy="2075542"/>
          </a:xfrm>
          <a:prstGeom prst="rect">
            <a:avLst/>
          </a:prstGeom>
          <a:blipFill dpi="0" rotWithShape="1">
            <a:blip r:embed="rId1"/>
            <a:srcRect/>
            <a:stretch>
              <a:fillRect b="-30000"/>
            </a:stretch>
          </a:blip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222750" y="858838"/>
            <a:ext cx="3741738" cy="5851525"/>
            <a:chOff x="4222750" y="858838"/>
            <a:chExt cx="3741738" cy="5851525"/>
          </a:xfrm>
        </p:grpSpPr>
        <p:pic>
          <p:nvPicPr>
            <p:cNvPr id="12" name="Picture 46" descr="iPhone6_mockup_front_white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2750" y="858838"/>
              <a:ext cx="3741738" cy="5851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任意多边形 12"/>
            <p:cNvSpPr/>
            <p:nvPr/>
          </p:nvSpPr>
          <p:spPr>
            <a:xfrm>
              <a:off x="4933950" y="1762125"/>
              <a:ext cx="2276475" cy="4029075"/>
            </a:xfrm>
            <a:custGeom>
              <a:avLst/>
              <a:gdLst>
                <a:gd name="connsiteX0" fmla="*/ 0 w 2276475"/>
                <a:gd name="connsiteY0" fmla="*/ 0 h 4029075"/>
                <a:gd name="connsiteX1" fmla="*/ 2276475 w 2276475"/>
                <a:gd name="connsiteY1" fmla="*/ 0 h 4029075"/>
                <a:gd name="connsiteX2" fmla="*/ 2276475 w 2276475"/>
                <a:gd name="connsiteY2" fmla="*/ 4029075 h 4029075"/>
                <a:gd name="connsiteX3" fmla="*/ 0 w 2276475"/>
                <a:gd name="connsiteY3" fmla="*/ 4029075 h 4029075"/>
                <a:gd name="connsiteX4" fmla="*/ 0 w 2276475"/>
                <a:gd name="connsiteY4" fmla="*/ 0 h 402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6475" h="4029075">
                  <a:moveTo>
                    <a:pt x="0" y="0"/>
                  </a:moveTo>
                  <a:lnTo>
                    <a:pt x="2276475" y="0"/>
                  </a:lnTo>
                  <a:lnTo>
                    <a:pt x="2276475" y="4029075"/>
                  </a:lnTo>
                  <a:lnTo>
                    <a:pt x="0" y="4029075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 l="-20000" r="-10000"/>
              </a:stretch>
            </a:blipFill>
            <a:ln>
              <a:noFill/>
            </a:ln>
            <a:effectLst>
              <a:innerShdw blurRad="381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758406" y="2514600"/>
            <a:ext cx="760413" cy="762000"/>
            <a:chOff x="3670300" y="1981200"/>
            <a:chExt cx="760413" cy="762000"/>
          </a:xfrm>
          <a:solidFill>
            <a:srgbClr val="0B6863"/>
          </a:solidFill>
        </p:grpSpPr>
        <p:sp>
          <p:nvSpPr>
            <p:cNvPr id="15" name="Oval 40"/>
            <p:cNvSpPr>
              <a:spLocks noChangeArrowheads="1"/>
            </p:cNvSpPr>
            <p:nvPr/>
          </p:nvSpPr>
          <p:spPr bwMode="auto">
            <a:xfrm>
              <a:off x="3670300" y="1981200"/>
              <a:ext cx="760413" cy="76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/>
              <a:endParaRPr lang="en-US" altLang="zh-CN" sz="2400">
                <a:solidFill>
                  <a:schemeClr val="lt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16" name="Freeform 129"/>
            <p:cNvSpPr>
              <a:spLocks noEditPoints="1"/>
            </p:cNvSpPr>
            <p:nvPr/>
          </p:nvSpPr>
          <p:spPr bwMode="auto">
            <a:xfrm>
              <a:off x="3852863" y="2201863"/>
              <a:ext cx="398462" cy="323850"/>
            </a:xfrm>
            <a:custGeom>
              <a:avLst/>
              <a:gdLst>
                <a:gd name="T0" fmla="*/ 2147483647 w 68"/>
                <a:gd name="T1" fmla="*/ 2147483647 h 55"/>
                <a:gd name="T2" fmla="*/ 2147483647 w 68"/>
                <a:gd name="T3" fmla="*/ 2147483647 h 55"/>
                <a:gd name="T4" fmla="*/ 2147483647 w 68"/>
                <a:gd name="T5" fmla="*/ 2147483647 h 55"/>
                <a:gd name="T6" fmla="*/ 0 w 68"/>
                <a:gd name="T7" fmla="*/ 2147483647 h 55"/>
                <a:gd name="T8" fmla="*/ 0 w 68"/>
                <a:gd name="T9" fmla="*/ 2147483647 h 55"/>
                <a:gd name="T10" fmla="*/ 2147483647 w 68"/>
                <a:gd name="T11" fmla="*/ 0 h 55"/>
                <a:gd name="T12" fmla="*/ 2147483647 w 68"/>
                <a:gd name="T13" fmla="*/ 0 h 55"/>
                <a:gd name="T14" fmla="*/ 2147483647 w 68"/>
                <a:gd name="T15" fmla="*/ 2147483647 h 55"/>
                <a:gd name="T16" fmla="*/ 2147483647 w 68"/>
                <a:gd name="T17" fmla="*/ 2147483647 h 55"/>
                <a:gd name="T18" fmla="*/ 2147483647 w 68"/>
                <a:gd name="T19" fmla="*/ 2147483647 h 55"/>
                <a:gd name="T20" fmla="*/ 2147483647 w 68"/>
                <a:gd name="T21" fmla="*/ 2147483647 h 55"/>
                <a:gd name="T22" fmla="*/ 2147483647 w 68"/>
                <a:gd name="T23" fmla="*/ 2147483647 h 55"/>
                <a:gd name="T24" fmla="*/ 2147483647 w 68"/>
                <a:gd name="T25" fmla="*/ 2147483647 h 55"/>
                <a:gd name="T26" fmla="*/ 2147483647 w 68"/>
                <a:gd name="T27" fmla="*/ 2147483647 h 55"/>
                <a:gd name="T28" fmla="*/ 2147483647 w 68"/>
                <a:gd name="T29" fmla="*/ 2147483647 h 55"/>
                <a:gd name="T30" fmla="*/ 2147483647 w 68"/>
                <a:gd name="T31" fmla="*/ 2147483647 h 55"/>
                <a:gd name="T32" fmla="*/ 2147483647 w 68"/>
                <a:gd name="T33" fmla="*/ 2147483647 h 55"/>
                <a:gd name="T34" fmla="*/ 2147483647 w 68"/>
                <a:gd name="T35" fmla="*/ 2147483647 h 55"/>
                <a:gd name="T36" fmla="*/ 2147483647 w 68"/>
                <a:gd name="T37" fmla="*/ 2147483647 h 55"/>
                <a:gd name="T38" fmla="*/ 2147483647 w 68"/>
                <a:gd name="T39" fmla="*/ 2147483647 h 55"/>
                <a:gd name="T40" fmla="*/ 2147483647 w 68"/>
                <a:gd name="T41" fmla="*/ 2147483647 h 55"/>
                <a:gd name="T42" fmla="*/ 2147483647 w 68"/>
                <a:gd name="T43" fmla="*/ 2147483647 h 55"/>
                <a:gd name="T44" fmla="*/ 2147483647 w 68"/>
                <a:gd name="T45" fmla="*/ 2147483647 h 55"/>
                <a:gd name="T46" fmla="*/ 2147483647 w 68"/>
                <a:gd name="T47" fmla="*/ 2147483647 h 55"/>
                <a:gd name="T48" fmla="*/ 2147483647 w 68"/>
                <a:gd name="T49" fmla="*/ 2147483647 h 55"/>
                <a:gd name="T50" fmla="*/ 2147483647 w 68"/>
                <a:gd name="T51" fmla="*/ 2147483647 h 55"/>
                <a:gd name="T52" fmla="*/ 2147483647 w 68"/>
                <a:gd name="T53" fmla="*/ 2147483647 h 55"/>
                <a:gd name="T54" fmla="*/ 2147483647 w 68"/>
                <a:gd name="T55" fmla="*/ 2147483647 h 55"/>
                <a:gd name="T56" fmla="*/ 2147483647 w 68"/>
                <a:gd name="T57" fmla="*/ 2147483647 h 55"/>
                <a:gd name="T58" fmla="*/ 2147483647 w 68"/>
                <a:gd name="T59" fmla="*/ 2147483647 h 55"/>
                <a:gd name="T60" fmla="*/ 2147483647 w 68"/>
                <a:gd name="T61" fmla="*/ 2147483647 h 5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68" h="55">
                  <a:moveTo>
                    <a:pt x="68" y="49"/>
                  </a:moveTo>
                  <a:cubicBezTo>
                    <a:pt x="68" y="53"/>
                    <a:pt x="66" y="55"/>
                    <a:pt x="63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2" y="55"/>
                    <a:pt x="0" y="53"/>
                    <a:pt x="0" y="4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6" y="0"/>
                    <a:pt x="68" y="3"/>
                    <a:pt x="68" y="6"/>
                  </a:cubicBezTo>
                  <a:lnTo>
                    <a:pt x="68" y="49"/>
                  </a:lnTo>
                  <a:close/>
                  <a:moveTo>
                    <a:pt x="5" y="5"/>
                  </a:moveTo>
                  <a:cubicBezTo>
                    <a:pt x="5" y="5"/>
                    <a:pt x="4" y="5"/>
                    <a:pt x="4" y="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0"/>
                    <a:pt x="5" y="51"/>
                    <a:pt x="5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4" y="50"/>
                    <a:pt x="64" y="49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5"/>
                    <a:pt x="63" y="5"/>
                    <a:pt x="63" y="5"/>
                  </a:cubicBezTo>
                  <a:lnTo>
                    <a:pt x="5" y="5"/>
                  </a:lnTo>
                  <a:close/>
                  <a:moveTo>
                    <a:pt x="16" y="23"/>
                  </a:moveTo>
                  <a:cubicBezTo>
                    <a:pt x="12" y="23"/>
                    <a:pt x="9" y="20"/>
                    <a:pt x="9" y="16"/>
                  </a:cubicBezTo>
                  <a:cubicBezTo>
                    <a:pt x="9" y="13"/>
                    <a:pt x="12" y="9"/>
                    <a:pt x="16" y="9"/>
                  </a:cubicBezTo>
                  <a:cubicBezTo>
                    <a:pt x="20" y="9"/>
                    <a:pt x="23" y="13"/>
                    <a:pt x="23" y="16"/>
                  </a:cubicBezTo>
                  <a:cubicBezTo>
                    <a:pt x="23" y="20"/>
                    <a:pt x="20" y="23"/>
                    <a:pt x="16" y="23"/>
                  </a:cubicBezTo>
                  <a:close/>
                  <a:moveTo>
                    <a:pt x="59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59" y="30"/>
                    <a:pt x="59" y="30"/>
                    <a:pt x="59" y="30"/>
                  </a:cubicBezTo>
                  <a:lnTo>
                    <a:pt x="59" y="46"/>
                  </a:lnTo>
                  <a:close/>
                </a:path>
              </a:pathLst>
            </a:custGeom>
            <a:solidFill>
              <a:srgbClr val="041969"/>
            </a:solidFill>
            <a:ln>
              <a:noFill/>
            </a:ln>
          </p:spPr>
          <p:txBody>
            <a:bodyPr lIns="45714" tIns="22857" rIns="45714" bIns="22857"/>
            <a:lstStyle/>
            <a:p>
              <a:endParaRPr lang="zh-CN" altLang="en-US"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541418" y="2514600"/>
            <a:ext cx="760413" cy="762000"/>
            <a:chOff x="7785100" y="1989138"/>
            <a:chExt cx="760413" cy="762000"/>
          </a:xfrm>
          <a:solidFill>
            <a:srgbClr val="0B6863"/>
          </a:solidFill>
        </p:grpSpPr>
        <p:sp>
          <p:nvSpPr>
            <p:cNvPr id="18" name="Oval 64"/>
            <p:cNvSpPr>
              <a:spLocks noChangeArrowheads="1"/>
            </p:cNvSpPr>
            <p:nvPr/>
          </p:nvSpPr>
          <p:spPr bwMode="auto">
            <a:xfrm>
              <a:off x="7785100" y="1989138"/>
              <a:ext cx="760413" cy="76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/>
              <a:endParaRPr lang="en-US" altLang="zh-CN" sz="2400">
                <a:solidFill>
                  <a:schemeClr val="lt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19" name="Freeform 161"/>
            <p:cNvSpPr>
              <a:spLocks noEditPoints="1"/>
            </p:cNvSpPr>
            <p:nvPr/>
          </p:nvSpPr>
          <p:spPr bwMode="auto">
            <a:xfrm>
              <a:off x="7972425" y="2174875"/>
              <a:ext cx="407988" cy="354013"/>
            </a:xfrm>
            <a:custGeom>
              <a:avLst/>
              <a:gdLst>
                <a:gd name="T0" fmla="*/ 2147483647 w 73"/>
                <a:gd name="T1" fmla="*/ 2147483647 h 63"/>
                <a:gd name="T2" fmla="*/ 2147483647 w 73"/>
                <a:gd name="T3" fmla="*/ 2147483647 h 63"/>
                <a:gd name="T4" fmla="*/ 2147483647 w 73"/>
                <a:gd name="T5" fmla="*/ 2147483647 h 63"/>
                <a:gd name="T6" fmla="*/ 2147483647 w 73"/>
                <a:gd name="T7" fmla="*/ 2147483647 h 63"/>
                <a:gd name="T8" fmla="*/ 0 w 73"/>
                <a:gd name="T9" fmla="*/ 2147483647 h 63"/>
                <a:gd name="T10" fmla="*/ 0 w 73"/>
                <a:gd name="T11" fmla="*/ 2147483647 h 63"/>
                <a:gd name="T12" fmla="*/ 2147483647 w 73"/>
                <a:gd name="T13" fmla="*/ 2147483647 h 63"/>
                <a:gd name="T14" fmla="*/ 2147483647 w 73"/>
                <a:gd name="T15" fmla="*/ 2147483647 h 63"/>
                <a:gd name="T16" fmla="*/ 2147483647 w 73"/>
                <a:gd name="T17" fmla="*/ 2147483647 h 63"/>
                <a:gd name="T18" fmla="*/ 2147483647 w 73"/>
                <a:gd name="T19" fmla="*/ 0 h 63"/>
                <a:gd name="T20" fmla="*/ 2147483647 w 73"/>
                <a:gd name="T21" fmla="*/ 0 h 63"/>
                <a:gd name="T22" fmla="*/ 2147483647 w 73"/>
                <a:gd name="T23" fmla="*/ 2147483647 h 63"/>
                <a:gd name="T24" fmla="*/ 2147483647 w 73"/>
                <a:gd name="T25" fmla="*/ 2147483647 h 63"/>
                <a:gd name="T26" fmla="*/ 2147483647 w 73"/>
                <a:gd name="T27" fmla="*/ 2147483647 h 63"/>
                <a:gd name="T28" fmla="*/ 2147483647 w 73"/>
                <a:gd name="T29" fmla="*/ 2147483647 h 63"/>
                <a:gd name="T30" fmla="*/ 2147483647 w 73"/>
                <a:gd name="T31" fmla="*/ 2147483647 h 63"/>
                <a:gd name="T32" fmla="*/ 2147483647 w 73"/>
                <a:gd name="T33" fmla="*/ 2147483647 h 63"/>
                <a:gd name="T34" fmla="*/ 2147483647 w 73"/>
                <a:gd name="T35" fmla="*/ 2147483647 h 63"/>
                <a:gd name="T36" fmla="*/ 2147483647 w 73"/>
                <a:gd name="T37" fmla="*/ 2147483647 h 63"/>
                <a:gd name="T38" fmla="*/ 2147483647 w 73"/>
                <a:gd name="T39" fmla="*/ 2147483647 h 63"/>
                <a:gd name="T40" fmla="*/ 2147483647 w 73"/>
                <a:gd name="T41" fmla="*/ 2147483647 h 63"/>
                <a:gd name="T42" fmla="*/ 2147483647 w 73"/>
                <a:gd name="T43" fmla="*/ 2147483647 h 63"/>
                <a:gd name="T44" fmla="*/ 2147483647 w 73"/>
                <a:gd name="T45" fmla="*/ 2147483647 h 63"/>
                <a:gd name="T46" fmla="*/ 2147483647 w 73"/>
                <a:gd name="T47" fmla="*/ 2147483647 h 63"/>
                <a:gd name="T48" fmla="*/ 2147483647 w 73"/>
                <a:gd name="T49" fmla="*/ 2147483647 h 6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73" h="63">
                  <a:moveTo>
                    <a:pt x="73" y="19"/>
                  </a:moveTo>
                  <a:cubicBezTo>
                    <a:pt x="73" y="53"/>
                    <a:pt x="73" y="53"/>
                    <a:pt x="73" y="53"/>
                  </a:cubicBezTo>
                  <a:cubicBezTo>
                    <a:pt x="73" y="58"/>
                    <a:pt x="69" y="63"/>
                    <a:pt x="64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5" y="63"/>
                    <a:pt x="0" y="58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4"/>
                    <a:pt x="5" y="9"/>
                    <a:pt x="10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2" y="2"/>
                    <a:pt x="25" y="0"/>
                    <a:pt x="2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9" y="0"/>
                    <a:pt x="52" y="2"/>
                    <a:pt x="53" y="4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9" y="9"/>
                    <a:pt x="73" y="14"/>
                    <a:pt x="73" y="19"/>
                  </a:cubicBezTo>
                  <a:close/>
                  <a:moveTo>
                    <a:pt x="54" y="36"/>
                  </a:moveTo>
                  <a:cubicBezTo>
                    <a:pt x="54" y="27"/>
                    <a:pt x="46" y="19"/>
                    <a:pt x="37" y="19"/>
                  </a:cubicBezTo>
                  <a:cubicBezTo>
                    <a:pt x="28" y="19"/>
                    <a:pt x="20" y="27"/>
                    <a:pt x="20" y="36"/>
                  </a:cubicBezTo>
                  <a:cubicBezTo>
                    <a:pt x="20" y="46"/>
                    <a:pt x="28" y="53"/>
                    <a:pt x="37" y="53"/>
                  </a:cubicBezTo>
                  <a:cubicBezTo>
                    <a:pt x="46" y="53"/>
                    <a:pt x="54" y="46"/>
                    <a:pt x="54" y="36"/>
                  </a:cubicBezTo>
                  <a:close/>
                  <a:moveTo>
                    <a:pt x="48" y="36"/>
                  </a:moveTo>
                  <a:cubicBezTo>
                    <a:pt x="48" y="42"/>
                    <a:pt x="43" y="47"/>
                    <a:pt x="37" y="47"/>
                  </a:cubicBezTo>
                  <a:cubicBezTo>
                    <a:pt x="31" y="47"/>
                    <a:pt x="26" y="42"/>
                    <a:pt x="26" y="36"/>
                  </a:cubicBezTo>
                  <a:cubicBezTo>
                    <a:pt x="26" y="30"/>
                    <a:pt x="31" y="25"/>
                    <a:pt x="37" y="25"/>
                  </a:cubicBezTo>
                  <a:cubicBezTo>
                    <a:pt x="43" y="25"/>
                    <a:pt x="48" y="30"/>
                    <a:pt x="48" y="36"/>
                  </a:cubicBezTo>
                  <a:close/>
                </a:path>
              </a:pathLst>
            </a:custGeom>
            <a:solidFill>
              <a:srgbClr val="041969"/>
            </a:solidFill>
            <a:ln>
              <a:noFill/>
            </a:ln>
          </p:spPr>
          <p:txBody>
            <a:bodyPr lIns="45714" tIns="22857" rIns="45714" bIns="22857"/>
            <a:lstStyle/>
            <a:p>
              <a:endParaRPr lang="zh-CN" altLang="en-US"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20" name="Group 65"/>
          <p:cNvGrpSpPr/>
          <p:nvPr/>
        </p:nvGrpSpPr>
        <p:grpSpPr>
          <a:xfrm>
            <a:off x="709160" y="2315606"/>
            <a:ext cx="2869858" cy="1183708"/>
            <a:chOff x="8797071" y="2572527"/>
            <a:chExt cx="3051636" cy="1122470"/>
          </a:xfrm>
        </p:grpSpPr>
        <p:sp>
          <p:nvSpPr>
            <p:cNvPr id="21" name="TextBox 66"/>
            <p:cNvSpPr txBox="1"/>
            <p:nvPr/>
          </p:nvSpPr>
          <p:spPr>
            <a:xfrm>
              <a:off x="10153321" y="2572527"/>
              <a:ext cx="1669083" cy="409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dirty="0">
                <a:solidFill>
                  <a:schemeClr val="bg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2" name="Rectangle 67"/>
            <p:cNvSpPr/>
            <p:nvPr/>
          </p:nvSpPr>
          <p:spPr>
            <a:xfrm>
              <a:off x="8797071" y="2924503"/>
              <a:ext cx="3051636" cy="7704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bg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23" name="Group 65"/>
          <p:cNvGrpSpPr/>
          <p:nvPr/>
        </p:nvGrpSpPr>
        <p:grpSpPr>
          <a:xfrm>
            <a:off x="8449785" y="2315606"/>
            <a:ext cx="2874754" cy="1198222"/>
            <a:chOff x="8791865" y="2558764"/>
            <a:chExt cx="3056842" cy="1136233"/>
          </a:xfrm>
        </p:grpSpPr>
        <p:sp>
          <p:nvSpPr>
            <p:cNvPr id="24" name="TextBox 66"/>
            <p:cNvSpPr txBox="1"/>
            <p:nvPr/>
          </p:nvSpPr>
          <p:spPr>
            <a:xfrm>
              <a:off x="8791865" y="2558764"/>
              <a:ext cx="1669083" cy="409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dirty="0">
                <a:solidFill>
                  <a:schemeClr val="bg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5" name="Rectangle 67"/>
            <p:cNvSpPr/>
            <p:nvPr/>
          </p:nvSpPr>
          <p:spPr>
            <a:xfrm>
              <a:off x="8797071" y="2924503"/>
              <a:ext cx="3051636" cy="7704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bg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758406" y="4736961"/>
            <a:ext cx="762000" cy="762000"/>
            <a:chOff x="3592169" y="4221286"/>
            <a:chExt cx="762000" cy="762000"/>
          </a:xfrm>
        </p:grpSpPr>
        <p:sp>
          <p:nvSpPr>
            <p:cNvPr id="27" name="Oval 43"/>
            <p:cNvSpPr>
              <a:spLocks noChangeArrowheads="1"/>
            </p:cNvSpPr>
            <p:nvPr/>
          </p:nvSpPr>
          <p:spPr bwMode="auto">
            <a:xfrm>
              <a:off x="3592169" y="4221286"/>
              <a:ext cx="762000" cy="762000"/>
            </a:xfrm>
            <a:prstGeom prst="ellipse">
              <a:avLst/>
            </a:pr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/>
              <a:endParaRPr lang="en-US" altLang="zh-CN" sz="2400">
                <a:solidFill>
                  <a:schemeClr val="lt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8" name="Freeform 57"/>
            <p:cNvSpPr>
              <a:spLocks noEditPoints="1"/>
            </p:cNvSpPr>
            <p:nvPr/>
          </p:nvSpPr>
          <p:spPr bwMode="auto">
            <a:xfrm>
              <a:off x="3776319" y="4391149"/>
              <a:ext cx="401638" cy="401637"/>
            </a:xfrm>
            <a:custGeom>
              <a:avLst/>
              <a:gdLst>
                <a:gd name="T0" fmla="*/ 2147483647 w 55"/>
                <a:gd name="T1" fmla="*/ 2147483647 h 55"/>
                <a:gd name="T2" fmla="*/ 2147483647 w 55"/>
                <a:gd name="T3" fmla="*/ 2147483647 h 55"/>
                <a:gd name="T4" fmla="*/ 2147483647 w 55"/>
                <a:gd name="T5" fmla="*/ 2147483647 h 55"/>
                <a:gd name="T6" fmla="*/ 2147483647 w 55"/>
                <a:gd name="T7" fmla="*/ 2147483647 h 55"/>
                <a:gd name="T8" fmla="*/ 2147483647 w 55"/>
                <a:gd name="T9" fmla="*/ 2147483647 h 55"/>
                <a:gd name="T10" fmla="*/ 2147483647 w 55"/>
                <a:gd name="T11" fmla="*/ 2147483647 h 55"/>
                <a:gd name="T12" fmla="*/ 2147483647 w 55"/>
                <a:gd name="T13" fmla="*/ 2147483647 h 55"/>
                <a:gd name="T14" fmla="*/ 2147483647 w 55"/>
                <a:gd name="T15" fmla="*/ 2147483647 h 55"/>
                <a:gd name="T16" fmla="*/ 2147483647 w 55"/>
                <a:gd name="T17" fmla="*/ 2147483647 h 55"/>
                <a:gd name="T18" fmla="*/ 2147483647 w 55"/>
                <a:gd name="T19" fmla="*/ 2147483647 h 55"/>
                <a:gd name="T20" fmla="*/ 2147483647 w 55"/>
                <a:gd name="T21" fmla="*/ 2147483647 h 55"/>
                <a:gd name="T22" fmla="*/ 2147483647 w 55"/>
                <a:gd name="T23" fmla="*/ 2147483647 h 55"/>
                <a:gd name="T24" fmla="*/ 2147483647 w 55"/>
                <a:gd name="T25" fmla="*/ 2147483647 h 55"/>
                <a:gd name="T26" fmla="*/ 2147483647 w 55"/>
                <a:gd name="T27" fmla="*/ 2147483647 h 55"/>
                <a:gd name="T28" fmla="*/ 2147483647 w 55"/>
                <a:gd name="T29" fmla="*/ 2147483647 h 55"/>
                <a:gd name="T30" fmla="*/ 2147483647 w 55"/>
                <a:gd name="T31" fmla="*/ 2147483647 h 55"/>
                <a:gd name="T32" fmla="*/ 2147483647 w 55"/>
                <a:gd name="T33" fmla="*/ 2147483647 h 55"/>
                <a:gd name="T34" fmla="*/ 2147483647 w 55"/>
                <a:gd name="T35" fmla="*/ 2147483647 h 55"/>
                <a:gd name="T36" fmla="*/ 2147483647 w 55"/>
                <a:gd name="T37" fmla="*/ 2147483647 h 55"/>
                <a:gd name="T38" fmla="*/ 2147483647 w 55"/>
                <a:gd name="T39" fmla="*/ 2147483647 h 55"/>
                <a:gd name="T40" fmla="*/ 2147483647 w 55"/>
                <a:gd name="T41" fmla="*/ 2147483647 h 55"/>
                <a:gd name="T42" fmla="*/ 2147483647 w 55"/>
                <a:gd name="T43" fmla="*/ 2147483647 h 55"/>
                <a:gd name="T44" fmla="*/ 2147483647 w 55"/>
                <a:gd name="T45" fmla="*/ 2147483647 h 55"/>
                <a:gd name="T46" fmla="*/ 2147483647 w 55"/>
                <a:gd name="T47" fmla="*/ 2147483647 h 55"/>
                <a:gd name="T48" fmla="*/ 2147483647 w 55"/>
                <a:gd name="T49" fmla="*/ 2147483647 h 55"/>
                <a:gd name="T50" fmla="*/ 2147483647 w 55"/>
                <a:gd name="T51" fmla="*/ 2147483647 h 55"/>
                <a:gd name="T52" fmla="*/ 0 w 55"/>
                <a:gd name="T53" fmla="*/ 2147483647 h 55"/>
                <a:gd name="T54" fmla="*/ 0 w 55"/>
                <a:gd name="T55" fmla="*/ 2147483647 h 55"/>
                <a:gd name="T56" fmla="*/ 2147483647 w 55"/>
                <a:gd name="T57" fmla="*/ 2147483647 h 55"/>
                <a:gd name="T58" fmla="*/ 2147483647 w 55"/>
                <a:gd name="T59" fmla="*/ 2147483647 h 55"/>
                <a:gd name="T60" fmla="*/ 2147483647 w 55"/>
                <a:gd name="T61" fmla="*/ 2147483647 h 55"/>
                <a:gd name="T62" fmla="*/ 2147483647 w 55"/>
                <a:gd name="T63" fmla="*/ 2147483647 h 55"/>
                <a:gd name="T64" fmla="*/ 2147483647 w 55"/>
                <a:gd name="T65" fmla="*/ 2147483647 h 55"/>
                <a:gd name="T66" fmla="*/ 2147483647 w 55"/>
                <a:gd name="T67" fmla="*/ 2147483647 h 55"/>
                <a:gd name="T68" fmla="*/ 2147483647 w 55"/>
                <a:gd name="T69" fmla="*/ 2147483647 h 55"/>
                <a:gd name="T70" fmla="*/ 2147483647 w 55"/>
                <a:gd name="T71" fmla="*/ 2147483647 h 55"/>
                <a:gd name="T72" fmla="*/ 2147483647 w 55"/>
                <a:gd name="T73" fmla="*/ 2147483647 h 55"/>
                <a:gd name="T74" fmla="*/ 2147483647 w 55"/>
                <a:gd name="T75" fmla="*/ 2147483647 h 55"/>
                <a:gd name="T76" fmla="*/ 2147483647 w 55"/>
                <a:gd name="T77" fmla="*/ 2147483647 h 55"/>
                <a:gd name="T78" fmla="*/ 2147483647 w 55"/>
                <a:gd name="T79" fmla="*/ 0 h 55"/>
                <a:gd name="T80" fmla="*/ 2147483647 w 55"/>
                <a:gd name="T81" fmla="*/ 0 h 55"/>
                <a:gd name="T82" fmla="*/ 2147483647 w 55"/>
                <a:gd name="T83" fmla="*/ 2147483647 h 55"/>
                <a:gd name="T84" fmla="*/ 2147483647 w 55"/>
                <a:gd name="T85" fmla="*/ 2147483647 h 55"/>
                <a:gd name="T86" fmla="*/ 2147483647 w 55"/>
                <a:gd name="T87" fmla="*/ 2147483647 h 55"/>
                <a:gd name="T88" fmla="*/ 2147483647 w 55"/>
                <a:gd name="T89" fmla="*/ 2147483647 h 55"/>
                <a:gd name="T90" fmla="*/ 2147483647 w 55"/>
                <a:gd name="T91" fmla="*/ 2147483647 h 55"/>
                <a:gd name="T92" fmla="*/ 2147483647 w 55"/>
                <a:gd name="T93" fmla="*/ 2147483647 h 55"/>
                <a:gd name="T94" fmla="*/ 2147483647 w 55"/>
                <a:gd name="T95" fmla="*/ 2147483647 h 55"/>
                <a:gd name="T96" fmla="*/ 2147483647 w 55"/>
                <a:gd name="T97" fmla="*/ 2147483647 h 55"/>
                <a:gd name="T98" fmla="*/ 2147483647 w 55"/>
                <a:gd name="T99" fmla="*/ 2147483647 h 55"/>
                <a:gd name="T100" fmla="*/ 2147483647 w 55"/>
                <a:gd name="T101" fmla="*/ 2147483647 h 55"/>
                <a:gd name="T102" fmla="*/ 2147483647 w 55"/>
                <a:gd name="T103" fmla="*/ 2147483647 h 55"/>
                <a:gd name="T104" fmla="*/ 2147483647 w 55"/>
                <a:gd name="T105" fmla="*/ 2147483647 h 55"/>
                <a:gd name="T106" fmla="*/ 2147483647 w 55"/>
                <a:gd name="T107" fmla="*/ 2147483647 h 55"/>
                <a:gd name="T108" fmla="*/ 2147483647 w 55"/>
                <a:gd name="T109" fmla="*/ 2147483647 h 55"/>
                <a:gd name="T110" fmla="*/ 2147483647 w 55"/>
                <a:gd name="T111" fmla="*/ 2147483647 h 55"/>
                <a:gd name="T112" fmla="*/ 2147483647 w 55"/>
                <a:gd name="T113" fmla="*/ 2147483647 h 55"/>
                <a:gd name="T114" fmla="*/ 2147483647 w 55"/>
                <a:gd name="T115" fmla="*/ 2147483647 h 55"/>
                <a:gd name="T116" fmla="*/ 2147483647 w 55"/>
                <a:gd name="T117" fmla="*/ 2147483647 h 55"/>
                <a:gd name="T118" fmla="*/ 2147483647 w 55"/>
                <a:gd name="T119" fmla="*/ 2147483647 h 5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5" h="55">
                  <a:moveTo>
                    <a:pt x="55" y="31"/>
                  </a:moveTo>
                  <a:cubicBezTo>
                    <a:pt x="55" y="32"/>
                    <a:pt x="54" y="33"/>
                    <a:pt x="54" y="33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6" y="36"/>
                    <a:pt x="46" y="37"/>
                  </a:cubicBezTo>
                  <a:cubicBezTo>
                    <a:pt x="47" y="39"/>
                    <a:pt x="48" y="40"/>
                    <a:pt x="49" y="42"/>
                  </a:cubicBezTo>
                  <a:cubicBezTo>
                    <a:pt x="50" y="42"/>
                    <a:pt x="50" y="42"/>
                    <a:pt x="50" y="43"/>
                  </a:cubicBezTo>
                  <a:cubicBezTo>
                    <a:pt x="50" y="43"/>
                    <a:pt x="50" y="43"/>
                    <a:pt x="49" y="44"/>
                  </a:cubicBezTo>
                  <a:cubicBezTo>
                    <a:pt x="49" y="45"/>
                    <a:pt x="44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6" y="46"/>
                    <a:pt x="35" y="47"/>
                    <a:pt x="33" y="47"/>
                  </a:cubicBezTo>
                  <a:cubicBezTo>
                    <a:pt x="33" y="49"/>
                    <a:pt x="33" y="52"/>
                    <a:pt x="32" y="54"/>
                  </a:cubicBezTo>
                  <a:cubicBezTo>
                    <a:pt x="32" y="54"/>
                    <a:pt x="32" y="55"/>
                    <a:pt x="31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2" y="54"/>
                    <a:pt x="22" y="54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0" y="47"/>
                    <a:pt x="19" y="46"/>
                    <a:pt x="18" y="46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9" y="48"/>
                    <a:pt x="7" y="46"/>
                    <a:pt x="5" y="44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0"/>
                    <a:pt x="8" y="39"/>
                    <a:pt x="9" y="37"/>
                  </a:cubicBezTo>
                  <a:cubicBezTo>
                    <a:pt x="8" y="36"/>
                    <a:pt x="8" y="35"/>
                    <a:pt x="7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2"/>
                    <a:pt x="0" y="32"/>
                    <a:pt x="0" y="3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2"/>
                    <a:pt x="1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0"/>
                    <a:pt x="8" y="19"/>
                    <a:pt x="9" y="18"/>
                  </a:cubicBezTo>
                  <a:cubicBezTo>
                    <a:pt x="8" y="16"/>
                    <a:pt x="6" y="14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12"/>
                    <a:pt x="5" y="11"/>
                    <a:pt x="5" y="11"/>
                  </a:cubicBezTo>
                  <a:cubicBezTo>
                    <a:pt x="6" y="10"/>
                    <a:pt x="11" y="5"/>
                    <a:pt x="12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8"/>
                    <a:pt x="20" y="8"/>
                    <a:pt x="21" y="8"/>
                  </a:cubicBezTo>
                  <a:cubicBezTo>
                    <a:pt x="21" y="5"/>
                    <a:pt x="21" y="3"/>
                    <a:pt x="22" y="1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6" y="8"/>
                    <a:pt x="37" y="9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5" y="7"/>
                    <a:pt x="48" y="9"/>
                    <a:pt x="49" y="11"/>
                  </a:cubicBezTo>
                  <a:cubicBezTo>
                    <a:pt x="50" y="11"/>
                    <a:pt x="50" y="12"/>
                    <a:pt x="50" y="12"/>
                  </a:cubicBezTo>
                  <a:cubicBezTo>
                    <a:pt x="50" y="12"/>
                    <a:pt x="49" y="13"/>
                    <a:pt x="49" y="13"/>
                  </a:cubicBezTo>
                  <a:cubicBezTo>
                    <a:pt x="48" y="14"/>
                    <a:pt x="47" y="16"/>
                    <a:pt x="46" y="18"/>
                  </a:cubicBezTo>
                  <a:cubicBezTo>
                    <a:pt x="46" y="19"/>
                    <a:pt x="47" y="20"/>
                    <a:pt x="47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5" y="23"/>
                    <a:pt x="55" y="23"/>
                  </a:cubicBezTo>
                  <a:lnTo>
                    <a:pt x="55" y="31"/>
                  </a:lnTo>
                  <a:close/>
                  <a:moveTo>
                    <a:pt x="27" y="18"/>
                  </a:moveTo>
                  <a:cubicBezTo>
                    <a:pt x="22" y="18"/>
                    <a:pt x="18" y="22"/>
                    <a:pt x="18" y="27"/>
                  </a:cubicBezTo>
                  <a:cubicBezTo>
                    <a:pt x="18" y="32"/>
                    <a:pt x="22" y="36"/>
                    <a:pt x="27" y="36"/>
                  </a:cubicBezTo>
                  <a:cubicBezTo>
                    <a:pt x="32" y="36"/>
                    <a:pt x="36" y="32"/>
                    <a:pt x="36" y="27"/>
                  </a:cubicBezTo>
                  <a:cubicBezTo>
                    <a:pt x="36" y="22"/>
                    <a:pt x="32" y="18"/>
                    <a:pt x="27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541417" y="4736961"/>
            <a:ext cx="760413" cy="762000"/>
            <a:chOff x="7694269" y="4183186"/>
            <a:chExt cx="760413" cy="762000"/>
          </a:xfrm>
        </p:grpSpPr>
        <p:sp>
          <p:nvSpPr>
            <p:cNvPr id="30" name="Oval 67"/>
            <p:cNvSpPr>
              <a:spLocks noChangeArrowheads="1"/>
            </p:cNvSpPr>
            <p:nvPr/>
          </p:nvSpPr>
          <p:spPr bwMode="auto">
            <a:xfrm>
              <a:off x="7694269" y="4183186"/>
              <a:ext cx="760413" cy="762000"/>
            </a:xfrm>
            <a:prstGeom prst="ellipse">
              <a:avLst/>
            </a:pr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/>
              <a:endParaRPr lang="en-US" altLang="zh-CN" sz="2400">
                <a:solidFill>
                  <a:schemeClr val="lt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31" name="Freeform 141"/>
            <p:cNvSpPr>
              <a:spLocks noEditPoints="1"/>
            </p:cNvSpPr>
            <p:nvPr/>
          </p:nvSpPr>
          <p:spPr bwMode="auto">
            <a:xfrm>
              <a:off x="7895882" y="4418136"/>
              <a:ext cx="349250" cy="252413"/>
            </a:xfrm>
            <a:custGeom>
              <a:avLst/>
              <a:gdLst>
                <a:gd name="T0" fmla="*/ 2147483647 w 68"/>
                <a:gd name="T1" fmla="*/ 2147483647 h 49"/>
                <a:gd name="T2" fmla="*/ 2147483647 w 68"/>
                <a:gd name="T3" fmla="*/ 2147483647 h 49"/>
                <a:gd name="T4" fmla="*/ 2147483647 w 68"/>
                <a:gd name="T5" fmla="*/ 2147483647 h 49"/>
                <a:gd name="T6" fmla="*/ 2147483647 w 68"/>
                <a:gd name="T7" fmla="*/ 2147483647 h 49"/>
                <a:gd name="T8" fmla="*/ 2147483647 w 68"/>
                <a:gd name="T9" fmla="*/ 2147483647 h 49"/>
                <a:gd name="T10" fmla="*/ 0 w 68"/>
                <a:gd name="T11" fmla="*/ 2147483647 h 49"/>
                <a:gd name="T12" fmla="*/ 2147483647 w 68"/>
                <a:gd name="T13" fmla="*/ 2147483647 h 49"/>
                <a:gd name="T14" fmla="*/ 2147483647 w 68"/>
                <a:gd name="T15" fmla="*/ 2147483647 h 49"/>
                <a:gd name="T16" fmla="*/ 2147483647 w 68"/>
                <a:gd name="T17" fmla="*/ 0 h 49"/>
                <a:gd name="T18" fmla="*/ 2147483647 w 68"/>
                <a:gd name="T19" fmla="*/ 2147483647 h 49"/>
                <a:gd name="T20" fmla="*/ 2147483647 w 68"/>
                <a:gd name="T21" fmla="*/ 2147483647 h 49"/>
                <a:gd name="T22" fmla="*/ 2147483647 w 68"/>
                <a:gd name="T23" fmla="*/ 2147483647 h 49"/>
                <a:gd name="T24" fmla="*/ 2147483647 w 68"/>
                <a:gd name="T25" fmla="*/ 2147483647 h 49"/>
                <a:gd name="T26" fmla="*/ 2147483647 w 68"/>
                <a:gd name="T27" fmla="*/ 2147483647 h 49"/>
                <a:gd name="T28" fmla="*/ 2147483647 w 68"/>
                <a:gd name="T29" fmla="*/ 2147483647 h 49"/>
                <a:gd name="T30" fmla="*/ 2147483647 w 68"/>
                <a:gd name="T31" fmla="*/ 2147483647 h 49"/>
                <a:gd name="T32" fmla="*/ 2147483647 w 68"/>
                <a:gd name="T33" fmla="*/ 2147483647 h 49"/>
                <a:gd name="T34" fmla="*/ 2147483647 w 68"/>
                <a:gd name="T35" fmla="*/ 2147483647 h 49"/>
                <a:gd name="T36" fmla="*/ 2147483647 w 68"/>
                <a:gd name="T37" fmla="*/ 2147483647 h 49"/>
                <a:gd name="T38" fmla="*/ 2147483647 w 68"/>
                <a:gd name="T39" fmla="*/ 2147483647 h 49"/>
                <a:gd name="T40" fmla="*/ 2147483647 w 68"/>
                <a:gd name="T41" fmla="*/ 2147483647 h 49"/>
                <a:gd name="T42" fmla="*/ 2147483647 w 68"/>
                <a:gd name="T43" fmla="*/ 2147483647 h 49"/>
                <a:gd name="T44" fmla="*/ 2147483647 w 68"/>
                <a:gd name="T45" fmla="*/ 2147483647 h 49"/>
                <a:gd name="T46" fmla="*/ 2147483647 w 68"/>
                <a:gd name="T47" fmla="*/ 2147483647 h 4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68" h="49">
                  <a:moveTo>
                    <a:pt x="67" y="41"/>
                  </a:moveTo>
                  <a:cubicBezTo>
                    <a:pt x="66" y="45"/>
                    <a:pt x="63" y="48"/>
                    <a:pt x="59" y="48"/>
                  </a:cubicBezTo>
                  <a:cubicBezTo>
                    <a:pt x="51" y="49"/>
                    <a:pt x="42" y="49"/>
                    <a:pt x="34" y="49"/>
                  </a:cubicBezTo>
                  <a:cubicBezTo>
                    <a:pt x="25" y="49"/>
                    <a:pt x="17" y="49"/>
                    <a:pt x="8" y="48"/>
                  </a:cubicBezTo>
                  <a:cubicBezTo>
                    <a:pt x="5" y="48"/>
                    <a:pt x="2" y="45"/>
                    <a:pt x="1" y="41"/>
                  </a:cubicBezTo>
                  <a:cubicBezTo>
                    <a:pt x="0" y="36"/>
                    <a:pt x="0" y="30"/>
                    <a:pt x="0" y="25"/>
                  </a:cubicBezTo>
                  <a:cubicBezTo>
                    <a:pt x="0" y="19"/>
                    <a:pt x="0" y="14"/>
                    <a:pt x="1" y="8"/>
                  </a:cubicBezTo>
                  <a:cubicBezTo>
                    <a:pt x="2" y="5"/>
                    <a:pt x="5" y="2"/>
                    <a:pt x="8" y="1"/>
                  </a:cubicBezTo>
                  <a:cubicBezTo>
                    <a:pt x="17" y="0"/>
                    <a:pt x="25" y="0"/>
                    <a:pt x="34" y="0"/>
                  </a:cubicBezTo>
                  <a:cubicBezTo>
                    <a:pt x="42" y="0"/>
                    <a:pt x="51" y="0"/>
                    <a:pt x="59" y="1"/>
                  </a:cubicBezTo>
                  <a:cubicBezTo>
                    <a:pt x="63" y="2"/>
                    <a:pt x="66" y="5"/>
                    <a:pt x="67" y="8"/>
                  </a:cubicBezTo>
                  <a:cubicBezTo>
                    <a:pt x="68" y="14"/>
                    <a:pt x="68" y="19"/>
                    <a:pt x="68" y="25"/>
                  </a:cubicBezTo>
                  <a:cubicBezTo>
                    <a:pt x="68" y="30"/>
                    <a:pt x="68" y="36"/>
                    <a:pt x="67" y="41"/>
                  </a:cubicBezTo>
                  <a:close/>
                  <a:moveTo>
                    <a:pt x="47" y="23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6" y="10"/>
                    <a:pt x="25" y="10"/>
                  </a:cubicBezTo>
                  <a:cubicBezTo>
                    <a:pt x="25" y="11"/>
                    <a:pt x="24" y="12"/>
                    <a:pt x="24" y="13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8"/>
                    <a:pt x="25" y="39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7" y="39"/>
                    <a:pt x="27" y="39"/>
                    <a:pt x="28" y="39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6"/>
                    <a:pt x="48" y="26"/>
                    <a:pt x="48" y="25"/>
                  </a:cubicBezTo>
                  <a:cubicBezTo>
                    <a:pt x="48" y="24"/>
                    <a:pt x="48" y="23"/>
                    <a:pt x="4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32" name="Group 65"/>
          <p:cNvGrpSpPr/>
          <p:nvPr/>
        </p:nvGrpSpPr>
        <p:grpSpPr>
          <a:xfrm>
            <a:off x="716305" y="4687119"/>
            <a:ext cx="2869858" cy="1183708"/>
            <a:chOff x="8797071" y="2572527"/>
            <a:chExt cx="3051636" cy="1122470"/>
          </a:xfrm>
        </p:grpSpPr>
        <p:sp>
          <p:nvSpPr>
            <p:cNvPr id="33" name="TextBox 66"/>
            <p:cNvSpPr txBox="1"/>
            <p:nvPr/>
          </p:nvSpPr>
          <p:spPr>
            <a:xfrm>
              <a:off x="10163551" y="2572527"/>
              <a:ext cx="1669083" cy="409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dirty="0" smtClean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34" name="Rectangle 67"/>
            <p:cNvSpPr/>
            <p:nvPr/>
          </p:nvSpPr>
          <p:spPr>
            <a:xfrm>
              <a:off x="8797071" y="2924503"/>
              <a:ext cx="3051636" cy="7704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35" name="Group 65"/>
          <p:cNvGrpSpPr/>
          <p:nvPr/>
        </p:nvGrpSpPr>
        <p:grpSpPr>
          <a:xfrm>
            <a:off x="8464299" y="4666842"/>
            <a:ext cx="2874754" cy="1198222"/>
            <a:chOff x="8791865" y="2558764"/>
            <a:chExt cx="3056842" cy="1136233"/>
          </a:xfrm>
        </p:grpSpPr>
        <p:sp>
          <p:nvSpPr>
            <p:cNvPr id="36" name="TextBox 66"/>
            <p:cNvSpPr txBox="1"/>
            <p:nvPr/>
          </p:nvSpPr>
          <p:spPr>
            <a:xfrm>
              <a:off x="8791865" y="2558764"/>
              <a:ext cx="1669083" cy="409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37" name="Rectangle 67"/>
            <p:cNvSpPr/>
            <p:nvPr/>
          </p:nvSpPr>
          <p:spPr>
            <a:xfrm>
              <a:off x="8797071" y="2924503"/>
              <a:ext cx="3051636" cy="7704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</p:spTree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49"/>
                            </p:stCondLst>
                            <p:childTnLst>
                              <p:par>
                                <p:cTn id="2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349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849"/>
                            </p:stCondLst>
                            <p:childTnLst>
                              <p:par>
                                <p:cTn id="3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349"/>
                            </p:stCondLst>
                            <p:childTnLst>
                              <p:par>
                                <p:cTn id="4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849"/>
                            </p:stCondLst>
                            <p:childTnLst>
                              <p:par>
                                <p:cTn id="5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349"/>
                            </p:stCondLst>
                            <p:childTnLst>
                              <p:par>
                                <p:cTn id="6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341822" y="688501"/>
            <a:ext cx="9721436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11096635" y="454395"/>
            <a:ext cx="488724" cy="440638"/>
            <a:chOff x="3720691" y="2824413"/>
            <a:chExt cx="1341120" cy="1209172"/>
          </a:xfrm>
          <a:solidFill>
            <a:srgbClr val="0B6863"/>
          </a:solidFill>
        </p:grpSpPr>
        <p:sp>
          <p:nvSpPr>
            <p:cNvPr id="4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5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</p:grpSp>
      <p:sp>
        <p:nvSpPr>
          <p:cNvPr id="6" name="文本占位符 4"/>
          <p:cNvSpPr txBox="1"/>
          <p:nvPr/>
        </p:nvSpPr>
        <p:spPr>
          <a:xfrm>
            <a:off x="1299849" y="111207"/>
            <a:ext cx="10515600" cy="5823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dirty="0" smtClean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点击</a:t>
            </a:r>
            <a:r>
              <a:rPr lang="zh-CN" altLang="en-US" dirty="0" smtClean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添加你的标题</a:t>
            </a:r>
            <a:endParaRPr lang="zh-CN" altLang="en-US" dirty="0">
              <a:solidFill>
                <a:srgbClr val="041969"/>
              </a:solidFill>
              <a:latin typeface="华文细黑"/>
              <a:ea typeface="字魂35号-经典雅黑"/>
              <a:sym typeface="华文细黑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74767" y="229275"/>
            <a:ext cx="632150" cy="569956"/>
            <a:chOff x="574767" y="208955"/>
            <a:chExt cx="632150" cy="569956"/>
          </a:xfrm>
        </p:grpSpPr>
        <p:sp>
          <p:nvSpPr>
            <p:cNvPr id="8" name="Freeform 5"/>
            <p:cNvSpPr/>
            <p:nvPr/>
          </p:nvSpPr>
          <p:spPr bwMode="auto">
            <a:xfrm rot="1855731">
              <a:off x="574767" y="208955"/>
              <a:ext cx="632150" cy="56995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9" name="KSO_Shape"/>
            <p:cNvSpPr/>
            <p:nvPr/>
          </p:nvSpPr>
          <p:spPr bwMode="auto">
            <a:xfrm>
              <a:off x="701214" y="306912"/>
              <a:ext cx="369729" cy="366032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sp>
        <p:nvSpPr>
          <p:cNvPr id="10" name="Freeform 5"/>
          <p:cNvSpPr/>
          <p:nvPr/>
        </p:nvSpPr>
        <p:spPr bwMode="auto">
          <a:xfrm>
            <a:off x="4526294" y="4260274"/>
            <a:ext cx="3697218" cy="642359"/>
          </a:xfrm>
          <a:custGeom>
            <a:avLst/>
            <a:gdLst>
              <a:gd name="T0" fmla="*/ 1623 w 1623"/>
              <a:gd name="T1" fmla="*/ 281 h 281"/>
              <a:gd name="T2" fmla="*/ 0 w 1623"/>
              <a:gd name="T3" fmla="*/ 277 h 281"/>
              <a:gd name="T4" fmla="*/ 174 w 1623"/>
              <a:gd name="T5" fmla="*/ 0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23" h="281">
                <a:moveTo>
                  <a:pt x="1623" y="281"/>
                </a:moveTo>
                <a:lnTo>
                  <a:pt x="0" y="277"/>
                </a:lnTo>
                <a:lnTo>
                  <a:pt x="174" y="0"/>
                </a:lnTo>
              </a:path>
            </a:pathLst>
          </a:custGeom>
          <a:noFill/>
          <a:ln w="22225" cap="flat" cmpd="sng">
            <a:solidFill>
              <a:srgbClr val="041969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pPr defTabSz="1058545">
              <a:lnSpc>
                <a:spcPct val="120000"/>
              </a:lnSpc>
              <a:defRPr/>
            </a:pPr>
            <a:endParaRPr lang="en-US" sz="760" kern="0" dirty="0">
              <a:solidFill>
                <a:schemeClr val="bg1">
                  <a:lumMod val="65000"/>
                </a:schemeClr>
              </a:solidFill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1" name="Freeform 6"/>
          <p:cNvSpPr/>
          <p:nvPr/>
        </p:nvSpPr>
        <p:spPr bwMode="auto">
          <a:xfrm>
            <a:off x="5984144" y="1385030"/>
            <a:ext cx="1841328" cy="3208570"/>
          </a:xfrm>
          <a:custGeom>
            <a:avLst/>
            <a:gdLst>
              <a:gd name="T0" fmla="*/ 0 w 808"/>
              <a:gd name="T1" fmla="*/ 0 h 1408"/>
              <a:gd name="T2" fmla="*/ 808 w 808"/>
              <a:gd name="T3" fmla="*/ 1408 h 1408"/>
              <a:gd name="T4" fmla="*/ 430 w 808"/>
              <a:gd name="T5" fmla="*/ 1407 h 1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08" h="1408">
                <a:moveTo>
                  <a:pt x="0" y="0"/>
                </a:moveTo>
                <a:lnTo>
                  <a:pt x="808" y="1408"/>
                </a:lnTo>
                <a:lnTo>
                  <a:pt x="430" y="1407"/>
                </a:lnTo>
              </a:path>
            </a:pathLst>
          </a:custGeom>
          <a:noFill/>
          <a:ln w="22225" cap="flat" cmpd="sng">
            <a:solidFill>
              <a:srgbClr val="041969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pPr defTabSz="1058545">
              <a:lnSpc>
                <a:spcPct val="120000"/>
              </a:lnSpc>
              <a:defRPr/>
            </a:pPr>
            <a:endParaRPr lang="en-US" sz="760" kern="0" dirty="0">
              <a:solidFill>
                <a:schemeClr val="bg1">
                  <a:lumMod val="65000"/>
                </a:schemeClr>
              </a:solidFill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2" name="Freeform 4"/>
          <p:cNvSpPr/>
          <p:nvPr/>
        </p:nvSpPr>
        <p:spPr bwMode="auto">
          <a:xfrm>
            <a:off x="4081333" y="1876912"/>
            <a:ext cx="2245838" cy="3198861"/>
          </a:xfrm>
          <a:custGeom>
            <a:avLst/>
            <a:gdLst>
              <a:gd name="T0" fmla="*/ 0 w 986"/>
              <a:gd name="T1" fmla="*/ 1404 h 1404"/>
              <a:gd name="T2" fmla="*/ 814 w 986"/>
              <a:gd name="T3" fmla="*/ 0 h 1404"/>
              <a:gd name="T4" fmla="*/ 986 w 986"/>
              <a:gd name="T5" fmla="*/ 329 h 1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86" h="1404">
                <a:moveTo>
                  <a:pt x="0" y="1404"/>
                </a:moveTo>
                <a:lnTo>
                  <a:pt x="814" y="0"/>
                </a:lnTo>
                <a:lnTo>
                  <a:pt x="986" y="329"/>
                </a:lnTo>
              </a:path>
            </a:pathLst>
          </a:custGeom>
          <a:noFill/>
          <a:ln w="22225" cap="flat" cmpd="sng">
            <a:solidFill>
              <a:srgbClr val="041969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pPr defTabSz="1058545">
              <a:lnSpc>
                <a:spcPct val="120000"/>
              </a:lnSpc>
              <a:defRPr/>
            </a:pPr>
            <a:endParaRPr lang="en-US" sz="760" kern="0" dirty="0">
              <a:solidFill>
                <a:schemeClr val="bg1">
                  <a:lumMod val="65000"/>
                </a:schemeClr>
              </a:solidFill>
              <a:latin typeface="华文细黑"/>
              <a:ea typeface="字魂35号-经典雅黑"/>
              <a:sym typeface="华文细黑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170270" y="2710203"/>
            <a:ext cx="1831619" cy="1585677"/>
            <a:chOff x="5184784" y="3000488"/>
            <a:chExt cx="1831619" cy="1585677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5184784" y="3000488"/>
              <a:ext cx="1831619" cy="1585677"/>
            </a:xfrm>
            <a:prstGeom prst="triangle">
              <a:avLst>
                <a:gd name="adj" fmla="val 50000"/>
              </a:avLst>
            </a:prstGeom>
            <a:blipFill>
              <a:blip r:embed="rId1"/>
              <a:stretch>
                <a:fillRect b="-30000"/>
              </a:stretch>
            </a:blip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algn="ctr" defTabSz="1058545">
                <a:lnSpc>
                  <a:spcPct val="120000"/>
                </a:lnSpc>
                <a:spcBef>
                  <a:spcPts val="695"/>
                </a:spcBef>
                <a:spcAft>
                  <a:spcPts val="695"/>
                </a:spcAft>
                <a:defRPr/>
              </a:pPr>
              <a:endParaRPr lang="en-US" sz="760" kern="0">
                <a:solidFill>
                  <a:schemeClr val="bg1">
                    <a:lumMod val="6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grpSp>
          <p:nvGrpSpPr>
            <p:cNvPr id="15" name="组合 14"/>
            <p:cNvGrpSpPr>
              <a:grpSpLocks noChangeAspect="1"/>
            </p:cNvGrpSpPr>
            <p:nvPr/>
          </p:nvGrpSpPr>
          <p:grpSpPr>
            <a:xfrm>
              <a:off x="5849417" y="3773712"/>
              <a:ext cx="540000" cy="538042"/>
              <a:chOff x="3618897" y="2279040"/>
              <a:chExt cx="706229" cy="703668"/>
            </a:xfrm>
            <a:solidFill>
              <a:schemeClr val="bg1"/>
            </a:solidFill>
          </p:grpSpPr>
          <p:sp>
            <p:nvSpPr>
              <p:cNvPr id="16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华文细黑"/>
                  <a:ea typeface="字魂35号-经典雅黑"/>
                  <a:sym typeface="华文细黑"/>
                </a:endParaRPr>
              </a:p>
            </p:txBody>
          </p:sp>
          <p:sp>
            <p:nvSpPr>
              <p:cNvPr id="17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华文细黑"/>
                  <a:ea typeface="字魂35号-经典雅黑"/>
                  <a:sym typeface="华文细黑"/>
                </a:endParaRPr>
              </a:p>
            </p:txBody>
          </p:sp>
          <p:sp>
            <p:nvSpPr>
              <p:cNvPr id="18" name="Freeform 11"/>
              <p:cNvSpPr/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华文细黑"/>
                  <a:ea typeface="字魂35号-经典雅黑"/>
                  <a:sym typeface="华文细黑"/>
                </a:endParaRPr>
              </a:p>
            </p:txBody>
          </p:sp>
        </p:grpSp>
      </p:grpSp>
      <p:grpSp>
        <p:nvGrpSpPr>
          <p:cNvPr id="19" name="Group 65"/>
          <p:cNvGrpSpPr/>
          <p:nvPr/>
        </p:nvGrpSpPr>
        <p:grpSpPr>
          <a:xfrm>
            <a:off x="7947519" y="2516943"/>
            <a:ext cx="3561527" cy="1304298"/>
            <a:chOff x="8797070" y="2489949"/>
            <a:chExt cx="3787115" cy="1236820"/>
          </a:xfrm>
        </p:grpSpPr>
        <p:sp>
          <p:nvSpPr>
            <p:cNvPr id="20" name="TextBox 66"/>
            <p:cNvSpPr txBox="1"/>
            <p:nvPr/>
          </p:nvSpPr>
          <p:spPr>
            <a:xfrm>
              <a:off x="8807298" y="2489949"/>
              <a:ext cx="1832719" cy="4450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sz="2000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1" name="Rectangle 67"/>
            <p:cNvSpPr/>
            <p:nvPr/>
          </p:nvSpPr>
          <p:spPr>
            <a:xfrm>
              <a:off x="8797070" y="2842452"/>
              <a:ext cx="3787115" cy="8843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22" name="Group 65"/>
          <p:cNvGrpSpPr/>
          <p:nvPr/>
        </p:nvGrpSpPr>
        <p:grpSpPr>
          <a:xfrm>
            <a:off x="767443" y="2516943"/>
            <a:ext cx="3617471" cy="1304298"/>
            <a:chOff x="7750816" y="2489949"/>
            <a:chExt cx="3846602" cy="1236820"/>
          </a:xfrm>
        </p:grpSpPr>
        <p:sp>
          <p:nvSpPr>
            <p:cNvPr id="23" name="TextBox 66"/>
            <p:cNvSpPr txBox="1"/>
            <p:nvPr/>
          </p:nvSpPr>
          <p:spPr>
            <a:xfrm>
              <a:off x="9764699" y="2489949"/>
              <a:ext cx="1832719" cy="4450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 dirty="0" smtClean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sz="2000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4" name="Rectangle 67"/>
            <p:cNvSpPr/>
            <p:nvPr/>
          </p:nvSpPr>
          <p:spPr>
            <a:xfrm>
              <a:off x="7750816" y="2842452"/>
              <a:ext cx="3846602" cy="8843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25" name="Group 65"/>
          <p:cNvGrpSpPr/>
          <p:nvPr/>
        </p:nvGrpSpPr>
        <p:grpSpPr>
          <a:xfrm>
            <a:off x="4410748" y="5233631"/>
            <a:ext cx="3341476" cy="1304298"/>
            <a:chOff x="8914065" y="2489949"/>
            <a:chExt cx="3553126" cy="1236820"/>
          </a:xfrm>
        </p:grpSpPr>
        <p:sp>
          <p:nvSpPr>
            <p:cNvPr id="26" name="TextBox 66"/>
            <p:cNvSpPr txBox="1"/>
            <p:nvPr/>
          </p:nvSpPr>
          <p:spPr>
            <a:xfrm>
              <a:off x="9769154" y="2489949"/>
              <a:ext cx="1832719" cy="4450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dirty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sz="2000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7" name="Rectangle 67"/>
            <p:cNvSpPr/>
            <p:nvPr/>
          </p:nvSpPr>
          <p:spPr>
            <a:xfrm>
              <a:off x="8914065" y="2842452"/>
              <a:ext cx="3553126" cy="8843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</p:spTree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49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49"/>
                            </p:stCondLst>
                            <p:childTnLst>
                              <p:par>
                                <p:cTn id="32" presetID="21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3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3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4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849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341822" y="688501"/>
            <a:ext cx="9721436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11096635" y="454395"/>
            <a:ext cx="488724" cy="440638"/>
            <a:chOff x="3720691" y="2824413"/>
            <a:chExt cx="1341120" cy="1209172"/>
          </a:xfrm>
          <a:solidFill>
            <a:srgbClr val="0B6863"/>
          </a:solidFill>
        </p:grpSpPr>
        <p:sp>
          <p:nvSpPr>
            <p:cNvPr id="4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5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</p:grpSp>
      <p:sp>
        <p:nvSpPr>
          <p:cNvPr id="6" name="文本占位符 4"/>
          <p:cNvSpPr txBox="1"/>
          <p:nvPr/>
        </p:nvSpPr>
        <p:spPr>
          <a:xfrm>
            <a:off x="1299849" y="111207"/>
            <a:ext cx="10515600" cy="5823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dirty="0" smtClean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点击</a:t>
            </a:r>
            <a:r>
              <a:rPr lang="zh-CN" altLang="en-US" dirty="0" smtClean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添加你的标题</a:t>
            </a:r>
            <a:endParaRPr lang="zh-CN" altLang="en-US" dirty="0">
              <a:solidFill>
                <a:srgbClr val="041969"/>
              </a:solidFill>
              <a:latin typeface="华文细黑"/>
              <a:ea typeface="字魂35号-经典雅黑"/>
              <a:sym typeface="华文细黑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74767" y="229275"/>
            <a:ext cx="632150" cy="569956"/>
            <a:chOff x="574767" y="208955"/>
            <a:chExt cx="632150" cy="569956"/>
          </a:xfrm>
        </p:grpSpPr>
        <p:sp>
          <p:nvSpPr>
            <p:cNvPr id="8" name="Freeform 5"/>
            <p:cNvSpPr/>
            <p:nvPr/>
          </p:nvSpPr>
          <p:spPr bwMode="auto">
            <a:xfrm rot="1855731">
              <a:off x="574767" y="208955"/>
              <a:ext cx="632150" cy="56995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9" name="KSO_Shape"/>
            <p:cNvSpPr/>
            <p:nvPr/>
          </p:nvSpPr>
          <p:spPr bwMode="auto">
            <a:xfrm>
              <a:off x="701214" y="306912"/>
              <a:ext cx="369729" cy="366032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cxnSp>
        <p:nvCxnSpPr>
          <p:cNvPr id="10" name="Straight Connector 31"/>
          <p:cNvCxnSpPr/>
          <p:nvPr/>
        </p:nvCxnSpPr>
        <p:spPr>
          <a:xfrm flipH="1">
            <a:off x="7898336" y="3604784"/>
            <a:ext cx="1690012" cy="0"/>
          </a:xfrm>
          <a:prstGeom prst="line">
            <a:avLst/>
          </a:prstGeom>
          <a:ln w="2540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36"/>
          <p:cNvCxnSpPr/>
          <p:nvPr/>
        </p:nvCxnSpPr>
        <p:spPr>
          <a:xfrm flipH="1">
            <a:off x="4240364" y="3112868"/>
            <a:ext cx="1429815" cy="1622885"/>
          </a:xfrm>
          <a:prstGeom prst="line">
            <a:avLst/>
          </a:prstGeom>
          <a:ln w="2540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40"/>
          <p:cNvCxnSpPr/>
          <p:nvPr/>
        </p:nvCxnSpPr>
        <p:spPr>
          <a:xfrm flipH="1">
            <a:off x="6752195" y="3604785"/>
            <a:ext cx="1130636" cy="1287161"/>
          </a:xfrm>
          <a:prstGeom prst="line">
            <a:avLst/>
          </a:prstGeom>
          <a:ln w="2540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47"/>
          <p:cNvCxnSpPr/>
          <p:nvPr/>
        </p:nvCxnSpPr>
        <p:spPr>
          <a:xfrm>
            <a:off x="5657645" y="3092104"/>
            <a:ext cx="1094551" cy="1799843"/>
          </a:xfrm>
          <a:prstGeom prst="line">
            <a:avLst/>
          </a:prstGeom>
          <a:ln w="2540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48"/>
          <p:cNvCxnSpPr/>
          <p:nvPr/>
        </p:nvCxnSpPr>
        <p:spPr>
          <a:xfrm>
            <a:off x="2714832" y="3496695"/>
            <a:ext cx="1525533" cy="1214831"/>
          </a:xfrm>
          <a:prstGeom prst="line">
            <a:avLst/>
          </a:prstGeom>
          <a:ln w="2540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2"/>
          <p:cNvSpPr>
            <a:spLocks noChangeArrowheads="1"/>
          </p:cNvSpPr>
          <p:nvPr/>
        </p:nvSpPr>
        <p:spPr bwMode="auto">
          <a:xfrm>
            <a:off x="3389415" y="3861847"/>
            <a:ext cx="1701900" cy="1699356"/>
          </a:xfrm>
          <a:prstGeom prst="ellipse">
            <a:avLst/>
          </a:prstGeom>
          <a:blipFill dpi="0" rotWithShape="1">
            <a:blip r:embed="rId1"/>
            <a:srcRect/>
            <a:stretch>
              <a:fillRect b="-30000"/>
            </a:stretch>
          </a:blip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lt1"/>
                </a:solidFill>
                <a:latin typeface="华文细黑"/>
                <a:ea typeface="字魂35号-经典雅黑"/>
                <a:sym typeface="华文细黑"/>
              </a:rPr>
              <a:t>文字内容</a:t>
            </a:r>
            <a:endParaRPr lang="en-US" sz="2400" b="1" dirty="0">
              <a:solidFill>
                <a:schemeClr val="lt1"/>
              </a:solidFill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6" name="Oval 12"/>
          <p:cNvSpPr>
            <a:spLocks noChangeArrowheads="1"/>
          </p:cNvSpPr>
          <p:nvPr/>
        </p:nvSpPr>
        <p:spPr bwMode="auto">
          <a:xfrm>
            <a:off x="5091315" y="2568550"/>
            <a:ext cx="1132663" cy="1130969"/>
          </a:xfrm>
          <a:prstGeom prst="ellipse">
            <a:avLst/>
          </a:prstGeom>
          <a:blipFill>
            <a:blip r:embed="rId1"/>
            <a:stretch>
              <a:fillRect b="-30000"/>
            </a:stretch>
          </a:blip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lt1"/>
                </a:solidFill>
                <a:latin typeface="华文细黑"/>
                <a:ea typeface="字魂35号-经典雅黑"/>
                <a:sym typeface="华文细黑"/>
              </a:rPr>
              <a:t>文字内容</a:t>
            </a:r>
            <a:endParaRPr lang="en-US" sz="2400" b="1" dirty="0">
              <a:solidFill>
                <a:schemeClr val="lt1"/>
              </a:solidFill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7" name="Oval 12"/>
          <p:cNvSpPr>
            <a:spLocks noChangeArrowheads="1"/>
          </p:cNvSpPr>
          <p:nvPr/>
        </p:nvSpPr>
        <p:spPr bwMode="auto">
          <a:xfrm>
            <a:off x="7208248" y="2931210"/>
            <a:ext cx="1349167" cy="1347151"/>
          </a:xfrm>
          <a:prstGeom prst="ellipse">
            <a:avLst/>
          </a:prstGeom>
          <a:blipFill>
            <a:blip r:embed="rId1"/>
            <a:tile tx="0" ty="0" sx="100000" sy="100000" flip="none" algn="r"/>
          </a:blip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lt1"/>
                </a:solidFill>
                <a:latin typeface="华文细黑"/>
                <a:ea typeface="字魂35号-经典雅黑"/>
                <a:sym typeface="华文细黑"/>
              </a:rPr>
              <a:t>文字内容</a:t>
            </a:r>
            <a:endParaRPr lang="en-US" sz="2400" b="1" dirty="0">
              <a:solidFill>
                <a:schemeClr val="lt1"/>
              </a:solidFill>
              <a:latin typeface="华文细黑"/>
              <a:ea typeface="字魂35号-经典雅黑"/>
              <a:sym typeface="华文细黑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328752" y="4469133"/>
            <a:ext cx="846889" cy="845624"/>
            <a:chOff x="6285210" y="4496709"/>
            <a:chExt cx="846889" cy="845624"/>
          </a:xfrm>
        </p:grpSpPr>
        <p:sp>
          <p:nvSpPr>
            <p:cNvPr id="19" name="Oval 12"/>
            <p:cNvSpPr>
              <a:spLocks noChangeArrowheads="1"/>
            </p:cNvSpPr>
            <p:nvPr/>
          </p:nvSpPr>
          <p:spPr bwMode="auto">
            <a:xfrm>
              <a:off x="6285210" y="4496709"/>
              <a:ext cx="846889" cy="845624"/>
            </a:xfrm>
            <a:prstGeom prst="ellipse">
              <a:avLst/>
            </a:prstGeom>
            <a:blipFill>
              <a:blip r:embed="rId1"/>
              <a:tile tx="0" ty="0" sx="100000" sy="100000" flip="none" algn="r"/>
            </a:blip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grpSp>
          <p:nvGrpSpPr>
            <p:cNvPr id="20" name="组合 19"/>
            <p:cNvGrpSpPr>
              <a:grpSpLocks noChangeAspect="1"/>
            </p:cNvGrpSpPr>
            <p:nvPr/>
          </p:nvGrpSpPr>
          <p:grpSpPr>
            <a:xfrm>
              <a:off x="6439126" y="4654977"/>
              <a:ext cx="531016" cy="529091"/>
              <a:chOff x="3618897" y="2279040"/>
              <a:chExt cx="706229" cy="703668"/>
            </a:xfrm>
            <a:solidFill>
              <a:schemeClr val="bg1"/>
            </a:solidFill>
          </p:grpSpPr>
          <p:sp>
            <p:nvSpPr>
              <p:cNvPr id="21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latin typeface="华文细黑"/>
                  <a:ea typeface="字魂35号-经典雅黑"/>
                  <a:sym typeface="华文细黑"/>
                </a:endParaRPr>
              </a:p>
            </p:txBody>
          </p:sp>
          <p:sp>
            <p:nvSpPr>
              <p:cNvPr id="22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latin typeface="华文细黑"/>
                  <a:ea typeface="字魂35号-经典雅黑"/>
                  <a:sym typeface="华文细黑"/>
                </a:endParaRPr>
              </a:p>
            </p:txBody>
          </p:sp>
          <p:sp>
            <p:nvSpPr>
              <p:cNvPr id="23" name="Freeform 11"/>
              <p:cNvSpPr/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latin typeface="华文细黑"/>
                  <a:ea typeface="字魂35号-经典雅黑"/>
                  <a:sym typeface="华文细黑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9164904" y="3181972"/>
            <a:ext cx="846889" cy="845624"/>
            <a:chOff x="9121362" y="3209548"/>
            <a:chExt cx="846889" cy="845624"/>
          </a:xfrm>
        </p:grpSpPr>
        <p:sp>
          <p:nvSpPr>
            <p:cNvPr id="25" name="Oval 12"/>
            <p:cNvSpPr>
              <a:spLocks noChangeArrowheads="1"/>
            </p:cNvSpPr>
            <p:nvPr/>
          </p:nvSpPr>
          <p:spPr bwMode="auto">
            <a:xfrm>
              <a:off x="9121362" y="3209548"/>
              <a:ext cx="846889" cy="845624"/>
            </a:xfrm>
            <a:prstGeom prst="ellipse">
              <a:avLst/>
            </a:prstGeom>
            <a:blipFill>
              <a:blip r:embed="rId1"/>
              <a:stretch>
                <a:fillRect b="-30000"/>
              </a:stretch>
            </a:blip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grpSp>
          <p:nvGrpSpPr>
            <p:cNvPr id="26" name="组合 25"/>
            <p:cNvGrpSpPr>
              <a:grpSpLocks noChangeAspect="1"/>
            </p:cNvGrpSpPr>
            <p:nvPr/>
          </p:nvGrpSpPr>
          <p:grpSpPr>
            <a:xfrm>
              <a:off x="9333141" y="3454730"/>
              <a:ext cx="423329" cy="360201"/>
              <a:chOff x="7909299" y="3772690"/>
              <a:chExt cx="667095" cy="567616"/>
            </a:xfrm>
            <a:solidFill>
              <a:schemeClr val="bg1"/>
            </a:solidFill>
          </p:grpSpPr>
          <p:sp>
            <p:nvSpPr>
              <p:cNvPr id="27" name="Freeform 16"/>
              <p:cNvSpPr>
                <a:spLocks noEditPoints="1"/>
              </p:cNvSpPr>
              <p:nvPr/>
            </p:nvSpPr>
            <p:spPr bwMode="auto">
              <a:xfrm>
                <a:off x="7909299" y="3772690"/>
                <a:ext cx="623207" cy="567616"/>
              </a:xfrm>
              <a:custGeom>
                <a:avLst/>
                <a:gdLst>
                  <a:gd name="T0" fmla="*/ 499 w 721"/>
                  <a:gd name="T1" fmla="*/ 196 h 657"/>
                  <a:gd name="T2" fmla="*/ 637 w 721"/>
                  <a:gd name="T3" fmla="*/ 322 h 657"/>
                  <a:gd name="T4" fmla="*/ 646 w 721"/>
                  <a:gd name="T5" fmla="*/ 329 h 657"/>
                  <a:gd name="T6" fmla="*/ 672 w 721"/>
                  <a:gd name="T7" fmla="*/ 353 h 657"/>
                  <a:gd name="T8" fmla="*/ 686 w 721"/>
                  <a:gd name="T9" fmla="*/ 367 h 657"/>
                  <a:gd name="T10" fmla="*/ 669 w 721"/>
                  <a:gd name="T11" fmla="*/ 472 h 657"/>
                  <a:gd name="T12" fmla="*/ 611 w 721"/>
                  <a:gd name="T13" fmla="*/ 550 h 657"/>
                  <a:gd name="T14" fmla="*/ 539 w 721"/>
                  <a:gd name="T15" fmla="*/ 598 h 657"/>
                  <a:gd name="T16" fmla="*/ 439 w 721"/>
                  <a:gd name="T17" fmla="*/ 633 h 657"/>
                  <a:gd name="T18" fmla="*/ 433 w 721"/>
                  <a:gd name="T19" fmla="*/ 629 h 657"/>
                  <a:gd name="T20" fmla="*/ 449 w 721"/>
                  <a:gd name="T21" fmla="*/ 594 h 657"/>
                  <a:gd name="T22" fmla="*/ 481 w 721"/>
                  <a:gd name="T23" fmla="*/ 606 h 657"/>
                  <a:gd name="T24" fmla="*/ 501 w 721"/>
                  <a:gd name="T25" fmla="*/ 591 h 657"/>
                  <a:gd name="T26" fmla="*/ 501 w 721"/>
                  <a:gd name="T27" fmla="*/ 577 h 657"/>
                  <a:gd name="T28" fmla="*/ 452 w 721"/>
                  <a:gd name="T29" fmla="*/ 538 h 657"/>
                  <a:gd name="T30" fmla="*/ 449 w 721"/>
                  <a:gd name="T31" fmla="*/ 511 h 657"/>
                  <a:gd name="T32" fmla="*/ 475 w 721"/>
                  <a:gd name="T33" fmla="*/ 508 h 657"/>
                  <a:gd name="T34" fmla="*/ 530 w 721"/>
                  <a:gd name="T35" fmla="*/ 551 h 657"/>
                  <a:gd name="T36" fmla="*/ 567 w 721"/>
                  <a:gd name="T37" fmla="*/ 557 h 657"/>
                  <a:gd name="T38" fmla="*/ 572 w 721"/>
                  <a:gd name="T39" fmla="*/ 549 h 657"/>
                  <a:gd name="T40" fmla="*/ 570 w 721"/>
                  <a:gd name="T41" fmla="*/ 532 h 657"/>
                  <a:gd name="T42" fmla="*/ 506 w 721"/>
                  <a:gd name="T43" fmla="*/ 481 h 657"/>
                  <a:gd name="T44" fmla="*/ 503 w 721"/>
                  <a:gd name="T45" fmla="*/ 455 h 657"/>
                  <a:gd name="T46" fmla="*/ 529 w 721"/>
                  <a:gd name="T47" fmla="*/ 451 h 657"/>
                  <a:gd name="T48" fmla="*/ 596 w 721"/>
                  <a:gd name="T49" fmla="*/ 504 h 657"/>
                  <a:gd name="T50" fmla="*/ 598 w 721"/>
                  <a:gd name="T51" fmla="*/ 505 h 657"/>
                  <a:gd name="T52" fmla="*/ 620 w 721"/>
                  <a:gd name="T53" fmla="*/ 467 h 657"/>
                  <a:gd name="T54" fmla="*/ 549 w 721"/>
                  <a:gd name="T55" fmla="*/ 414 h 657"/>
                  <a:gd name="T56" fmla="*/ 546 w 721"/>
                  <a:gd name="T57" fmla="*/ 388 h 657"/>
                  <a:gd name="T58" fmla="*/ 572 w 721"/>
                  <a:gd name="T59" fmla="*/ 384 h 657"/>
                  <a:gd name="T60" fmla="*/ 642 w 721"/>
                  <a:gd name="T61" fmla="*/ 437 h 657"/>
                  <a:gd name="T62" fmla="*/ 663 w 721"/>
                  <a:gd name="T63" fmla="*/ 429 h 657"/>
                  <a:gd name="T64" fmla="*/ 659 w 721"/>
                  <a:gd name="T65" fmla="*/ 394 h 657"/>
                  <a:gd name="T66" fmla="*/ 645 w 721"/>
                  <a:gd name="T67" fmla="*/ 379 h 657"/>
                  <a:gd name="T68" fmla="*/ 457 w 721"/>
                  <a:gd name="T69" fmla="*/ 209 h 657"/>
                  <a:gd name="T70" fmla="*/ 462 w 721"/>
                  <a:gd name="T71" fmla="*/ 198 h 657"/>
                  <a:gd name="T72" fmla="*/ 496 w 721"/>
                  <a:gd name="T73" fmla="*/ 196 h 657"/>
                  <a:gd name="T74" fmla="*/ 499 w 721"/>
                  <a:gd name="T75" fmla="*/ 196 h 657"/>
                  <a:gd name="T76" fmla="*/ 86 w 721"/>
                  <a:gd name="T77" fmla="*/ 355 h 657"/>
                  <a:gd name="T78" fmla="*/ 59 w 721"/>
                  <a:gd name="T79" fmla="*/ 262 h 657"/>
                  <a:gd name="T80" fmla="*/ 35 w 721"/>
                  <a:gd name="T81" fmla="*/ 239 h 657"/>
                  <a:gd name="T82" fmla="*/ 0 w 721"/>
                  <a:gd name="T83" fmla="*/ 176 h 657"/>
                  <a:gd name="T84" fmla="*/ 16 w 721"/>
                  <a:gd name="T85" fmla="*/ 135 h 657"/>
                  <a:gd name="T86" fmla="*/ 116 w 721"/>
                  <a:gd name="T87" fmla="*/ 27 h 657"/>
                  <a:gd name="T88" fmla="*/ 199 w 721"/>
                  <a:gd name="T89" fmla="*/ 20 h 657"/>
                  <a:gd name="T90" fmla="*/ 242 w 721"/>
                  <a:gd name="T91" fmla="*/ 46 h 657"/>
                  <a:gd name="T92" fmla="*/ 254 w 721"/>
                  <a:gd name="T93" fmla="*/ 50 h 657"/>
                  <a:gd name="T94" fmla="*/ 350 w 721"/>
                  <a:gd name="T95" fmla="*/ 33 h 657"/>
                  <a:gd name="T96" fmla="*/ 284 w 721"/>
                  <a:gd name="T97" fmla="*/ 82 h 657"/>
                  <a:gd name="T98" fmla="*/ 260 w 721"/>
                  <a:gd name="T99" fmla="*/ 87 h 657"/>
                  <a:gd name="T100" fmla="*/ 195 w 721"/>
                  <a:gd name="T101" fmla="*/ 64 h 657"/>
                  <a:gd name="T102" fmla="*/ 176 w 721"/>
                  <a:gd name="T103" fmla="*/ 50 h 657"/>
                  <a:gd name="T104" fmla="*/ 144 w 721"/>
                  <a:gd name="T105" fmla="*/ 53 h 657"/>
                  <a:gd name="T106" fmla="*/ 44 w 721"/>
                  <a:gd name="T107" fmla="*/ 161 h 657"/>
                  <a:gd name="T108" fmla="*/ 44 w 721"/>
                  <a:gd name="T109" fmla="*/ 193 h 657"/>
                  <a:gd name="T110" fmla="*/ 69 w 721"/>
                  <a:gd name="T111" fmla="*/ 220 h 657"/>
                  <a:gd name="T112" fmla="*/ 97 w 721"/>
                  <a:gd name="T113" fmla="*/ 257 h 657"/>
                  <a:gd name="T114" fmla="*/ 115 w 721"/>
                  <a:gd name="T115" fmla="*/ 330 h 657"/>
                  <a:gd name="T116" fmla="*/ 86 w 721"/>
                  <a:gd name="T117" fmla="*/ 355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21" h="657">
                    <a:moveTo>
                      <a:pt x="499" y="196"/>
                    </a:moveTo>
                    <a:cubicBezTo>
                      <a:pt x="545" y="237"/>
                      <a:pt x="592" y="279"/>
                      <a:pt x="637" y="322"/>
                    </a:cubicBezTo>
                    <a:cubicBezTo>
                      <a:pt x="640" y="325"/>
                      <a:pt x="643" y="327"/>
                      <a:pt x="646" y="329"/>
                    </a:cubicBezTo>
                    <a:cubicBezTo>
                      <a:pt x="672" y="353"/>
                      <a:pt x="672" y="353"/>
                      <a:pt x="672" y="353"/>
                    </a:cubicBezTo>
                    <a:cubicBezTo>
                      <a:pt x="686" y="367"/>
                      <a:pt x="686" y="367"/>
                      <a:pt x="686" y="367"/>
                    </a:cubicBezTo>
                    <a:cubicBezTo>
                      <a:pt x="721" y="403"/>
                      <a:pt x="707" y="456"/>
                      <a:pt x="669" y="472"/>
                    </a:cubicBezTo>
                    <a:cubicBezTo>
                      <a:pt x="685" y="513"/>
                      <a:pt x="652" y="552"/>
                      <a:pt x="611" y="550"/>
                    </a:cubicBezTo>
                    <a:cubicBezTo>
                      <a:pt x="606" y="584"/>
                      <a:pt x="574" y="607"/>
                      <a:pt x="539" y="598"/>
                    </a:cubicBezTo>
                    <a:cubicBezTo>
                      <a:pt x="529" y="641"/>
                      <a:pt x="479" y="657"/>
                      <a:pt x="439" y="633"/>
                    </a:cubicBezTo>
                    <a:cubicBezTo>
                      <a:pt x="433" y="629"/>
                      <a:pt x="433" y="629"/>
                      <a:pt x="433" y="629"/>
                    </a:cubicBezTo>
                    <a:cubicBezTo>
                      <a:pt x="441" y="619"/>
                      <a:pt x="446" y="607"/>
                      <a:pt x="449" y="594"/>
                    </a:cubicBezTo>
                    <a:cubicBezTo>
                      <a:pt x="460" y="601"/>
                      <a:pt x="468" y="607"/>
                      <a:pt x="481" y="606"/>
                    </a:cubicBezTo>
                    <a:cubicBezTo>
                      <a:pt x="490" y="605"/>
                      <a:pt x="499" y="600"/>
                      <a:pt x="501" y="591"/>
                    </a:cubicBezTo>
                    <a:cubicBezTo>
                      <a:pt x="502" y="587"/>
                      <a:pt x="502" y="583"/>
                      <a:pt x="501" y="577"/>
                    </a:cubicBezTo>
                    <a:cubicBezTo>
                      <a:pt x="452" y="538"/>
                      <a:pt x="452" y="538"/>
                      <a:pt x="452" y="538"/>
                    </a:cubicBezTo>
                    <a:cubicBezTo>
                      <a:pt x="444" y="531"/>
                      <a:pt x="442" y="519"/>
                      <a:pt x="449" y="511"/>
                    </a:cubicBezTo>
                    <a:cubicBezTo>
                      <a:pt x="455" y="503"/>
                      <a:pt x="467" y="502"/>
                      <a:pt x="475" y="508"/>
                    </a:cubicBezTo>
                    <a:cubicBezTo>
                      <a:pt x="530" y="551"/>
                      <a:pt x="530" y="551"/>
                      <a:pt x="530" y="551"/>
                    </a:cubicBezTo>
                    <a:cubicBezTo>
                      <a:pt x="543" y="562"/>
                      <a:pt x="556" y="566"/>
                      <a:pt x="567" y="557"/>
                    </a:cubicBezTo>
                    <a:cubicBezTo>
                      <a:pt x="569" y="555"/>
                      <a:pt x="571" y="552"/>
                      <a:pt x="572" y="549"/>
                    </a:cubicBezTo>
                    <a:cubicBezTo>
                      <a:pt x="574" y="544"/>
                      <a:pt x="576" y="536"/>
                      <a:pt x="570" y="532"/>
                    </a:cubicBezTo>
                    <a:cubicBezTo>
                      <a:pt x="506" y="481"/>
                      <a:pt x="506" y="481"/>
                      <a:pt x="506" y="481"/>
                    </a:cubicBezTo>
                    <a:cubicBezTo>
                      <a:pt x="498" y="475"/>
                      <a:pt x="496" y="463"/>
                      <a:pt x="503" y="455"/>
                    </a:cubicBezTo>
                    <a:cubicBezTo>
                      <a:pt x="509" y="446"/>
                      <a:pt x="521" y="445"/>
                      <a:pt x="529" y="451"/>
                    </a:cubicBezTo>
                    <a:cubicBezTo>
                      <a:pt x="596" y="504"/>
                      <a:pt x="596" y="504"/>
                      <a:pt x="596" y="504"/>
                    </a:cubicBezTo>
                    <a:cubicBezTo>
                      <a:pt x="597" y="504"/>
                      <a:pt x="597" y="505"/>
                      <a:pt x="598" y="505"/>
                    </a:cubicBezTo>
                    <a:cubicBezTo>
                      <a:pt x="620" y="525"/>
                      <a:pt x="656" y="496"/>
                      <a:pt x="620" y="467"/>
                    </a:cubicBezTo>
                    <a:cubicBezTo>
                      <a:pt x="549" y="414"/>
                      <a:pt x="549" y="414"/>
                      <a:pt x="549" y="414"/>
                    </a:cubicBezTo>
                    <a:cubicBezTo>
                      <a:pt x="541" y="408"/>
                      <a:pt x="539" y="396"/>
                      <a:pt x="546" y="388"/>
                    </a:cubicBezTo>
                    <a:cubicBezTo>
                      <a:pt x="552" y="379"/>
                      <a:pt x="564" y="378"/>
                      <a:pt x="572" y="384"/>
                    </a:cubicBezTo>
                    <a:cubicBezTo>
                      <a:pt x="642" y="437"/>
                      <a:pt x="642" y="437"/>
                      <a:pt x="642" y="437"/>
                    </a:cubicBezTo>
                    <a:cubicBezTo>
                      <a:pt x="649" y="441"/>
                      <a:pt x="659" y="436"/>
                      <a:pt x="663" y="429"/>
                    </a:cubicBezTo>
                    <a:cubicBezTo>
                      <a:pt x="671" y="419"/>
                      <a:pt x="670" y="405"/>
                      <a:pt x="659" y="394"/>
                    </a:cubicBezTo>
                    <a:cubicBezTo>
                      <a:pt x="645" y="379"/>
                      <a:pt x="645" y="379"/>
                      <a:pt x="645" y="379"/>
                    </a:cubicBezTo>
                    <a:cubicBezTo>
                      <a:pt x="457" y="209"/>
                      <a:pt x="457" y="209"/>
                      <a:pt x="457" y="209"/>
                    </a:cubicBezTo>
                    <a:cubicBezTo>
                      <a:pt x="453" y="205"/>
                      <a:pt x="456" y="198"/>
                      <a:pt x="462" y="198"/>
                    </a:cubicBezTo>
                    <a:cubicBezTo>
                      <a:pt x="473" y="198"/>
                      <a:pt x="485" y="198"/>
                      <a:pt x="496" y="196"/>
                    </a:cubicBezTo>
                    <a:cubicBezTo>
                      <a:pt x="497" y="196"/>
                      <a:pt x="498" y="196"/>
                      <a:pt x="499" y="196"/>
                    </a:cubicBezTo>
                    <a:close/>
                    <a:moveTo>
                      <a:pt x="86" y="355"/>
                    </a:moveTo>
                    <a:cubicBezTo>
                      <a:pt x="66" y="330"/>
                      <a:pt x="64" y="295"/>
                      <a:pt x="59" y="262"/>
                    </a:cubicBezTo>
                    <a:cubicBezTo>
                      <a:pt x="35" y="239"/>
                      <a:pt x="35" y="239"/>
                      <a:pt x="35" y="239"/>
                    </a:cubicBezTo>
                    <a:cubicBezTo>
                      <a:pt x="17" y="219"/>
                      <a:pt x="0" y="205"/>
                      <a:pt x="0" y="176"/>
                    </a:cubicBezTo>
                    <a:cubicBezTo>
                      <a:pt x="0" y="161"/>
                      <a:pt x="6" y="147"/>
                      <a:pt x="16" y="135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38" y="3"/>
                      <a:pt x="174" y="0"/>
                      <a:pt x="199" y="20"/>
                    </a:cubicBezTo>
                    <a:cubicBezTo>
                      <a:pt x="215" y="31"/>
                      <a:pt x="221" y="38"/>
                      <a:pt x="242" y="46"/>
                    </a:cubicBezTo>
                    <a:cubicBezTo>
                      <a:pt x="248" y="48"/>
                      <a:pt x="253" y="50"/>
                      <a:pt x="254" y="50"/>
                    </a:cubicBezTo>
                    <a:cubicBezTo>
                      <a:pt x="284" y="46"/>
                      <a:pt x="316" y="32"/>
                      <a:pt x="350" y="33"/>
                    </a:cubicBezTo>
                    <a:cubicBezTo>
                      <a:pt x="337" y="42"/>
                      <a:pt x="286" y="82"/>
                      <a:pt x="284" y="82"/>
                    </a:cubicBezTo>
                    <a:cubicBezTo>
                      <a:pt x="276" y="84"/>
                      <a:pt x="268" y="86"/>
                      <a:pt x="260" y="87"/>
                    </a:cubicBezTo>
                    <a:cubicBezTo>
                      <a:pt x="241" y="90"/>
                      <a:pt x="208" y="74"/>
                      <a:pt x="195" y="64"/>
                    </a:cubicBezTo>
                    <a:cubicBezTo>
                      <a:pt x="176" y="50"/>
                      <a:pt x="176" y="50"/>
                      <a:pt x="176" y="50"/>
                    </a:cubicBezTo>
                    <a:cubicBezTo>
                      <a:pt x="166" y="42"/>
                      <a:pt x="152" y="44"/>
                      <a:pt x="144" y="53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36" y="170"/>
                      <a:pt x="36" y="184"/>
                      <a:pt x="44" y="193"/>
                    </a:cubicBezTo>
                    <a:cubicBezTo>
                      <a:pt x="53" y="203"/>
                      <a:pt x="59" y="210"/>
                      <a:pt x="69" y="220"/>
                    </a:cubicBezTo>
                    <a:cubicBezTo>
                      <a:pt x="80" y="230"/>
                      <a:pt x="95" y="244"/>
                      <a:pt x="97" y="257"/>
                    </a:cubicBezTo>
                    <a:cubicBezTo>
                      <a:pt x="100" y="280"/>
                      <a:pt x="102" y="313"/>
                      <a:pt x="115" y="330"/>
                    </a:cubicBezTo>
                    <a:cubicBezTo>
                      <a:pt x="102" y="337"/>
                      <a:pt x="95" y="344"/>
                      <a:pt x="86" y="35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latin typeface="华文细黑"/>
                  <a:ea typeface="字魂35号-经典雅黑"/>
                  <a:sym typeface="华文细黑"/>
                </a:endParaRPr>
              </a:p>
            </p:txBody>
          </p:sp>
          <p:sp>
            <p:nvSpPr>
              <p:cNvPr id="28" name="Freeform 17"/>
              <p:cNvSpPr>
                <a:spLocks noEditPoints="1"/>
              </p:cNvSpPr>
              <p:nvPr/>
            </p:nvSpPr>
            <p:spPr bwMode="auto">
              <a:xfrm>
                <a:off x="7980982" y="3772690"/>
                <a:ext cx="595412" cy="551158"/>
              </a:xfrm>
              <a:custGeom>
                <a:avLst/>
                <a:gdLst>
                  <a:gd name="T0" fmla="*/ 319 w 689"/>
                  <a:gd name="T1" fmla="*/ 543 h 638"/>
                  <a:gd name="T2" fmla="*/ 262 w 689"/>
                  <a:gd name="T3" fmla="*/ 538 h 638"/>
                  <a:gd name="T4" fmla="*/ 258 w 689"/>
                  <a:gd name="T5" fmla="*/ 538 h 638"/>
                  <a:gd name="T6" fmla="*/ 257 w 689"/>
                  <a:gd name="T7" fmla="*/ 535 h 638"/>
                  <a:gd name="T8" fmla="*/ 241 w 689"/>
                  <a:gd name="T9" fmla="*/ 489 h 638"/>
                  <a:gd name="T10" fmla="*/ 241 w 689"/>
                  <a:gd name="T11" fmla="*/ 489 h 638"/>
                  <a:gd name="T12" fmla="*/ 185 w 689"/>
                  <a:gd name="T13" fmla="*/ 484 h 638"/>
                  <a:gd name="T14" fmla="*/ 181 w 689"/>
                  <a:gd name="T15" fmla="*/ 484 h 638"/>
                  <a:gd name="T16" fmla="*/ 180 w 689"/>
                  <a:gd name="T17" fmla="*/ 481 h 638"/>
                  <a:gd name="T18" fmla="*/ 164 w 689"/>
                  <a:gd name="T19" fmla="*/ 435 h 638"/>
                  <a:gd name="T20" fmla="*/ 164 w 689"/>
                  <a:gd name="T21" fmla="*/ 435 h 638"/>
                  <a:gd name="T22" fmla="*/ 117 w 689"/>
                  <a:gd name="T23" fmla="*/ 425 h 638"/>
                  <a:gd name="T24" fmla="*/ 113 w 689"/>
                  <a:gd name="T25" fmla="*/ 425 h 638"/>
                  <a:gd name="T26" fmla="*/ 113 w 689"/>
                  <a:gd name="T27" fmla="*/ 421 h 638"/>
                  <a:gd name="T28" fmla="*/ 100 w 689"/>
                  <a:gd name="T29" fmla="*/ 365 h 638"/>
                  <a:gd name="T30" fmla="*/ 100 w 689"/>
                  <a:gd name="T31" fmla="*/ 365 h 638"/>
                  <a:gd name="T32" fmla="*/ 32 w 689"/>
                  <a:gd name="T33" fmla="*/ 370 h 638"/>
                  <a:gd name="T34" fmla="*/ 18 w 689"/>
                  <a:gd name="T35" fmla="*/ 386 h 638"/>
                  <a:gd name="T36" fmla="*/ 23 w 689"/>
                  <a:gd name="T37" fmla="*/ 455 h 638"/>
                  <a:gd name="T38" fmla="*/ 23 w 689"/>
                  <a:gd name="T39" fmla="*/ 455 h 638"/>
                  <a:gd name="T40" fmla="*/ 66 w 689"/>
                  <a:gd name="T41" fmla="*/ 465 h 638"/>
                  <a:gd name="T42" fmla="*/ 70 w 689"/>
                  <a:gd name="T43" fmla="*/ 466 h 638"/>
                  <a:gd name="T44" fmla="*/ 69 w 689"/>
                  <a:gd name="T45" fmla="*/ 470 h 638"/>
                  <a:gd name="T46" fmla="*/ 76 w 689"/>
                  <a:gd name="T47" fmla="*/ 536 h 638"/>
                  <a:gd name="T48" fmla="*/ 76 w 689"/>
                  <a:gd name="T49" fmla="*/ 536 h 638"/>
                  <a:gd name="T50" fmla="*/ 142 w 689"/>
                  <a:gd name="T51" fmla="*/ 534 h 638"/>
                  <a:gd name="T52" fmla="*/ 145 w 689"/>
                  <a:gd name="T53" fmla="*/ 534 h 638"/>
                  <a:gd name="T54" fmla="*/ 147 w 689"/>
                  <a:gd name="T55" fmla="*/ 537 h 638"/>
                  <a:gd name="T56" fmla="*/ 164 w 689"/>
                  <a:gd name="T57" fmla="*/ 578 h 638"/>
                  <a:gd name="T58" fmla="*/ 164 w 689"/>
                  <a:gd name="T59" fmla="*/ 578 h 638"/>
                  <a:gd name="T60" fmla="*/ 230 w 689"/>
                  <a:gd name="T61" fmla="*/ 576 h 638"/>
                  <a:gd name="T62" fmla="*/ 233 w 689"/>
                  <a:gd name="T63" fmla="*/ 576 h 638"/>
                  <a:gd name="T64" fmla="*/ 235 w 689"/>
                  <a:gd name="T65" fmla="*/ 579 h 638"/>
                  <a:gd name="T66" fmla="*/ 252 w 689"/>
                  <a:gd name="T67" fmla="*/ 621 h 638"/>
                  <a:gd name="T68" fmla="*/ 320 w 689"/>
                  <a:gd name="T69" fmla="*/ 615 h 638"/>
                  <a:gd name="T70" fmla="*/ 324 w 689"/>
                  <a:gd name="T71" fmla="*/ 611 h 638"/>
                  <a:gd name="T72" fmla="*/ 319 w 689"/>
                  <a:gd name="T73" fmla="*/ 543 h 638"/>
                  <a:gd name="T74" fmla="*/ 449 w 689"/>
                  <a:gd name="T75" fmla="*/ 177 h 638"/>
                  <a:gd name="T76" fmla="*/ 576 w 689"/>
                  <a:gd name="T77" fmla="*/ 299 h 638"/>
                  <a:gd name="T78" fmla="*/ 597 w 689"/>
                  <a:gd name="T79" fmla="*/ 306 h 638"/>
                  <a:gd name="T80" fmla="*/ 616 w 689"/>
                  <a:gd name="T81" fmla="*/ 293 h 638"/>
                  <a:gd name="T82" fmla="*/ 636 w 689"/>
                  <a:gd name="T83" fmla="*/ 234 h 638"/>
                  <a:gd name="T84" fmla="*/ 649 w 689"/>
                  <a:gd name="T85" fmla="*/ 209 h 638"/>
                  <a:gd name="T86" fmla="*/ 671 w 689"/>
                  <a:gd name="T87" fmla="*/ 186 h 638"/>
                  <a:gd name="T88" fmla="*/ 672 w 689"/>
                  <a:gd name="T89" fmla="*/ 121 h 638"/>
                  <a:gd name="T90" fmla="*/ 580 w 689"/>
                  <a:gd name="T91" fmla="*/ 21 h 638"/>
                  <a:gd name="T92" fmla="*/ 515 w 689"/>
                  <a:gd name="T93" fmla="*/ 16 h 638"/>
                  <a:gd name="T94" fmla="*/ 493 w 689"/>
                  <a:gd name="T95" fmla="*/ 34 h 638"/>
                  <a:gd name="T96" fmla="*/ 457 w 689"/>
                  <a:gd name="T97" fmla="*/ 44 h 638"/>
                  <a:gd name="T98" fmla="*/ 390 w 689"/>
                  <a:gd name="T99" fmla="*/ 36 h 638"/>
                  <a:gd name="T100" fmla="*/ 274 w 689"/>
                  <a:gd name="T101" fmla="*/ 67 h 638"/>
                  <a:gd name="T102" fmla="*/ 139 w 689"/>
                  <a:gd name="T103" fmla="*/ 171 h 638"/>
                  <a:gd name="T104" fmla="*/ 203 w 689"/>
                  <a:gd name="T105" fmla="*/ 222 h 638"/>
                  <a:gd name="T106" fmla="*/ 301 w 689"/>
                  <a:gd name="T107" fmla="*/ 161 h 638"/>
                  <a:gd name="T108" fmla="*/ 346 w 689"/>
                  <a:gd name="T109" fmla="*/ 158 h 638"/>
                  <a:gd name="T110" fmla="*/ 408 w 689"/>
                  <a:gd name="T111" fmla="*/ 165 h 638"/>
                  <a:gd name="T112" fmla="*/ 449 w 689"/>
                  <a:gd name="T113" fmla="*/ 17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9" h="638">
                    <a:moveTo>
                      <a:pt x="319" y="543"/>
                    </a:moveTo>
                    <a:cubicBezTo>
                      <a:pt x="302" y="529"/>
                      <a:pt x="279" y="528"/>
                      <a:pt x="262" y="538"/>
                    </a:cubicBezTo>
                    <a:cubicBezTo>
                      <a:pt x="261" y="539"/>
                      <a:pt x="259" y="539"/>
                      <a:pt x="258" y="538"/>
                    </a:cubicBezTo>
                    <a:cubicBezTo>
                      <a:pt x="257" y="537"/>
                      <a:pt x="257" y="536"/>
                      <a:pt x="257" y="535"/>
                    </a:cubicBezTo>
                    <a:cubicBezTo>
                      <a:pt x="260" y="518"/>
                      <a:pt x="255" y="500"/>
                      <a:pt x="241" y="489"/>
                    </a:cubicBezTo>
                    <a:cubicBezTo>
                      <a:pt x="241" y="489"/>
                      <a:pt x="241" y="489"/>
                      <a:pt x="241" y="489"/>
                    </a:cubicBezTo>
                    <a:cubicBezTo>
                      <a:pt x="225" y="475"/>
                      <a:pt x="202" y="473"/>
                      <a:pt x="185" y="484"/>
                    </a:cubicBezTo>
                    <a:cubicBezTo>
                      <a:pt x="183" y="485"/>
                      <a:pt x="182" y="484"/>
                      <a:pt x="181" y="484"/>
                    </a:cubicBezTo>
                    <a:cubicBezTo>
                      <a:pt x="180" y="483"/>
                      <a:pt x="180" y="482"/>
                      <a:pt x="180" y="481"/>
                    </a:cubicBezTo>
                    <a:cubicBezTo>
                      <a:pt x="183" y="464"/>
                      <a:pt x="177" y="446"/>
                      <a:pt x="164" y="435"/>
                    </a:cubicBezTo>
                    <a:cubicBezTo>
                      <a:pt x="164" y="435"/>
                      <a:pt x="164" y="435"/>
                      <a:pt x="164" y="435"/>
                    </a:cubicBezTo>
                    <a:cubicBezTo>
                      <a:pt x="150" y="423"/>
                      <a:pt x="132" y="420"/>
                      <a:pt x="117" y="425"/>
                    </a:cubicBezTo>
                    <a:cubicBezTo>
                      <a:pt x="115" y="426"/>
                      <a:pt x="114" y="425"/>
                      <a:pt x="113" y="425"/>
                    </a:cubicBezTo>
                    <a:cubicBezTo>
                      <a:pt x="112" y="424"/>
                      <a:pt x="112" y="422"/>
                      <a:pt x="113" y="421"/>
                    </a:cubicBezTo>
                    <a:cubicBezTo>
                      <a:pt x="121" y="402"/>
                      <a:pt x="116" y="379"/>
                      <a:pt x="100" y="365"/>
                    </a:cubicBezTo>
                    <a:cubicBezTo>
                      <a:pt x="100" y="365"/>
                      <a:pt x="100" y="365"/>
                      <a:pt x="100" y="365"/>
                    </a:cubicBezTo>
                    <a:cubicBezTo>
                      <a:pt x="80" y="347"/>
                      <a:pt x="49" y="350"/>
                      <a:pt x="32" y="370"/>
                    </a:cubicBezTo>
                    <a:cubicBezTo>
                      <a:pt x="18" y="386"/>
                      <a:pt x="18" y="386"/>
                      <a:pt x="18" y="386"/>
                    </a:cubicBezTo>
                    <a:cubicBezTo>
                      <a:pt x="0" y="406"/>
                      <a:pt x="2" y="437"/>
                      <a:pt x="23" y="455"/>
                    </a:cubicBezTo>
                    <a:cubicBezTo>
                      <a:pt x="23" y="455"/>
                      <a:pt x="23" y="455"/>
                      <a:pt x="23" y="455"/>
                    </a:cubicBezTo>
                    <a:cubicBezTo>
                      <a:pt x="35" y="465"/>
                      <a:pt x="51" y="469"/>
                      <a:pt x="66" y="465"/>
                    </a:cubicBezTo>
                    <a:cubicBezTo>
                      <a:pt x="68" y="465"/>
                      <a:pt x="69" y="465"/>
                      <a:pt x="70" y="466"/>
                    </a:cubicBezTo>
                    <a:cubicBezTo>
                      <a:pt x="70" y="467"/>
                      <a:pt x="70" y="469"/>
                      <a:pt x="69" y="470"/>
                    </a:cubicBezTo>
                    <a:cubicBezTo>
                      <a:pt x="54" y="490"/>
                      <a:pt x="57" y="519"/>
                      <a:pt x="76" y="536"/>
                    </a:cubicBezTo>
                    <a:cubicBezTo>
                      <a:pt x="76" y="536"/>
                      <a:pt x="76" y="536"/>
                      <a:pt x="76" y="536"/>
                    </a:cubicBezTo>
                    <a:cubicBezTo>
                      <a:pt x="95" y="553"/>
                      <a:pt x="124" y="552"/>
                      <a:pt x="142" y="534"/>
                    </a:cubicBezTo>
                    <a:cubicBezTo>
                      <a:pt x="143" y="533"/>
                      <a:pt x="144" y="533"/>
                      <a:pt x="145" y="534"/>
                    </a:cubicBezTo>
                    <a:cubicBezTo>
                      <a:pt x="147" y="534"/>
                      <a:pt x="147" y="535"/>
                      <a:pt x="147" y="537"/>
                    </a:cubicBezTo>
                    <a:cubicBezTo>
                      <a:pt x="146" y="552"/>
                      <a:pt x="151" y="568"/>
                      <a:pt x="164" y="578"/>
                    </a:cubicBezTo>
                    <a:cubicBezTo>
                      <a:pt x="164" y="578"/>
                      <a:pt x="164" y="578"/>
                      <a:pt x="164" y="578"/>
                    </a:cubicBezTo>
                    <a:cubicBezTo>
                      <a:pt x="183" y="595"/>
                      <a:pt x="212" y="594"/>
                      <a:pt x="230" y="576"/>
                    </a:cubicBezTo>
                    <a:cubicBezTo>
                      <a:pt x="231" y="575"/>
                      <a:pt x="232" y="575"/>
                      <a:pt x="233" y="576"/>
                    </a:cubicBezTo>
                    <a:cubicBezTo>
                      <a:pt x="234" y="576"/>
                      <a:pt x="235" y="577"/>
                      <a:pt x="235" y="579"/>
                    </a:cubicBezTo>
                    <a:cubicBezTo>
                      <a:pt x="233" y="594"/>
                      <a:pt x="239" y="610"/>
                      <a:pt x="252" y="621"/>
                    </a:cubicBezTo>
                    <a:cubicBezTo>
                      <a:pt x="272" y="638"/>
                      <a:pt x="303" y="636"/>
                      <a:pt x="320" y="615"/>
                    </a:cubicBezTo>
                    <a:cubicBezTo>
                      <a:pt x="324" y="611"/>
                      <a:pt x="324" y="611"/>
                      <a:pt x="324" y="611"/>
                    </a:cubicBezTo>
                    <a:cubicBezTo>
                      <a:pt x="341" y="591"/>
                      <a:pt x="339" y="560"/>
                      <a:pt x="319" y="543"/>
                    </a:cubicBezTo>
                    <a:close/>
                    <a:moveTo>
                      <a:pt x="449" y="177"/>
                    </a:moveTo>
                    <a:cubicBezTo>
                      <a:pt x="489" y="216"/>
                      <a:pt x="535" y="260"/>
                      <a:pt x="576" y="299"/>
                    </a:cubicBezTo>
                    <a:cubicBezTo>
                      <a:pt x="582" y="305"/>
                      <a:pt x="589" y="307"/>
                      <a:pt x="597" y="306"/>
                    </a:cubicBezTo>
                    <a:cubicBezTo>
                      <a:pt x="605" y="305"/>
                      <a:pt x="612" y="300"/>
                      <a:pt x="616" y="293"/>
                    </a:cubicBezTo>
                    <a:cubicBezTo>
                      <a:pt x="626" y="275"/>
                      <a:pt x="632" y="256"/>
                      <a:pt x="636" y="234"/>
                    </a:cubicBezTo>
                    <a:cubicBezTo>
                      <a:pt x="638" y="224"/>
                      <a:pt x="642" y="216"/>
                      <a:pt x="649" y="209"/>
                    </a:cubicBezTo>
                    <a:cubicBezTo>
                      <a:pt x="671" y="186"/>
                      <a:pt x="671" y="186"/>
                      <a:pt x="671" y="186"/>
                    </a:cubicBezTo>
                    <a:cubicBezTo>
                      <a:pt x="688" y="168"/>
                      <a:pt x="689" y="139"/>
                      <a:pt x="672" y="121"/>
                    </a:cubicBezTo>
                    <a:cubicBezTo>
                      <a:pt x="580" y="21"/>
                      <a:pt x="580" y="21"/>
                      <a:pt x="580" y="21"/>
                    </a:cubicBezTo>
                    <a:cubicBezTo>
                      <a:pt x="563" y="3"/>
                      <a:pt x="534" y="0"/>
                      <a:pt x="515" y="16"/>
                    </a:cubicBezTo>
                    <a:cubicBezTo>
                      <a:pt x="493" y="34"/>
                      <a:pt x="493" y="34"/>
                      <a:pt x="493" y="34"/>
                    </a:cubicBezTo>
                    <a:cubicBezTo>
                      <a:pt x="483" y="42"/>
                      <a:pt x="471" y="45"/>
                      <a:pt x="457" y="44"/>
                    </a:cubicBezTo>
                    <a:cubicBezTo>
                      <a:pt x="435" y="41"/>
                      <a:pt x="412" y="38"/>
                      <a:pt x="390" y="36"/>
                    </a:cubicBezTo>
                    <a:cubicBezTo>
                      <a:pt x="347" y="30"/>
                      <a:pt x="308" y="41"/>
                      <a:pt x="274" y="67"/>
                    </a:cubicBezTo>
                    <a:cubicBezTo>
                      <a:pt x="229" y="101"/>
                      <a:pt x="184" y="136"/>
                      <a:pt x="139" y="171"/>
                    </a:cubicBezTo>
                    <a:cubicBezTo>
                      <a:pt x="95" y="207"/>
                      <a:pt x="151" y="255"/>
                      <a:pt x="203" y="222"/>
                    </a:cubicBezTo>
                    <a:cubicBezTo>
                      <a:pt x="301" y="161"/>
                      <a:pt x="301" y="161"/>
                      <a:pt x="301" y="161"/>
                    </a:cubicBezTo>
                    <a:cubicBezTo>
                      <a:pt x="315" y="153"/>
                      <a:pt x="331" y="152"/>
                      <a:pt x="346" y="158"/>
                    </a:cubicBezTo>
                    <a:cubicBezTo>
                      <a:pt x="364" y="167"/>
                      <a:pt x="388" y="168"/>
                      <a:pt x="408" y="165"/>
                    </a:cubicBezTo>
                    <a:cubicBezTo>
                      <a:pt x="423" y="162"/>
                      <a:pt x="437" y="166"/>
                      <a:pt x="449" y="17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latin typeface="华文细黑"/>
                  <a:ea typeface="字魂35号-经典雅黑"/>
                  <a:sym typeface="华文细黑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2267294" y="3049825"/>
            <a:ext cx="895073" cy="893736"/>
            <a:chOff x="2223752" y="3077401"/>
            <a:chExt cx="895073" cy="893736"/>
          </a:xfrm>
        </p:grpSpPr>
        <p:sp>
          <p:nvSpPr>
            <p:cNvPr id="30" name="Oval 12"/>
            <p:cNvSpPr>
              <a:spLocks noChangeArrowheads="1"/>
            </p:cNvSpPr>
            <p:nvPr/>
          </p:nvSpPr>
          <p:spPr bwMode="auto">
            <a:xfrm>
              <a:off x="2223752" y="3077401"/>
              <a:ext cx="895073" cy="893736"/>
            </a:xfrm>
            <a:prstGeom prst="ellipse">
              <a:avLst/>
            </a:prstGeom>
            <a:blipFill>
              <a:blip r:embed="rId1"/>
              <a:tile tx="0" ty="0" sx="100000" sy="100000" flip="none" algn="r"/>
            </a:blip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>
                <a:solidFill>
                  <a:schemeClr val="lt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2398909" y="3251625"/>
              <a:ext cx="544757" cy="545288"/>
              <a:chOff x="5240338" y="2657475"/>
              <a:chExt cx="1630363" cy="1631951"/>
            </a:xfrm>
            <a:solidFill>
              <a:schemeClr val="bg1"/>
            </a:solidFill>
          </p:grpSpPr>
          <p:sp>
            <p:nvSpPr>
              <p:cNvPr id="32" name="Freeform 5"/>
              <p:cNvSpPr/>
              <p:nvPr/>
            </p:nvSpPr>
            <p:spPr bwMode="auto">
              <a:xfrm>
                <a:off x="5240338" y="2735263"/>
                <a:ext cx="1552575" cy="1554163"/>
              </a:xfrm>
              <a:custGeom>
                <a:avLst/>
                <a:gdLst>
                  <a:gd name="T0" fmla="*/ 391 w 517"/>
                  <a:gd name="T1" fmla="*/ 73 h 519"/>
                  <a:gd name="T2" fmla="*/ 346 w 517"/>
                  <a:gd name="T3" fmla="*/ 101 h 519"/>
                  <a:gd name="T4" fmla="*/ 325 w 517"/>
                  <a:gd name="T5" fmla="*/ 98 h 519"/>
                  <a:gd name="T6" fmla="*/ 122 w 517"/>
                  <a:gd name="T7" fmla="*/ 151 h 519"/>
                  <a:gd name="T8" fmla="*/ 125 w 517"/>
                  <a:gd name="T9" fmla="*/ 369 h 519"/>
                  <a:gd name="T10" fmla="*/ 332 w 517"/>
                  <a:gd name="T11" fmla="*/ 416 h 519"/>
                  <a:gd name="T12" fmla="*/ 421 w 517"/>
                  <a:gd name="T13" fmla="*/ 197 h 519"/>
                  <a:gd name="T14" fmla="*/ 425 w 517"/>
                  <a:gd name="T15" fmla="*/ 155 h 519"/>
                  <a:gd name="T16" fmla="*/ 443 w 517"/>
                  <a:gd name="T17" fmla="*/ 127 h 519"/>
                  <a:gd name="T18" fmla="*/ 444 w 517"/>
                  <a:gd name="T19" fmla="*/ 398 h 519"/>
                  <a:gd name="T20" fmla="*/ 113 w 517"/>
                  <a:gd name="T21" fmla="*/ 438 h 519"/>
                  <a:gd name="T22" fmla="*/ 88 w 517"/>
                  <a:gd name="T23" fmla="*/ 101 h 519"/>
                  <a:gd name="T24" fmla="*/ 391 w 517"/>
                  <a:gd name="T25" fmla="*/ 73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7" h="519">
                    <a:moveTo>
                      <a:pt x="391" y="73"/>
                    </a:moveTo>
                    <a:cubicBezTo>
                      <a:pt x="376" y="83"/>
                      <a:pt x="361" y="93"/>
                      <a:pt x="346" y="101"/>
                    </a:cubicBezTo>
                    <a:cubicBezTo>
                      <a:pt x="340" y="103"/>
                      <a:pt x="331" y="100"/>
                      <a:pt x="325" y="98"/>
                    </a:cubicBezTo>
                    <a:cubicBezTo>
                      <a:pt x="252" y="68"/>
                      <a:pt x="166" y="91"/>
                      <a:pt x="122" y="151"/>
                    </a:cubicBezTo>
                    <a:cubicBezTo>
                      <a:pt x="72" y="219"/>
                      <a:pt x="73" y="305"/>
                      <a:pt x="125" y="369"/>
                    </a:cubicBezTo>
                    <a:cubicBezTo>
                      <a:pt x="174" y="429"/>
                      <a:pt x="261" y="449"/>
                      <a:pt x="332" y="416"/>
                    </a:cubicBezTo>
                    <a:cubicBezTo>
                      <a:pt x="413" y="379"/>
                      <a:pt x="454" y="279"/>
                      <a:pt x="421" y="197"/>
                    </a:cubicBezTo>
                    <a:cubicBezTo>
                      <a:pt x="414" y="181"/>
                      <a:pt x="415" y="169"/>
                      <a:pt x="425" y="155"/>
                    </a:cubicBezTo>
                    <a:cubicBezTo>
                      <a:pt x="432" y="146"/>
                      <a:pt x="437" y="136"/>
                      <a:pt x="443" y="127"/>
                    </a:cubicBezTo>
                    <a:cubicBezTo>
                      <a:pt x="491" y="165"/>
                      <a:pt x="517" y="302"/>
                      <a:pt x="444" y="398"/>
                    </a:cubicBezTo>
                    <a:cubicBezTo>
                      <a:pt x="366" y="501"/>
                      <a:pt x="209" y="519"/>
                      <a:pt x="113" y="438"/>
                    </a:cubicBezTo>
                    <a:cubicBezTo>
                      <a:pt x="0" y="343"/>
                      <a:pt x="9" y="187"/>
                      <a:pt x="88" y="101"/>
                    </a:cubicBezTo>
                    <a:cubicBezTo>
                      <a:pt x="181" y="0"/>
                      <a:pt x="336" y="17"/>
                      <a:pt x="39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latin typeface="华文细黑"/>
                  <a:ea typeface="字魂35号-经典雅黑"/>
                  <a:sym typeface="华文细黑"/>
                </a:endParaRPr>
              </a:p>
            </p:txBody>
          </p:sp>
          <p:sp>
            <p:nvSpPr>
              <p:cNvPr id="33" name="Freeform 6"/>
              <p:cNvSpPr/>
              <p:nvPr/>
            </p:nvSpPr>
            <p:spPr bwMode="auto">
              <a:xfrm>
                <a:off x="5618163" y="3103563"/>
                <a:ext cx="793750" cy="793750"/>
              </a:xfrm>
              <a:custGeom>
                <a:avLst/>
                <a:gdLst>
                  <a:gd name="T0" fmla="*/ 132 w 264"/>
                  <a:gd name="T1" fmla="*/ 265 h 265"/>
                  <a:gd name="T2" fmla="*/ 3 w 264"/>
                  <a:gd name="T3" fmla="*/ 128 h 265"/>
                  <a:gd name="T4" fmla="*/ 141 w 264"/>
                  <a:gd name="T5" fmla="*/ 5 h 265"/>
                  <a:gd name="T6" fmla="*/ 161 w 264"/>
                  <a:gd name="T7" fmla="*/ 8 h 265"/>
                  <a:gd name="T8" fmla="*/ 168 w 264"/>
                  <a:gd name="T9" fmla="*/ 27 h 265"/>
                  <a:gd name="T10" fmla="*/ 156 w 264"/>
                  <a:gd name="T11" fmla="*/ 50 h 265"/>
                  <a:gd name="T12" fmla="*/ 135 w 264"/>
                  <a:gd name="T13" fmla="*/ 63 h 265"/>
                  <a:gd name="T14" fmla="*/ 60 w 264"/>
                  <a:gd name="T15" fmla="*/ 131 h 265"/>
                  <a:gd name="T16" fmla="*/ 124 w 264"/>
                  <a:gd name="T17" fmla="*/ 207 h 265"/>
                  <a:gd name="T18" fmla="*/ 205 w 264"/>
                  <a:gd name="T19" fmla="*/ 136 h 265"/>
                  <a:gd name="T20" fmla="*/ 224 w 264"/>
                  <a:gd name="T21" fmla="*/ 110 h 265"/>
                  <a:gd name="T22" fmla="*/ 226 w 264"/>
                  <a:gd name="T23" fmla="*/ 109 h 265"/>
                  <a:gd name="T24" fmla="*/ 254 w 264"/>
                  <a:gd name="T25" fmla="*/ 97 h 265"/>
                  <a:gd name="T26" fmla="*/ 263 w 264"/>
                  <a:gd name="T27" fmla="*/ 135 h 265"/>
                  <a:gd name="T28" fmla="*/ 132 w 264"/>
                  <a:gd name="T2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4" h="265">
                    <a:moveTo>
                      <a:pt x="132" y="265"/>
                    </a:moveTo>
                    <a:cubicBezTo>
                      <a:pt x="57" y="265"/>
                      <a:pt x="0" y="205"/>
                      <a:pt x="3" y="128"/>
                    </a:cubicBezTo>
                    <a:cubicBezTo>
                      <a:pt x="5" y="58"/>
                      <a:pt x="70" y="0"/>
                      <a:pt x="141" y="5"/>
                    </a:cubicBezTo>
                    <a:cubicBezTo>
                      <a:pt x="148" y="6"/>
                      <a:pt x="155" y="7"/>
                      <a:pt x="161" y="8"/>
                    </a:cubicBezTo>
                    <a:cubicBezTo>
                      <a:pt x="173" y="11"/>
                      <a:pt x="175" y="17"/>
                      <a:pt x="168" y="27"/>
                    </a:cubicBezTo>
                    <a:cubicBezTo>
                      <a:pt x="164" y="34"/>
                      <a:pt x="159" y="42"/>
                      <a:pt x="156" y="50"/>
                    </a:cubicBezTo>
                    <a:cubicBezTo>
                      <a:pt x="152" y="60"/>
                      <a:pt x="147" y="63"/>
                      <a:pt x="135" y="63"/>
                    </a:cubicBezTo>
                    <a:cubicBezTo>
                      <a:pt x="94" y="63"/>
                      <a:pt x="63" y="92"/>
                      <a:pt x="60" y="131"/>
                    </a:cubicBezTo>
                    <a:cubicBezTo>
                      <a:pt x="57" y="167"/>
                      <a:pt x="85" y="200"/>
                      <a:pt x="124" y="207"/>
                    </a:cubicBezTo>
                    <a:cubicBezTo>
                      <a:pt x="164" y="214"/>
                      <a:pt x="204" y="180"/>
                      <a:pt x="205" y="136"/>
                    </a:cubicBezTo>
                    <a:cubicBezTo>
                      <a:pt x="205" y="120"/>
                      <a:pt x="209" y="113"/>
                      <a:pt x="224" y="110"/>
                    </a:cubicBezTo>
                    <a:cubicBezTo>
                      <a:pt x="225" y="110"/>
                      <a:pt x="225" y="109"/>
                      <a:pt x="226" y="109"/>
                    </a:cubicBezTo>
                    <a:cubicBezTo>
                      <a:pt x="235" y="105"/>
                      <a:pt x="244" y="101"/>
                      <a:pt x="254" y="97"/>
                    </a:cubicBezTo>
                    <a:cubicBezTo>
                      <a:pt x="257" y="109"/>
                      <a:pt x="263" y="122"/>
                      <a:pt x="263" y="135"/>
                    </a:cubicBezTo>
                    <a:cubicBezTo>
                      <a:pt x="264" y="207"/>
                      <a:pt x="205" y="265"/>
                      <a:pt x="132" y="26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latin typeface="华文细黑"/>
                  <a:ea typeface="字魂35号-经典雅黑"/>
                  <a:sym typeface="华文细黑"/>
                </a:endParaRPr>
              </a:p>
            </p:txBody>
          </p:sp>
          <p:sp>
            <p:nvSpPr>
              <p:cNvPr id="34" name="Freeform 7"/>
              <p:cNvSpPr/>
              <p:nvPr/>
            </p:nvSpPr>
            <p:spPr bwMode="auto">
              <a:xfrm>
                <a:off x="6018213" y="2657475"/>
                <a:ext cx="852488" cy="850900"/>
              </a:xfrm>
              <a:custGeom>
                <a:avLst/>
                <a:gdLst>
                  <a:gd name="T0" fmla="*/ 0 w 284"/>
                  <a:gd name="T1" fmla="*/ 280 h 284"/>
                  <a:gd name="T2" fmla="*/ 10 w 284"/>
                  <a:gd name="T3" fmla="*/ 266 h 284"/>
                  <a:gd name="T4" fmla="*/ 31 w 284"/>
                  <a:gd name="T5" fmla="*/ 214 h 284"/>
                  <a:gd name="T6" fmla="*/ 68 w 284"/>
                  <a:gd name="T7" fmla="*/ 156 h 284"/>
                  <a:gd name="T8" fmla="*/ 165 w 284"/>
                  <a:gd name="T9" fmla="*/ 97 h 284"/>
                  <a:gd name="T10" fmla="*/ 186 w 284"/>
                  <a:gd name="T11" fmla="*/ 62 h 284"/>
                  <a:gd name="T12" fmla="*/ 186 w 284"/>
                  <a:gd name="T13" fmla="*/ 41 h 284"/>
                  <a:gd name="T14" fmla="*/ 216 w 284"/>
                  <a:gd name="T15" fmla="*/ 2 h 284"/>
                  <a:gd name="T16" fmla="*/ 249 w 284"/>
                  <a:gd name="T17" fmla="*/ 34 h 284"/>
                  <a:gd name="T18" fmla="*/ 282 w 284"/>
                  <a:gd name="T19" fmla="*/ 68 h 284"/>
                  <a:gd name="T20" fmla="*/ 243 w 284"/>
                  <a:gd name="T21" fmla="*/ 97 h 284"/>
                  <a:gd name="T22" fmla="*/ 175 w 284"/>
                  <a:gd name="T23" fmla="*/ 142 h 284"/>
                  <a:gd name="T24" fmla="*/ 102 w 284"/>
                  <a:gd name="T25" fmla="*/ 240 h 284"/>
                  <a:gd name="T26" fmla="*/ 69 w 284"/>
                  <a:gd name="T27" fmla="*/ 253 h 284"/>
                  <a:gd name="T28" fmla="*/ 19 w 284"/>
                  <a:gd name="T29" fmla="*/ 273 h 284"/>
                  <a:gd name="T30" fmla="*/ 4 w 284"/>
                  <a:gd name="T31" fmla="*/ 284 h 284"/>
                  <a:gd name="T32" fmla="*/ 0 w 284"/>
                  <a:gd name="T33" fmla="*/ 28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280"/>
                    </a:moveTo>
                    <a:cubicBezTo>
                      <a:pt x="4" y="275"/>
                      <a:pt x="6" y="270"/>
                      <a:pt x="10" y="266"/>
                    </a:cubicBezTo>
                    <a:cubicBezTo>
                      <a:pt x="23" y="251"/>
                      <a:pt x="31" y="236"/>
                      <a:pt x="31" y="214"/>
                    </a:cubicBezTo>
                    <a:cubicBezTo>
                      <a:pt x="31" y="189"/>
                      <a:pt x="48" y="169"/>
                      <a:pt x="68" y="156"/>
                    </a:cubicBezTo>
                    <a:cubicBezTo>
                      <a:pt x="100" y="134"/>
                      <a:pt x="132" y="115"/>
                      <a:pt x="165" y="97"/>
                    </a:cubicBezTo>
                    <a:cubicBezTo>
                      <a:pt x="180" y="89"/>
                      <a:pt x="188" y="79"/>
                      <a:pt x="186" y="62"/>
                    </a:cubicBezTo>
                    <a:cubicBezTo>
                      <a:pt x="185" y="55"/>
                      <a:pt x="185" y="48"/>
                      <a:pt x="186" y="41"/>
                    </a:cubicBezTo>
                    <a:cubicBezTo>
                      <a:pt x="187" y="17"/>
                      <a:pt x="198" y="4"/>
                      <a:pt x="216" y="2"/>
                    </a:cubicBezTo>
                    <a:cubicBezTo>
                      <a:pt x="234" y="0"/>
                      <a:pt x="243" y="9"/>
                      <a:pt x="249" y="34"/>
                    </a:cubicBezTo>
                    <a:cubicBezTo>
                      <a:pt x="274" y="40"/>
                      <a:pt x="284" y="50"/>
                      <a:pt x="282" y="68"/>
                    </a:cubicBezTo>
                    <a:cubicBezTo>
                      <a:pt x="280" y="86"/>
                      <a:pt x="266" y="100"/>
                      <a:pt x="243" y="97"/>
                    </a:cubicBezTo>
                    <a:cubicBezTo>
                      <a:pt x="205" y="92"/>
                      <a:pt x="189" y="111"/>
                      <a:pt x="175" y="142"/>
                    </a:cubicBezTo>
                    <a:cubicBezTo>
                      <a:pt x="159" y="181"/>
                      <a:pt x="137" y="215"/>
                      <a:pt x="102" y="240"/>
                    </a:cubicBezTo>
                    <a:cubicBezTo>
                      <a:pt x="92" y="246"/>
                      <a:pt x="80" y="253"/>
                      <a:pt x="69" y="253"/>
                    </a:cubicBezTo>
                    <a:cubicBezTo>
                      <a:pt x="49" y="252"/>
                      <a:pt x="33" y="259"/>
                      <a:pt x="19" y="273"/>
                    </a:cubicBezTo>
                    <a:cubicBezTo>
                      <a:pt x="15" y="277"/>
                      <a:pt x="9" y="280"/>
                      <a:pt x="4" y="284"/>
                    </a:cubicBezTo>
                    <a:cubicBezTo>
                      <a:pt x="3" y="283"/>
                      <a:pt x="1" y="281"/>
                      <a:pt x="0" y="28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latin typeface="华文细黑"/>
                  <a:ea typeface="字魂35号-经典雅黑"/>
                  <a:sym typeface="华文细黑"/>
                </a:endParaRPr>
              </a:p>
            </p:txBody>
          </p:sp>
          <p:sp>
            <p:nvSpPr>
              <p:cNvPr id="35" name="Freeform 8"/>
              <p:cNvSpPr/>
              <p:nvPr/>
            </p:nvSpPr>
            <p:spPr bwMode="auto">
              <a:xfrm>
                <a:off x="5907088" y="3403600"/>
                <a:ext cx="222250" cy="219075"/>
              </a:xfrm>
              <a:custGeom>
                <a:avLst/>
                <a:gdLst>
                  <a:gd name="T0" fmla="*/ 39 w 74"/>
                  <a:gd name="T1" fmla="*/ 3 h 73"/>
                  <a:gd name="T2" fmla="*/ 30 w 74"/>
                  <a:gd name="T3" fmla="*/ 43 h 73"/>
                  <a:gd name="T4" fmla="*/ 69 w 74"/>
                  <a:gd name="T5" fmla="*/ 35 h 73"/>
                  <a:gd name="T6" fmla="*/ 58 w 74"/>
                  <a:gd name="T7" fmla="*/ 62 h 73"/>
                  <a:gd name="T8" fmla="*/ 15 w 74"/>
                  <a:gd name="T9" fmla="*/ 63 h 73"/>
                  <a:gd name="T10" fmla="*/ 6 w 74"/>
                  <a:gd name="T11" fmla="*/ 21 h 73"/>
                  <a:gd name="T12" fmla="*/ 39 w 74"/>
                  <a:gd name="T13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3">
                    <a:moveTo>
                      <a:pt x="39" y="3"/>
                    </a:moveTo>
                    <a:cubicBezTo>
                      <a:pt x="40" y="19"/>
                      <a:pt x="14" y="29"/>
                      <a:pt x="30" y="43"/>
                    </a:cubicBezTo>
                    <a:cubicBezTo>
                      <a:pt x="37" y="48"/>
                      <a:pt x="54" y="38"/>
                      <a:pt x="69" y="35"/>
                    </a:cubicBezTo>
                    <a:cubicBezTo>
                      <a:pt x="74" y="46"/>
                      <a:pt x="68" y="56"/>
                      <a:pt x="58" y="62"/>
                    </a:cubicBezTo>
                    <a:cubicBezTo>
                      <a:pt x="44" y="72"/>
                      <a:pt x="29" y="73"/>
                      <a:pt x="15" y="63"/>
                    </a:cubicBezTo>
                    <a:cubicBezTo>
                      <a:pt x="1" y="52"/>
                      <a:pt x="0" y="36"/>
                      <a:pt x="6" y="21"/>
                    </a:cubicBezTo>
                    <a:cubicBezTo>
                      <a:pt x="11" y="7"/>
                      <a:pt x="22" y="0"/>
                      <a:pt x="39" y="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latin typeface="华文细黑"/>
                  <a:ea typeface="字魂35号-经典雅黑"/>
                  <a:sym typeface="华文细黑"/>
                </a:endParaRPr>
              </a:p>
            </p:txBody>
          </p:sp>
        </p:grpSp>
      </p:grpSp>
      <p:grpSp>
        <p:nvGrpSpPr>
          <p:cNvPr id="36" name="Group 65"/>
          <p:cNvGrpSpPr/>
          <p:nvPr/>
        </p:nvGrpSpPr>
        <p:grpSpPr>
          <a:xfrm>
            <a:off x="2267294" y="1683930"/>
            <a:ext cx="2869858" cy="1185980"/>
            <a:chOff x="8797071" y="2517475"/>
            <a:chExt cx="3051636" cy="1124624"/>
          </a:xfrm>
        </p:grpSpPr>
        <p:sp>
          <p:nvSpPr>
            <p:cNvPr id="37" name="TextBox 66"/>
            <p:cNvSpPr txBox="1"/>
            <p:nvPr/>
          </p:nvSpPr>
          <p:spPr>
            <a:xfrm>
              <a:off x="10178982" y="2517475"/>
              <a:ext cx="1669083" cy="409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dirty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38" name="Rectangle 67"/>
            <p:cNvSpPr/>
            <p:nvPr/>
          </p:nvSpPr>
          <p:spPr>
            <a:xfrm>
              <a:off x="8797071" y="2924503"/>
              <a:ext cx="3051636" cy="717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105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39" name="Group 53"/>
          <p:cNvGrpSpPr/>
          <p:nvPr/>
        </p:nvGrpSpPr>
        <p:grpSpPr>
          <a:xfrm>
            <a:off x="8298813" y="1734248"/>
            <a:ext cx="3002397" cy="1200474"/>
            <a:chOff x="8614471" y="2503731"/>
            <a:chExt cx="3162659" cy="1138368"/>
          </a:xfrm>
        </p:grpSpPr>
        <p:sp>
          <p:nvSpPr>
            <p:cNvPr id="40" name="TextBox 54"/>
            <p:cNvSpPr txBox="1"/>
            <p:nvPr/>
          </p:nvSpPr>
          <p:spPr>
            <a:xfrm>
              <a:off x="8624602" y="2503731"/>
              <a:ext cx="1653445" cy="409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41" name="Rectangle 55"/>
            <p:cNvSpPr/>
            <p:nvPr/>
          </p:nvSpPr>
          <p:spPr>
            <a:xfrm>
              <a:off x="8614471" y="2924503"/>
              <a:ext cx="3162659" cy="717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105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42" name="Group 65"/>
          <p:cNvGrpSpPr/>
          <p:nvPr/>
        </p:nvGrpSpPr>
        <p:grpSpPr>
          <a:xfrm>
            <a:off x="470058" y="4489069"/>
            <a:ext cx="2869858" cy="1185980"/>
            <a:chOff x="8797071" y="2517475"/>
            <a:chExt cx="3051636" cy="1124624"/>
          </a:xfrm>
        </p:grpSpPr>
        <p:sp>
          <p:nvSpPr>
            <p:cNvPr id="43" name="TextBox 66"/>
            <p:cNvSpPr txBox="1"/>
            <p:nvPr/>
          </p:nvSpPr>
          <p:spPr>
            <a:xfrm>
              <a:off x="10178982" y="2517475"/>
              <a:ext cx="1669083" cy="409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lnSpc>
                  <a:spcPct val="130000"/>
                </a:lnSpc>
                <a:defRPr b="1">
                  <a:solidFill>
                    <a:srgbClr val="DF0514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defRPr>
              </a:lvl1pPr>
            </a:lstStyle>
            <a:p>
              <a:r>
                <a:rPr lang="zh-CN" altLang="en-US" b="0" dirty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b="0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44" name="Rectangle 67"/>
            <p:cNvSpPr/>
            <p:nvPr/>
          </p:nvSpPr>
          <p:spPr>
            <a:xfrm>
              <a:off x="8797071" y="2924503"/>
              <a:ext cx="3051636" cy="717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105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45" name="Group 53"/>
          <p:cNvGrpSpPr/>
          <p:nvPr/>
        </p:nvGrpSpPr>
        <p:grpSpPr>
          <a:xfrm>
            <a:off x="7376534" y="4556255"/>
            <a:ext cx="3002397" cy="1200474"/>
            <a:chOff x="8614471" y="2503731"/>
            <a:chExt cx="3162659" cy="1138368"/>
          </a:xfrm>
        </p:grpSpPr>
        <p:sp>
          <p:nvSpPr>
            <p:cNvPr id="46" name="TextBox 54"/>
            <p:cNvSpPr txBox="1"/>
            <p:nvPr/>
          </p:nvSpPr>
          <p:spPr>
            <a:xfrm>
              <a:off x="8614471" y="2503731"/>
              <a:ext cx="1653445" cy="409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b="1">
                  <a:solidFill>
                    <a:srgbClr val="DF0514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defRPr>
              </a:lvl1pPr>
            </a:lstStyle>
            <a:p>
              <a:r>
                <a:rPr lang="zh-CN" altLang="en-US" dirty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47" name="Rectangle 55"/>
            <p:cNvSpPr/>
            <p:nvPr/>
          </p:nvSpPr>
          <p:spPr>
            <a:xfrm>
              <a:off x="8614471" y="2924503"/>
              <a:ext cx="3162659" cy="717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105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</p:spTree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49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849"/>
                            </p:stCondLst>
                            <p:childTnLst>
                              <p:par>
                                <p:cTn id="5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349"/>
                            </p:stCondLst>
                            <p:childTnLst>
                              <p:par>
                                <p:cTn id="7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341822" y="688501"/>
            <a:ext cx="9721436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11096635" y="454395"/>
            <a:ext cx="488724" cy="440638"/>
            <a:chOff x="3720691" y="2824413"/>
            <a:chExt cx="1341120" cy="1209172"/>
          </a:xfrm>
          <a:solidFill>
            <a:srgbClr val="0B6863"/>
          </a:solidFill>
        </p:grpSpPr>
        <p:sp>
          <p:nvSpPr>
            <p:cNvPr id="4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5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</p:grpSp>
      <p:sp>
        <p:nvSpPr>
          <p:cNvPr id="6" name="文本占位符 4"/>
          <p:cNvSpPr txBox="1"/>
          <p:nvPr/>
        </p:nvSpPr>
        <p:spPr>
          <a:xfrm>
            <a:off x="1299849" y="111207"/>
            <a:ext cx="10515600" cy="5823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dirty="0" smtClean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点击</a:t>
            </a:r>
            <a:r>
              <a:rPr lang="zh-CN" altLang="en-US" dirty="0" smtClean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添加你的标题</a:t>
            </a:r>
            <a:endParaRPr lang="zh-CN" altLang="en-US" dirty="0">
              <a:solidFill>
                <a:srgbClr val="041969"/>
              </a:solidFill>
              <a:latin typeface="华文细黑"/>
              <a:ea typeface="字魂35号-经典雅黑"/>
              <a:sym typeface="华文细黑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74767" y="229275"/>
            <a:ext cx="632150" cy="569956"/>
            <a:chOff x="574767" y="208955"/>
            <a:chExt cx="632150" cy="569956"/>
          </a:xfrm>
        </p:grpSpPr>
        <p:sp>
          <p:nvSpPr>
            <p:cNvPr id="8" name="Freeform 5"/>
            <p:cNvSpPr/>
            <p:nvPr/>
          </p:nvSpPr>
          <p:spPr bwMode="auto">
            <a:xfrm rot="1855731">
              <a:off x="574767" y="208955"/>
              <a:ext cx="632150" cy="56995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9" name="KSO_Shape"/>
            <p:cNvSpPr/>
            <p:nvPr/>
          </p:nvSpPr>
          <p:spPr bwMode="auto">
            <a:xfrm>
              <a:off x="701214" y="306912"/>
              <a:ext cx="369729" cy="366032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10" name="Group 45"/>
          <p:cNvGrpSpPr/>
          <p:nvPr/>
        </p:nvGrpSpPr>
        <p:grpSpPr>
          <a:xfrm>
            <a:off x="760738" y="1558244"/>
            <a:ext cx="5101522" cy="2060301"/>
            <a:chOff x="785786" y="1428742"/>
            <a:chExt cx="3826352" cy="1545310"/>
          </a:xfrm>
        </p:grpSpPr>
        <p:sp>
          <p:nvSpPr>
            <p:cNvPr id="11" name="Oval 46"/>
            <p:cNvSpPr/>
            <p:nvPr/>
          </p:nvSpPr>
          <p:spPr>
            <a:xfrm>
              <a:off x="785786" y="1702231"/>
              <a:ext cx="1167534" cy="1167534"/>
            </a:xfrm>
            <a:prstGeom prst="ellipse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1705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12" name="Rectangle 47"/>
            <p:cNvSpPr/>
            <p:nvPr/>
          </p:nvSpPr>
          <p:spPr>
            <a:xfrm>
              <a:off x="2071670" y="2143010"/>
              <a:ext cx="2540468" cy="83104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点击请替换文字内容</a:t>
              </a:r>
              <a:endParaRPr lang="zh-CN" altLang="en-US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13" name="Rectangle 48"/>
            <p:cNvSpPr/>
            <p:nvPr/>
          </p:nvSpPr>
          <p:spPr>
            <a:xfrm>
              <a:off x="2040370" y="1428742"/>
              <a:ext cx="674242" cy="147731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sz="12800" dirty="0">
                  <a:solidFill>
                    <a:srgbClr val="041969"/>
                  </a:solidFill>
                  <a:latin typeface="华文细黑"/>
                  <a:ea typeface="字魂35号-经典雅黑"/>
                  <a:cs typeface="Open Sans" panose="020B0606030504020204" pitchFamily="34" charset="0"/>
                  <a:sym typeface="华文细黑"/>
                </a:rPr>
                <a:t>“</a:t>
              </a:r>
              <a:endParaRPr lang="en-US" sz="12800" dirty="0">
                <a:solidFill>
                  <a:srgbClr val="041969"/>
                </a:solidFill>
                <a:latin typeface="华文细黑"/>
                <a:ea typeface="字魂35号-经典雅黑"/>
                <a:cs typeface="Open Sans Light" panose="020B0306030504020204" pitchFamily="34" charset="0"/>
                <a:sym typeface="华文细黑"/>
              </a:endParaRPr>
            </a:p>
          </p:txBody>
        </p:sp>
      </p:grpSp>
      <p:grpSp>
        <p:nvGrpSpPr>
          <p:cNvPr id="14" name="Group 26"/>
          <p:cNvGrpSpPr/>
          <p:nvPr/>
        </p:nvGrpSpPr>
        <p:grpSpPr>
          <a:xfrm>
            <a:off x="6094483" y="1558243"/>
            <a:ext cx="5714684" cy="2285890"/>
            <a:chOff x="4500562" y="1285866"/>
            <a:chExt cx="4286248" cy="1714512"/>
          </a:xfrm>
        </p:grpSpPr>
        <p:sp>
          <p:nvSpPr>
            <p:cNvPr id="15" name="Rectangle 37"/>
            <p:cNvSpPr/>
            <p:nvPr/>
          </p:nvSpPr>
          <p:spPr>
            <a:xfrm>
              <a:off x="4500562" y="1285866"/>
              <a:ext cx="4286248" cy="1714512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latin typeface="华文细黑"/>
                <a:ea typeface="字魂35号-经典雅黑"/>
                <a:sym typeface="华文细黑"/>
              </a:endParaRPr>
            </a:p>
          </p:txBody>
        </p:sp>
        <p:grpSp>
          <p:nvGrpSpPr>
            <p:cNvPr id="16" name="Group 49"/>
            <p:cNvGrpSpPr/>
            <p:nvPr/>
          </p:nvGrpSpPr>
          <p:grpSpPr>
            <a:xfrm>
              <a:off x="4786314" y="1285866"/>
              <a:ext cx="3856576" cy="1545312"/>
              <a:chOff x="785786" y="1428742"/>
              <a:chExt cx="3856576" cy="1545312"/>
            </a:xfrm>
          </p:grpSpPr>
          <p:sp>
            <p:nvSpPr>
              <p:cNvPr id="17" name="Oval 50"/>
              <p:cNvSpPr/>
              <p:nvPr/>
            </p:nvSpPr>
            <p:spPr>
              <a:xfrm>
                <a:off x="785786" y="1702231"/>
                <a:ext cx="1167534" cy="116753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705">
                  <a:latin typeface="华文细黑"/>
                  <a:ea typeface="字魂35号-经典雅黑"/>
                  <a:sym typeface="华文细黑"/>
                </a:endParaRPr>
              </a:p>
            </p:txBody>
          </p:sp>
          <p:sp>
            <p:nvSpPr>
              <p:cNvPr id="18" name="Rectangle 51"/>
              <p:cNvSpPr/>
              <p:nvPr/>
            </p:nvSpPr>
            <p:spPr>
              <a:xfrm>
                <a:off x="2101894" y="2143011"/>
                <a:ext cx="2540468" cy="831043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华文细黑"/>
                    <a:ea typeface="字魂35号-经典雅黑"/>
                    <a:sym typeface="华文细黑"/>
                  </a:rPr>
                  <a:t>点击请替换文字内容</a:t>
                </a:r>
                <a:endParaRPr lang="zh-CN" altLang="en-US" dirty="0">
                  <a:solidFill>
                    <a:schemeClr val="bg1"/>
                  </a:solidFill>
                  <a:latin typeface="华文细黑"/>
                  <a:ea typeface="字魂35号-经典雅黑"/>
                  <a:sym typeface="华文细黑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华文细黑"/>
                    <a:ea typeface="字魂35号-经典雅黑"/>
                    <a:sym typeface="华文细黑"/>
                  </a:rPr>
                  <a:t>请替换文字内容，添加相关标题，修改文字内容，也可以直接复制你的内容到此。请替换文字内容，添加相关标题，修改文字内容，也可以直接复制你的内容到此。</a:t>
                </a:r>
                <a:endParaRPr lang="zh-CN" altLang="en-US" sz="1000" dirty="0">
                  <a:solidFill>
                    <a:schemeClr val="bg1"/>
                  </a:solidFill>
                  <a:latin typeface="华文细黑"/>
                  <a:ea typeface="字魂35号-经典雅黑"/>
                  <a:sym typeface="华文细黑"/>
                </a:endParaRPr>
              </a:p>
            </p:txBody>
          </p:sp>
          <p:sp>
            <p:nvSpPr>
              <p:cNvPr id="19" name="Rectangle 52"/>
              <p:cNvSpPr/>
              <p:nvPr/>
            </p:nvSpPr>
            <p:spPr>
              <a:xfrm>
                <a:off x="2040370" y="1428742"/>
                <a:ext cx="674242" cy="1477313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sz="12800" dirty="0">
                    <a:solidFill>
                      <a:schemeClr val="bg1"/>
                    </a:solidFill>
                    <a:latin typeface="华文细黑"/>
                    <a:ea typeface="字魂35号-经典雅黑"/>
                    <a:cs typeface="Open Sans" panose="020B0606030504020204" pitchFamily="34" charset="0"/>
                    <a:sym typeface="华文细黑"/>
                  </a:rPr>
                  <a:t>“</a:t>
                </a:r>
                <a:endParaRPr lang="en-US" sz="12800" dirty="0">
                  <a:solidFill>
                    <a:schemeClr val="bg1"/>
                  </a:solidFill>
                  <a:latin typeface="华文细黑"/>
                  <a:ea typeface="字魂35号-经典雅黑"/>
                  <a:cs typeface="Open Sans Light" panose="020B0306030504020204" pitchFamily="34" charset="0"/>
                  <a:sym typeface="华文细黑"/>
                </a:endParaRPr>
              </a:p>
            </p:txBody>
          </p:sp>
        </p:grpSp>
      </p:grpSp>
      <p:grpSp>
        <p:nvGrpSpPr>
          <p:cNvPr id="20" name="Group 25"/>
          <p:cNvGrpSpPr/>
          <p:nvPr/>
        </p:nvGrpSpPr>
        <p:grpSpPr>
          <a:xfrm>
            <a:off x="475002" y="3844135"/>
            <a:ext cx="5619481" cy="2285890"/>
            <a:chOff x="285720" y="3000378"/>
            <a:chExt cx="4214842" cy="1714512"/>
          </a:xfrm>
        </p:grpSpPr>
        <p:sp>
          <p:nvSpPr>
            <p:cNvPr id="21" name="Rectangle 53"/>
            <p:cNvSpPr/>
            <p:nvPr/>
          </p:nvSpPr>
          <p:spPr>
            <a:xfrm>
              <a:off x="285720" y="3000378"/>
              <a:ext cx="4214842" cy="1714512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latin typeface="华文细黑"/>
                <a:ea typeface="字魂35号-经典雅黑"/>
                <a:sym typeface="华文细黑"/>
              </a:endParaRPr>
            </a:p>
          </p:txBody>
        </p:sp>
        <p:grpSp>
          <p:nvGrpSpPr>
            <p:cNvPr id="22" name="Group 54"/>
            <p:cNvGrpSpPr/>
            <p:nvPr/>
          </p:nvGrpSpPr>
          <p:grpSpPr>
            <a:xfrm>
              <a:off x="500034" y="3000378"/>
              <a:ext cx="3826352" cy="1548750"/>
              <a:chOff x="785786" y="1428742"/>
              <a:chExt cx="3826352" cy="1548750"/>
            </a:xfrm>
          </p:grpSpPr>
          <p:sp>
            <p:nvSpPr>
              <p:cNvPr id="23" name="Oval 55"/>
              <p:cNvSpPr/>
              <p:nvPr/>
            </p:nvSpPr>
            <p:spPr>
              <a:xfrm>
                <a:off x="785786" y="1702231"/>
                <a:ext cx="1167534" cy="116753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705">
                  <a:latin typeface="华文细黑"/>
                  <a:ea typeface="字魂35号-经典雅黑"/>
                  <a:sym typeface="华文细黑"/>
                </a:endParaRPr>
              </a:p>
            </p:txBody>
          </p:sp>
          <p:sp>
            <p:nvSpPr>
              <p:cNvPr id="24" name="Rectangle 56"/>
              <p:cNvSpPr/>
              <p:nvPr/>
            </p:nvSpPr>
            <p:spPr>
              <a:xfrm>
                <a:off x="2071670" y="2146449"/>
                <a:ext cx="2540468" cy="831043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华文细黑"/>
                    <a:ea typeface="字魂35号-经典雅黑"/>
                    <a:sym typeface="华文细黑"/>
                  </a:rPr>
                  <a:t>点击请替换文字内容</a:t>
                </a:r>
                <a:endParaRPr lang="zh-CN" altLang="en-US" dirty="0">
                  <a:solidFill>
                    <a:schemeClr val="bg1"/>
                  </a:solidFill>
                  <a:latin typeface="华文细黑"/>
                  <a:ea typeface="字魂35号-经典雅黑"/>
                  <a:sym typeface="华文细黑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华文细黑"/>
                    <a:ea typeface="字魂35号-经典雅黑"/>
                    <a:sym typeface="华文细黑"/>
                  </a:rPr>
                  <a:t>请替换文字内容，添加相关标题，修改文字内容，也可以直接复制你的内容到此。请替换文字内容，添加相关标题，修改文字内容，也可以直接复制你的内容到此。</a:t>
                </a:r>
                <a:endParaRPr lang="zh-CN" altLang="en-US" sz="1000" dirty="0">
                  <a:solidFill>
                    <a:schemeClr val="bg1"/>
                  </a:solidFill>
                  <a:latin typeface="华文细黑"/>
                  <a:ea typeface="字魂35号-经典雅黑"/>
                  <a:sym typeface="华文细黑"/>
                </a:endParaRPr>
              </a:p>
            </p:txBody>
          </p:sp>
          <p:sp>
            <p:nvSpPr>
              <p:cNvPr id="25" name="Rectangle 57"/>
              <p:cNvSpPr/>
              <p:nvPr/>
            </p:nvSpPr>
            <p:spPr>
              <a:xfrm>
                <a:off x="2040370" y="1428742"/>
                <a:ext cx="674242" cy="1477313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sz="12800" dirty="0">
                    <a:solidFill>
                      <a:schemeClr val="bg1"/>
                    </a:solidFill>
                    <a:latin typeface="华文细黑"/>
                    <a:ea typeface="字魂35号-经典雅黑"/>
                    <a:cs typeface="Open Sans" panose="020B0606030504020204" pitchFamily="34" charset="0"/>
                    <a:sym typeface="华文细黑"/>
                  </a:rPr>
                  <a:t>“</a:t>
                </a:r>
                <a:endParaRPr lang="en-US" sz="12800" dirty="0">
                  <a:solidFill>
                    <a:schemeClr val="bg1"/>
                  </a:solidFill>
                  <a:latin typeface="华文细黑"/>
                  <a:ea typeface="字魂35号-经典雅黑"/>
                  <a:cs typeface="Open Sans Light" panose="020B0306030504020204" pitchFamily="34" charset="0"/>
                  <a:sym typeface="华文细黑"/>
                </a:endParaRPr>
              </a:p>
            </p:txBody>
          </p:sp>
        </p:grpSp>
      </p:grpSp>
      <p:grpSp>
        <p:nvGrpSpPr>
          <p:cNvPr id="26" name="Group 58"/>
          <p:cNvGrpSpPr/>
          <p:nvPr/>
        </p:nvGrpSpPr>
        <p:grpSpPr>
          <a:xfrm>
            <a:off x="6570711" y="3939379"/>
            <a:ext cx="5122168" cy="2020767"/>
            <a:chOff x="785786" y="1428742"/>
            <a:chExt cx="3841837" cy="1515659"/>
          </a:xfrm>
        </p:grpSpPr>
        <p:sp>
          <p:nvSpPr>
            <p:cNvPr id="27" name="Oval 59"/>
            <p:cNvSpPr/>
            <p:nvPr/>
          </p:nvSpPr>
          <p:spPr>
            <a:xfrm>
              <a:off x="785786" y="1702231"/>
              <a:ext cx="1167534" cy="1167534"/>
            </a:xfrm>
            <a:prstGeom prst="ellipse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1705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8" name="Rectangle 60"/>
            <p:cNvSpPr/>
            <p:nvPr/>
          </p:nvSpPr>
          <p:spPr>
            <a:xfrm>
              <a:off x="2087155" y="2113358"/>
              <a:ext cx="2540468" cy="83104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点击请替换文字内容</a:t>
              </a:r>
              <a:endParaRPr lang="zh-CN" altLang="en-US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9" name="Rectangle 61"/>
            <p:cNvSpPr/>
            <p:nvPr/>
          </p:nvSpPr>
          <p:spPr>
            <a:xfrm>
              <a:off x="2040370" y="1428742"/>
              <a:ext cx="674242" cy="147731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sz="12800" dirty="0">
                  <a:solidFill>
                    <a:srgbClr val="041969"/>
                  </a:solidFill>
                  <a:latin typeface="华文细黑"/>
                  <a:ea typeface="字魂35号-经典雅黑"/>
                  <a:cs typeface="Open Sans" panose="020B0606030504020204" pitchFamily="34" charset="0"/>
                  <a:sym typeface="华文细黑"/>
                </a:rPr>
                <a:t>“</a:t>
              </a:r>
              <a:endParaRPr lang="en-US" sz="12800" dirty="0">
                <a:solidFill>
                  <a:srgbClr val="041969"/>
                </a:solidFill>
                <a:latin typeface="华文细黑"/>
                <a:ea typeface="字魂35号-经典雅黑"/>
                <a:cs typeface="Open Sans Light" panose="020B0306030504020204" pitchFamily="34" charset="0"/>
                <a:sym typeface="华文细黑"/>
              </a:endParaRPr>
            </a:p>
          </p:txBody>
        </p:sp>
      </p:grpSp>
    </p:spTree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49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70"/>
            <a:ext cx="12189611" cy="6858000"/>
          </a:xfrm>
          <a:prstGeom prst="rect">
            <a:avLst/>
          </a:prstGeom>
        </p:spPr>
      </p:pic>
      <p:sp>
        <p:nvSpPr>
          <p:cNvPr id="10" name="Shape 206"/>
          <p:cNvSpPr>
            <a:spLocks noChangeArrowheads="1"/>
          </p:cNvSpPr>
          <p:nvPr/>
        </p:nvSpPr>
        <p:spPr bwMode="auto">
          <a:xfrm>
            <a:off x="2948199" y="1711598"/>
            <a:ext cx="254000" cy="1318684"/>
          </a:xfrm>
          <a:custGeom>
            <a:avLst/>
            <a:gdLst>
              <a:gd name="T0" fmla="*/ 20231 w 21600"/>
              <a:gd name="T1" fmla="*/ 0 h 21600"/>
              <a:gd name="T2" fmla="*/ 0 w 21600"/>
              <a:gd name="T3" fmla="*/ 0 h 21600"/>
              <a:gd name="T4" fmla="*/ 0 w 21600"/>
              <a:gd name="T5" fmla="*/ 21600 h 21600"/>
              <a:gd name="T6" fmla="*/ 21600 w 21600"/>
              <a:gd name="T7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31" y="0"/>
                </a:move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25400">
            <a:solidFill>
              <a:srgbClr val="FFFFFF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1" name="Shape 207"/>
          <p:cNvSpPr>
            <a:spLocks noChangeArrowheads="1"/>
          </p:cNvSpPr>
          <p:nvPr/>
        </p:nvSpPr>
        <p:spPr bwMode="auto">
          <a:xfrm rot="10800000">
            <a:off x="9062826" y="1762398"/>
            <a:ext cx="256116" cy="1318684"/>
          </a:xfrm>
          <a:custGeom>
            <a:avLst/>
            <a:gdLst>
              <a:gd name="T0" fmla="*/ 20231 w 21600"/>
              <a:gd name="T1" fmla="*/ 0 h 21600"/>
              <a:gd name="T2" fmla="*/ 0 w 21600"/>
              <a:gd name="T3" fmla="*/ 0 h 21600"/>
              <a:gd name="T4" fmla="*/ 0 w 21600"/>
              <a:gd name="T5" fmla="*/ 21600 h 21600"/>
              <a:gd name="T6" fmla="*/ 21600 w 21600"/>
              <a:gd name="T7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31" y="0"/>
                </a:move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25400">
            <a:solidFill>
              <a:srgbClr val="FFFFFF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2" name="Shape 208"/>
          <p:cNvSpPr>
            <a:spLocks noChangeShapeType="1"/>
          </p:cNvSpPr>
          <p:nvPr/>
        </p:nvSpPr>
        <p:spPr bwMode="auto">
          <a:xfrm flipV="1">
            <a:off x="9687242" y="1842831"/>
            <a:ext cx="0" cy="1155700"/>
          </a:xfrm>
          <a:prstGeom prst="line">
            <a:avLst/>
          </a:prstGeom>
          <a:noFill/>
          <a:ln w="25400">
            <a:solidFill>
              <a:srgbClr val="FFFFFF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3" name="Shape 209"/>
          <p:cNvSpPr>
            <a:spLocks noChangeShapeType="1"/>
          </p:cNvSpPr>
          <p:nvPr/>
        </p:nvSpPr>
        <p:spPr bwMode="auto">
          <a:xfrm flipV="1">
            <a:off x="10055542" y="1990998"/>
            <a:ext cx="0" cy="861484"/>
          </a:xfrm>
          <a:prstGeom prst="line">
            <a:avLst/>
          </a:prstGeom>
          <a:noFill/>
          <a:ln w="25400">
            <a:solidFill>
              <a:srgbClr val="FFFFFF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4" name="Shape 210"/>
          <p:cNvSpPr>
            <a:spLocks noChangeShapeType="1"/>
          </p:cNvSpPr>
          <p:nvPr/>
        </p:nvSpPr>
        <p:spPr bwMode="auto">
          <a:xfrm flipV="1">
            <a:off x="2556615" y="1792031"/>
            <a:ext cx="0" cy="1155700"/>
          </a:xfrm>
          <a:prstGeom prst="line">
            <a:avLst/>
          </a:prstGeom>
          <a:noFill/>
          <a:ln w="25400">
            <a:solidFill>
              <a:srgbClr val="FFFFFF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5" name="Shape 211"/>
          <p:cNvSpPr>
            <a:spLocks noChangeShapeType="1"/>
          </p:cNvSpPr>
          <p:nvPr/>
        </p:nvSpPr>
        <p:spPr bwMode="auto">
          <a:xfrm flipV="1">
            <a:off x="2165032" y="1940198"/>
            <a:ext cx="0" cy="861484"/>
          </a:xfrm>
          <a:prstGeom prst="line">
            <a:avLst/>
          </a:prstGeom>
          <a:noFill/>
          <a:ln w="25400">
            <a:solidFill>
              <a:srgbClr val="FFFFFF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z="2400">
              <a:latin typeface="华文细黑"/>
              <a:ea typeface="字魂35号-经典雅黑"/>
              <a:sym typeface="华文细黑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009484" y="3556000"/>
            <a:ext cx="2143762" cy="2143760"/>
            <a:chOff x="5009484" y="3556000"/>
            <a:chExt cx="2143762" cy="2143760"/>
          </a:xfrm>
        </p:grpSpPr>
        <p:grpSp>
          <p:nvGrpSpPr>
            <p:cNvPr id="3" name="组合 2"/>
            <p:cNvGrpSpPr/>
            <p:nvPr/>
          </p:nvGrpSpPr>
          <p:grpSpPr>
            <a:xfrm>
              <a:off x="5009484" y="3556000"/>
              <a:ext cx="2143762" cy="2143760"/>
              <a:chOff x="4568596" y="924798"/>
              <a:chExt cx="3229434" cy="3229432"/>
            </a:xfrm>
          </p:grpSpPr>
          <p:sp>
            <p:nvSpPr>
              <p:cNvPr id="16" name="Shape 98"/>
              <p:cNvSpPr>
                <a:spLocks noChangeArrowheads="1"/>
              </p:cNvSpPr>
              <p:nvPr/>
            </p:nvSpPr>
            <p:spPr bwMode="auto">
              <a:xfrm>
                <a:off x="4849671" y="1205873"/>
                <a:ext cx="2667284" cy="2667282"/>
              </a:xfrm>
              <a:custGeom>
                <a:avLst/>
                <a:gdLst>
                  <a:gd name="T0" fmla="*/ 16796 w 19679"/>
                  <a:gd name="T1" fmla="*/ 2882 h 19679"/>
                  <a:gd name="T2" fmla="*/ 16796 w 19679"/>
                  <a:gd name="T3" fmla="*/ 16796 h 19679"/>
                  <a:gd name="T4" fmla="*/ 2882 w 19679"/>
                  <a:gd name="T5" fmla="*/ 16796 h 19679"/>
                  <a:gd name="T6" fmla="*/ 2882 w 19679"/>
                  <a:gd name="T7" fmla="*/ 2882 h 19679"/>
                  <a:gd name="T8" fmla="*/ 16796 w 19679"/>
                  <a:gd name="T9" fmla="*/ 2882 h 19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79" h="19679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76200">
                <a:solidFill>
                  <a:srgbClr val="FFFFFF"/>
                </a:solidFill>
                <a:miter lim="4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>
                  <a:latin typeface="华文细黑"/>
                  <a:ea typeface="字魂35号-经典雅黑"/>
                  <a:sym typeface="华文细黑"/>
                </a:endParaRPr>
              </a:p>
            </p:txBody>
          </p:sp>
          <p:sp>
            <p:nvSpPr>
              <p:cNvPr id="17" name="Shape 99"/>
              <p:cNvSpPr>
                <a:spLocks noChangeArrowheads="1"/>
              </p:cNvSpPr>
              <p:nvPr/>
            </p:nvSpPr>
            <p:spPr bwMode="auto">
              <a:xfrm>
                <a:off x="4568596" y="924798"/>
                <a:ext cx="3229434" cy="3229432"/>
              </a:xfrm>
              <a:custGeom>
                <a:avLst/>
                <a:gdLst>
                  <a:gd name="T0" fmla="*/ 16796 w 19679"/>
                  <a:gd name="T1" fmla="*/ 2882 h 19679"/>
                  <a:gd name="T2" fmla="*/ 16796 w 19679"/>
                  <a:gd name="T3" fmla="*/ 16796 h 19679"/>
                  <a:gd name="T4" fmla="*/ 2882 w 19679"/>
                  <a:gd name="T5" fmla="*/ 16796 h 19679"/>
                  <a:gd name="T6" fmla="*/ 2882 w 19679"/>
                  <a:gd name="T7" fmla="*/ 2882 h 19679"/>
                  <a:gd name="T8" fmla="*/ 16796 w 19679"/>
                  <a:gd name="T9" fmla="*/ 2882 h 19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79" h="19679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9525">
                <a:solidFill>
                  <a:srgbClr val="FFFFFF">
                    <a:alpha val="65097"/>
                  </a:srgbClr>
                </a:solidFill>
                <a:miter lim="4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>
                  <a:latin typeface="华文细黑"/>
                  <a:ea typeface="字魂35号-经典雅黑"/>
                  <a:sym typeface="华文细黑"/>
                </a:endParaRPr>
              </a:p>
            </p:txBody>
          </p:sp>
        </p:grpSp>
        <p:sp>
          <p:nvSpPr>
            <p:cNvPr id="18" name="Shape 105"/>
            <p:cNvSpPr/>
            <p:nvPr/>
          </p:nvSpPr>
          <p:spPr bwMode="auto">
            <a:xfrm>
              <a:off x="5480975" y="4237506"/>
              <a:ext cx="1282059" cy="10361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anchor="ctr">
              <a:spAutoFit/>
            </a:bodyPr>
            <a:lstStyle/>
            <a:p>
              <a:pPr algn="ctr" defTabSz="412115">
                <a:lnSpc>
                  <a:spcPct val="80000"/>
                </a:lnSpc>
                <a:defRPr/>
              </a:pPr>
              <a:r>
                <a:rPr lang="en-US" sz="8000" kern="0" cap="all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헤드라인A"/>
                  <a:sym typeface="华文细黑"/>
                </a:rPr>
                <a:t>02</a:t>
              </a:r>
              <a:endParaRPr sz="8000" kern="0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헤드라인A"/>
                <a:sym typeface="华文细黑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3675359" y="1751240"/>
            <a:ext cx="47574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/>
                <a:ea typeface="字魂35号-经典雅黑"/>
                <a:sym typeface="华文细黑"/>
              </a:rPr>
              <a:t>项目介绍</a:t>
            </a:r>
            <a:endParaRPr lang="zh-CN" altLang="en-US" sz="80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/>
              <a:ea typeface="字魂35号-经典雅黑"/>
              <a:sym typeface="华文细黑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1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341822" y="688501"/>
            <a:ext cx="9721436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11096635" y="454395"/>
            <a:ext cx="488724" cy="440638"/>
            <a:chOff x="3720691" y="2824413"/>
            <a:chExt cx="1341120" cy="1209172"/>
          </a:xfrm>
          <a:solidFill>
            <a:srgbClr val="0B6863"/>
          </a:solidFill>
        </p:grpSpPr>
        <p:sp>
          <p:nvSpPr>
            <p:cNvPr id="4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5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</p:grpSp>
      <p:sp>
        <p:nvSpPr>
          <p:cNvPr id="6" name="文本占位符 4"/>
          <p:cNvSpPr txBox="1"/>
          <p:nvPr/>
        </p:nvSpPr>
        <p:spPr>
          <a:xfrm>
            <a:off x="1299849" y="111207"/>
            <a:ext cx="10515600" cy="5823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dirty="0" smtClean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点击</a:t>
            </a:r>
            <a:r>
              <a:rPr lang="zh-CN" altLang="en-US" dirty="0" smtClean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rPr>
              <a:t>添加你的标题</a:t>
            </a:r>
            <a:endParaRPr lang="zh-CN" altLang="en-US" dirty="0">
              <a:solidFill>
                <a:srgbClr val="041969"/>
              </a:solidFill>
              <a:latin typeface="华文细黑"/>
              <a:ea typeface="字魂35号-经典雅黑"/>
              <a:sym typeface="华文细黑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74767" y="229275"/>
            <a:ext cx="632150" cy="569956"/>
            <a:chOff x="574767" y="208955"/>
            <a:chExt cx="632150" cy="569956"/>
          </a:xfrm>
        </p:grpSpPr>
        <p:sp>
          <p:nvSpPr>
            <p:cNvPr id="8" name="Freeform 5"/>
            <p:cNvSpPr/>
            <p:nvPr/>
          </p:nvSpPr>
          <p:spPr bwMode="auto">
            <a:xfrm rot="1855731">
              <a:off x="574767" y="208955"/>
              <a:ext cx="632150" cy="56995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41969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9" name="KSO_Shape"/>
            <p:cNvSpPr/>
            <p:nvPr/>
          </p:nvSpPr>
          <p:spPr bwMode="auto">
            <a:xfrm>
              <a:off x="701214" y="306912"/>
              <a:ext cx="369729" cy="366032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10" name="Group 59"/>
          <p:cNvGrpSpPr/>
          <p:nvPr/>
        </p:nvGrpSpPr>
        <p:grpSpPr>
          <a:xfrm>
            <a:off x="5596700" y="3395673"/>
            <a:ext cx="956619" cy="959170"/>
            <a:chOff x="4004877" y="2411833"/>
            <a:chExt cx="1139957" cy="1143000"/>
          </a:xfrm>
        </p:grpSpPr>
        <p:sp>
          <p:nvSpPr>
            <p:cNvPr id="11" name="Oval 13"/>
            <p:cNvSpPr/>
            <p:nvPr/>
          </p:nvSpPr>
          <p:spPr bwMode="auto">
            <a:xfrm>
              <a:off x="4004877" y="2411833"/>
              <a:ext cx="1139957" cy="1143000"/>
            </a:xfrm>
            <a:prstGeom prst="ellipse">
              <a:avLst/>
            </a:prstGeom>
            <a:blipFill>
              <a:blip r:embed="rId1"/>
              <a:stretch>
                <a:fillRect b="-30000"/>
              </a:stretch>
            </a:blip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4365" tIns="47184" rIns="94365" bIns="47184" numCol="1" rtlCol="0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132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12" name="Freeform 152"/>
            <p:cNvSpPr>
              <a:spLocks noEditPoints="1"/>
            </p:cNvSpPr>
            <p:nvPr/>
          </p:nvSpPr>
          <p:spPr bwMode="auto">
            <a:xfrm>
              <a:off x="4383793" y="2806766"/>
              <a:ext cx="382124" cy="353134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 vert="horz" wrap="square" lIns="94365" tIns="47184" rIns="94365" bIns="47184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20" dirty="0">
                <a:latin typeface="华文细黑"/>
                <a:ea typeface="字魂35号-经典雅黑"/>
                <a:sym typeface="华文细黑"/>
              </a:endParaRPr>
            </a:p>
          </p:txBody>
        </p:sp>
      </p:grpSp>
      <p:sp>
        <p:nvSpPr>
          <p:cNvPr id="13" name="Down Arrow 15"/>
          <p:cNvSpPr/>
          <p:nvPr/>
        </p:nvSpPr>
        <p:spPr bwMode="auto">
          <a:xfrm rot="14548862">
            <a:off x="6621241" y="3311791"/>
            <a:ext cx="248531" cy="443952"/>
          </a:xfrm>
          <a:prstGeom prst="downArrow">
            <a:avLst>
              <a:gd name="adj1" fmla="val 63516"/>
              <a:gd name="adj2" fmla="val 50000"/>
            </a:avLst>
          </a:prstGeom>
          <a:solidFill>
            <a:srgbClr val="041969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4365" tIns="47184" rIns="94365" bIns="47184" numCol="1" rtlCol="0" anchor="t" anchorCtr="0" compatLnSpc="1"/>
          <a:lstStyle/>
          <a:p>
            <a:pPr algn="ctr">
              <a:lnSpc>
                <a:spcPct val="120000"/>
              </a:lnSpc>
            </a:pPr>
            <a:endParaRPr lang="en-US" sz="132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4" name="Down Arrow 19"/>
          <p:cNvSpPr/>
          <p:nvPr/>
        </p:nvSpPr>
        <p:spPr bwMode="auto">
          <a:xfrm rot="14548862" flipH="1" flipV="1">
            <a:off x="5287174" y="3969822"/>
            <a:ext cx="248531" cy="459796"/>
          </a:xfrm>
          <a:prstGeom prst="downArrow">
            <a:avLst>
              <a:gd name="adj1" fmla="val 63516"/>
              <a:gd name="adj2" fmla="val 50000"/>
            </a:avLst>
          </a:prstGeom>
          <a:solidFill>
            <a:srgbClr val="041969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4365" tIns="47184" rIns="94365" bIns="47184" numCol="1" rtlCol="0" anchor="t" anchorCtr="0" compatLnSpc="1"/>
          <a:lstStyle/>
          <a:p>
            <a:pPr algn="ctr">
              <a:lnSpc>
                <a:spcPct val="120000"/>
              </a:lnSpc>
            </a:pPr>
            <a:endParaRPr lang="en-US" sz="132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5" name="Down Arrow 44"/>
          <p:cNvSpPr/>
          <p:nvPr/>
        </p:nvSpPr>
        <p:spPr bwMode="auto">
          <a:xfrm rot="10800000">
            <a:off x="5956490" y="2927214"/>
            <a:ext cx="248531" cy="443952"/>
          </a:xfrm>
          <a:prstGeom prst="downArrow">
            <a:avLst>
              <a:gd name="adj1" fmla="val 63516"/>
              <a:gd name="adj2" fmla="val 50000"/>
            </a:avLst>
          </a:prstGeom>
          <a:solidFill>
            <a:srgbClr val="041969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4365" tIns="47184" rIns="94365" bIns="47184" numCol="1" rtlCol="0" anchor="t" anchorCtr="0" compatLnSpc="1"/>
          <a:lstStyle/>
          <a:p>
            <a:pPr algn="ctr">
              <a:lnSpc>
                <a:spcPct val="120000"/>
              </a:lnSpc>
            </a:pPr>
            <a:endParaRPr lang="en-US" sz="132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6" name="Down Arrow 47"/>
          <p:cNvSpPr/>
          <p:nvPr/>
        </p:nvSpPr>
        <p:spPr bwMode="auto">
          <a:xfrm rot="7051138" flipH="1">
            <a:off x="5294099" y="3311261"/>
            <a:ext cx="248531" cy="443952"/>
          </a:xfrm>
          <a:prstGeom prst="downArrow">
            <a:avLst>
              <a:gd name="adj1" fmla="val 63516"/>
              <a:gd name="adj2" fmla="val 50000"/>
            </a:avLst>
          </a:prstGeom>
          <a:solidFill>
            <a:srgbClr val="041969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4365" tIns="47184" rIns="94365" bIns="47184" numCol="1" rtlCol="0" anchor="t" anchorCtr="0" compatLnSpc="1"/>
          <a:lstStyle/>
          <a:p>
            <a:pPr algn="ctr">
              <a:lnSpc>
                <a:spcPct val="120000"/>
              </a:lnSpc>
            </a:pPr>
            <a:endParaRPr lang="en-US" sz="132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7" name="Down Arrow 55"/>
          <p:cNvSpPr/>
          <p:nvPr/>
        </p:nvSpPr>
        <p:spPr bwMode="auto">
          <a:xfrm rot="10800000" flipV="1">
            <a:off x="5956492" y="4379348"/>
            <a:ext cx="248531" cy="443952"/>
          </a:xfrm>
          <a:prstGeom prst="downArrow">
            <a:avLst>
              <a:gd name="adj1" fmla="val 63516"/>
              <a:gd name="adj2" fmla="val 50000"/>
            </a:avLst>
          </a:prstGeom>
          <a:solidFill>
            <a:srgbClr val="041969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4365" tIns="47184" rIns="94365" bIns="47184" numCol="1" rtlCol="0" anchor="t" anchorCtr="0" compatLnSpc="1"/>
          <a:lstStyle/>
          <a:p>
            <a:pPr algn="ctr">
              <a:lnSpc>
                <a:spcPct val="120000"/>
              </a:lnSpc>
            </a:pPr>
            <a:endParaRPr lang="en-US" sz="1320">
              <a:latin typeface="华文细黑"/>
              <a:ea typeface="字魂35号-经典雅黑"/>
              <a:sym typeface="华文细黑"/>
            </a:endParaRPr>
          </a:p>
        </p:txBody>
      </p:sp>
      <p:sp>
        <p:nvSpPr>
          <p:cNvPr id="18" name="Down Arrow 56"/>
          <p:cNvSpPr/>
          <p:nvPr/>
        </p:nvSpPr>
        <p:spPr bwMode="auto">
          <a:xfrm rot="7051138" flipV="1">
            <a:off x="6614315" y="3983776"/>
            <a:ext cx="248531" cy="459796"/>
          </a:xfrm>
          <a:prstGeom prst="downArrow">
            <a:avLst>
              <a:gd name="adj1" fmla="val 63516"/>
              <a:gd name="adj2" fmla="val 50000"/>
            </a:avLst>
          </a:prstGeom>
          <a:solidFill>
            <a:srgbClr val="041969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4365" tIns="47184" rIns="94365" bIns="47184" numCol="1" rtlCol="0" anchor="t" anchorCtr="0" compatLnSpc="1"/>
          <a:lstStyle/>
          <a:p>
            <a:pPr algn="ctr">
              <a:lnSpc>
                <a:spcPct val="120000"/>
              </a:lnSpc>
            </a:pPr>
            <a:endParaRPr lang="en-US" sz="1320" dirty="0">
              <a:latin typeface="华文细黑"/>
              <a:ea typeface="字魂35号-经典雅黑"/>
              <a:sym typeface="华文细黑"/>
            </a:endParaRPr>
          </a:p>
        </p:txBody>
      </p:sp>
      <p:grpSp>
        <p:nvGrpSpPr>
          <p:cNvPr id="19" name="Group 84"/>
          <p:cNvGrpSpPr/>
          <p:nvPr/>
        </p:nvGrpSpPr>
        <p:grpSpPr>
          <a:xfrm>
            <a:off x="5583611" y="1918801"/>
            <a:ext cx="1007571" cy="1008411"/>
            <a:chOff x="3307763" y="1427226"/>
            <a:chExt cx="648499" cy="649042"/>
          </a:xfrm>
        </p:grpSpPr>
        <p:sp>
          <p:nvSpPr>
            <p:cNvPr id="20" name="Oval 76"/>
            <p:cNvSpPr>
              <a:spLocks noChangeAspect="1"/>
            </p:cNvSpPr>
            <p:nvPr/>
          </p:nvSpPr>
          <p:spPr>
            <a:xfrm>
              <a:off x="3307763" y="1427226"/>
              <a:ext cx="648499" cy="649042"/>
            </a:xfrm>
            <a:prstGeom prst="ellipse">
              <a:avLst/>
            </a:prstGeom>
            <a:blipFill>
              <a:blip r:embed="rId1"/>
              <a:stretch>
                <a:fillRect b="-30000"/>
              </a:stretch>
            </a:blip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5" b="1" dirty="0">
                <a:solidFill>
                  <a:schemeClr val="bg1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1" name="Freeform 77"/>
            <p:cNvSpPr>
              <a:spLocks noEditPoints="1"/>
            </p:cNvSpPr>
            <p:nvPr/>
          </p:nvSpPr>
          <p:spPr bwMode="auto">
            <a:xfrm>
              <a:off x="3483875" y="1534824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4365" tIns="47184" rIns="94365" bIns="47184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20" dirty="0"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22" name="Group 88"/>
          <p:cNvGrpSpPr/>
          <p:nvPr/>
        </p:nvGrpSpPr>
        <p:grpSpPr>
          <a:xfrm>
            <a:off x="6889894" y="4043868"/>
            <a:ext cx="1007571" cy="1008411"/>
            <a:chOff x="3365370" y="3682819"/>
            <a:chExt cx="648499" cy="649042"/>
          </a:xfrm>
        </p:grpSpPr>
        <p:sp>
          <p:nvSpPr>
            <p:cNvPr id="23" name="Oval 64"/>
            <p:cNvSpPr>
              <a:spLocks noChangeAspect="1"/>
            </p:cNvSpPr>
            <p:nvPr/>
          </p:nvSpPr>
          <p:spPr>
            <a:xfrm>
              <a:off x="3365370" y="3682819"/>
              <a:ext cx="648499" cy="649042"/>
            </a:xfrm>
            <a:prstGeom prst="ellipse">
              <a:avLst/>
            </a:prstGeom>
            <a:blipFill>
              <a:blip r:embed="rId1"/>
              <a:stretch>
                <a:fillRect b="-30000"/>
              </a:stretch>
            </a:blip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40" b="1" dirty="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4" name="Freeform 83"/>
            <p:cNvSpPr>
              <a:spLocks noEditPoints="1"/>
            </p:cNvSpPr>
            <p:nvPr/>
          </p:nvSpPr>
          <p:spPr bwMode="auto">
            <a:xfrm>
              <a:off x="3590360" y="3858452"/>
              <a:ext cx="198518" cy="29777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4365" tIns="47184" rIns="94365" bIns="47184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20" dirty="0"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25" name="Group 87"/>
          <p:cNvGrpSpPr/>
          <p:nvPr/>
        </p:nvGrpSpPr>
        <p:grpSpPr>
          <a:xfrm>
            <a:off x="4258341" y="2721127"/>
            <a:ext cx="1007571" cy="1008411"/>
            <a:chOff x="5187738" y="3682819"/>
            <a:chExt cx="648499" cy="649042"/>
          </a:xfrm>
        </p:grpSpPr>
        <p:sp>
          <p:nvSpPr>
            <p:cNvPr id="26" name="Oval 73"/>
            <p:cNvSpPr>
              <a:spLocks noChangeAspect="1"/>
            </p:cNvSpPr>
            <p:nvPr/>
          </p:nvSpPr>
          <p:spPr>
            <a:xfrm>
              <a:off x="5187738" y="3682819"/>
              <a:ext cx="648499" cy="649042"/>
            </a:xfrm>
            <a:prstGeom prst="ellipse">
              <a:avLst/>
            </a:prstGeom>
            <a:blipFill>
              <a:blip r:embed="rId1"/>
              <a:stretch>
                <a:fillRect b="-30000"/>
              </a:stretch>
            </a:blip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40" b="1" dirty="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27" name="Freeform 137"/>
            <p:cNvSpPr>
              <a:spLocks noEditPoints="1"/>
            </p:cNvSpPr>
            <p:nvPr/>
          </p:nvSpPr>
          <p:spPr bwMode="auto">
            <a:xfrm>
              <a:off x="5347164" y="3838560"/>
              <a:ext cx="329647" cy="337558"/>
            </a:xfrm>
            <a:custGeom>
              <a:avLst/>
              <a:gdLst/>
              <a:ahLst/>
              <a:cxnLst>
                <a:cxn ang="0">
                  <a:pos x="46" y="30"/>
                </a:cxn>
                <a:cxn ang="0">
                  <a:pos x="39" y="36"/>
                </a:cxn>
                <a:cxn ang="0">
                  <a:pos x="39" y="50"/>
                </a:cxn>
                <a:cxn ang="0">
                  <a:pos x="38" y="50"/>
                </a:cxn>
                <a:cxn ang="0">
                  <a:pos x="24" y="58"/>
                </a:cxn>
                <a:cxn ang="0">
                  <a:pos x="24" y="59"/>
                </a:cxn>
                <a:cxn ang="0">
                  <a:pos x="23" y="58"/>
                </a:cxn>
                <a:cxn ang="0">
                  <a:pos x="21" y="56"/>
                </a:cxn>
                <a:cxn ang="0">
                  <a:pos x="21" y="55"/>
                </a:cxn>
                <a:cxn ang="0">
                  <a:pos x="24" y="45"/>
                </a:cxn>
                <a:cxn ang="0">
                  <a:pos x="14" y="35"/>
                </a:cxn>
                <a:cxn ang="0">
                  <a:pos x="4" y="38"/>
                </a:cxn>
                <a:cxn ang="0">
                  <a:pos x="3" y="38"/>
                </a:cxn>
                <a:cxn ang="0">
                  <a:pos x="3" y="38"/>
                </a:cxn>
                <a:cxn ang="0">
                  <a:pos x="0" y="35"/>
                </a:cxn>
                <a:cxn ang="0">
                  <a:pos x="0" y="34"/>
                </a:cxn>
                <a:cxn ang="0">
                  <a:pos x="8" y="20"/>
                </a:cxn>
                <a:cxn ang="0">
                  <a:pos x="9" y="20"/>
                </a:cxn>
                <a:cxn ang="0">
                  <a:pos x="23" y="19"/>
                </a:cxn>
                <a:cxn ang="0">
                  <a:pos x="29" y="12"/>
                </a:cxn>
                <a:cxn ang="0">
                  <a:pos x="57" y="0"/>
                </a:cxn>
                <a:cxn ang="0">
                  <a:pos x="58" y="1"/>
                </a:cxn>
                <a:cxn ang="0">
                  <a:pos x="46" y="30"/>
                </a:cxn>
                <a:cxn ang="0">
                  <a:pos x="47" y="8"/>
                </a:cxn>
                <a:cxn ang="0">
                  <a:pos x="43" y="12"/>
                </a:cxn>
                <a:cxn ang="0">
                  <a:pos x="47" y="15"/>
                </a:cxn>
                <a:cxn ang="0">
                  <a:pos x="50" y="12"/>
                </a:cxn>
                <a:cxn ang="0">
                  <a:pos x="47" y="8"/>
                </a:cxn>
              </a:cxnLst>
              <a:rect l="0" t="0" r="r" b="b"/>
              <a:pathLst>
                <a:path w="58" h="59">
                  <a:moveTo>
                    <a:pt x="46" y="30"/>
                  </a:moveTo>
                  <a:cubicBezTo>
                    <a:pt x="44" y="32"/>
                    <a:pt x="42" y="34"/>
                    <a:pt x="39" y="36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8" y="50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58"/>
                    <a:pt x="23" y="58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0" y="55"/>
                    <a:pt x="21" y="5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17"/>
                    <a:pt x="27" y="14"/>
                    <a:pt x="29" y="12"/>
                  </a:cubicBezTo>
                  <a:cubicBezTo>
                    <a:pt x="38" y="3"/>
                    <a:pt x="45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8" y="13"/>
                    <a:pt x="55" y="21"/>
                    <a:pt x="46" y="30"/>
                  </a:cubicBezTo>
                  <a:close/>
                  <a:moveTo>
                    <a:pt x="47" y="8"/>
                  </a:moveTo>
                  <a:cubicBezTo>
                    <a:pt x="45" y="8"/>
                    <a:pt x="43" y="10"/>
                    <a:pt x="43" y="12"/>
                  </a:cubicBezTo>
                  <a:cubicBezTo>
                    <a:pt x="43" y="14"/>
                    <a:pt x="45" y="15"/>
                    <a:pt x="47" y="15"/>
                  </a:cubicBezTo>
                  <a:cubicBezTo>
                    <a:pt x="49" y="15"/>
                    <a:pt x="50" y="14"/>
                    <a:pt x="50" y="12"/>
                  </a:cubicBezTo>
                  <a:cubicBezTo>
                    <a:pt x="50" y="10"/>
                    <a:pt x="49" y="8"/>
                    <a:pt x="47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4365" tIns="47184" rIns="94365" bIns="47184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20" dirty="0"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28" name="Group 85"/>
          <p:cNvGrpSpPr/>
          <p:nvPr/>
        </p:nvGrpSpPr>
        <p:grpSpPr>
          <a:xfrm>
            <a:off x="5578492" y="4819982"/>
            <a:ext cx="1007571" cy="1008411"/>
            <a:chOff x="5187738" y="1415796"/>
            <a:chExt cx="648499" cy="649042"/>
          </a:xfrm>
        </p:grpSpPr>
        <p:sp>
          <p:nvSpPr>
            <p:cNvPr id="29" name="Oval 67"/>
            <p:cNvSpPr>
              <a:spLocks noChangeAspect="1"/>
            </p:cNvSpPr>
            <p:nvPr/>
          </p:nvSpPr>
          <p:spPr>
            <a:xfrm>
              <a:off x="5187738" y="1415796"/>
              <a:ext cx="648499" cy="649042"/>
            </a:xfrm>
            <a:prstGeom prst="ellipse">
              <a:avLst/>
            </a:prstGeom>
            <a:blipFill>
              <a:blip r:embed="rId1"/>
              <a:stretch>
                <a:fillRect b="-30000"/>
              </a:stretch>
            </a:blip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40" b="1" dirty="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30" name="Freeform 53"/>
            <p:cNvSpPr/>
            <p:nvPr/>
          </p:nvSpPr>
          <p:spPr bwMode="auto">
            <a:xfrm>
              <a:off x="5336668" y="1592431"/>
              <a:ext cx="350639" cy="259998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4365" tIns="47184" rIns="94365" bIns="47184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20" dirty="0"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31" name="Group 86"/>
          <p:cNvGrpSpPr/>
          <p:nvPr/>
        </p:nvGrpSpPr>
        <p:grpSpPr>
          <a:xfrm>
            <a:off x="4245799" y="4043868"/>
            <a:ext cx="1007571" cy="1008411"/>
            <a:chOff x="5648594" y="2472338"/>
            <a:chExt cx="648499" cy="649042"/>
          </a:xfrm>
        </p:grpSpPr>
        <p:sp>
          <p:nvSpPr>
            <p:cNvPr id="32" name="Oval 70"/>
            <p:cNvSpPr>
              <a:spLocks noChangeAspect="1"/>
            </p:cNvSpPr>
            <p:nvPr/>
          </p:nvSpPr>
          <p:spPr>
            <a:xfrm>
              <a:off x="5648594" y="2472338"/>
              <a:ext cx="648499" cy="649042"/>
            </a:xfrm>
            <a:prstGeom prst="ellipse">
              <a:avLst/>
            </a:prstGeom>
            <a:blipFill>
              <a:blip r:embed="rId1"/>
              <a:stretch>
                <a:fillRect b="-30000"/>
              </a:stretch>
            </a:blip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40" b="1" dirty="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33" name="Freeform 57"/>
            <p:cNvSpPr>
              <a:spLocks noEditPoints="1"/>
            </p:cNvSpPr>
            <p:nvPr/>
          </p:nvSpPr>
          <p:spPr bwMode="auto">
            <a:xfrm>
              <a:off x="5827267" y="2667801"/>
              <a:ext cx="291152" cy="258114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4365" tIns="47184" rIns="94365" bIns="47184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20" dirty="0"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34" name="Group 83"/>
          <p:cNvGrpSpPr/>
          <p:nvPr/>
        </p:nvGrpSpPr>
        <p:grpSpPr>
          <a:xfrm>
            <a:off x="6899722" y="2716496"/>
            <a:ext cx="1007571" cy="1008411"/>
            <a:chOff x="2886238" y="2472339"/>
            <a:chExt cx="648499" cy="649042"/>
          </a:xfrm>
        </p:grpSpPr>
        <p:sp>
          <p:nvSpPr>
            <p:cNvPr id="35" name="Oval 61"/>
            <p:cNvSpPr>
              <a:spLocks noChangeAspect="1"/>
            </p:cNvSpPr>
            <p:nvPr/>
          </p:nvSpPr>
          <p:spPr>
            <a:xfrm>
              <a:off x="2886238" y="2472339"/>
              <a:ext cx="648499" cy="649042"/>
            </a:xfrm>
            <a:prstGeom prst="ellipse">
              <a:avLst/>
            </a:prstGeom>
            <a:blipFill>
              <a:blip r:embed="rId1"/>
              <a:stretch>
                <a:fillRect b="-30000"/>
              </a:stretch>
            </a:blip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445" b="1" dirty="0"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36" name="Freeform 65"/>
            <p:cNvSpPr>
              <a:spLocks noEditPoints="1"/>
            </p:cNvSpPr>
            <p:nvPr/>
          </p:nvSpPr>
          <p:spPr bwMode="auto">
            <a:xfrm>
              <a:off x="3027706" y="2630302"/>
              <a:ext cx="365563" cy="333116"/>
            </a:xfrm>
            <a:custGeom>
              <a:avLst/>
              <a:gdLst/>
              <a:ahLst/>
              <a:cxnLst>
                <a:cxn ang="0">
                  <a:pos x="45" y="41"/>
                </a:cxn>
                <a:cxn ang="0">
                  <a:pos x="47" y="50"/>
                </a:cxn>
                <a:cxn ang="0">
                  <a:pos x="40" y="56"/>
                </a:cxn>
                <a:cxn ang="0">
                  <a:pos x="31" y="60"/>
                </a:cxn>
                <a:cxn ang="0">
                  <a:pos x="21" y="60"/>
                </a:cxn>
                <a:cxn ang="0">
                  <a:pos x="13" y="56"/>
                </a:cxn>
                <a:cxn ang="0">
                  <a:pos x="5" y="50"/>
                </a:cxn>
                <a:cxn ang="0">
                  <a:pos x="8" y="41"/>
                </a:cxn>
                <a:cxn ang="0">
                  <a:pos x="0" y="32"/>
                </a:cxn>
                <a:cxn ang="0">
                  <a:pos x="9" y="26"/>
                </a:cxn>
                <a:cxn ang="0">
                  <a:pos x="5" y="20"/>
                </a:cxn>
                <a:cxn ang="0">
                  <a:pos x="17" y="18"/>
                </a:cxn>
                <a:cxn ang="0">
                  <a:pos x="22" y="10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47" y="22"/>
                </a:cxn>
                <a:cxn ang="0">
                  <a:pos x="51" y="30"/>
                </a:cxn>
                <a:cxn ang="0">
                  <a:pos x="26" y="25"/>
                </a:cxn>
                <a:cxn ang="0">
                  <a:pos x="36" y="35"/>
                </a:cxn>
                <a:cxn ang="0">
                  <a:pos x="72" y="19"/>
                </a:cxn>
                <a:cxn ang="0">
                  <a:pos x="72" y="27"/>
                </a:cxn>
                <a:cxn ang="0">
                  <a:pos x="62" y="25"/>
                </a:cxn>
                <a:cxn ang="0">
                  <a:pos x="52" y="27"/>
                </a:cxn>
                <a:cxn ang="0">
                  <a:pos x="53" y="19"/>
                </a:cxn>
                <a:cxn ang="0">
                  <a:pos x="53" y="11"/>
                </a:cxn>
                <a:cxn ang="0">
                  <a:pos x="52" y="3"/>
                </a:cxn>
                <a:cxn ang="0">
                  <a:pos x="62" y="4"/>
                </a:cxn>
                <a:cxn ang="0">
                  <a:pos x="67" y="0"/>
                </a:cxn>
                <a:cxn ang="0">
                  <a:pos x="70" y="9"/>
                </a:cxn>
                <a:cxn ang="0">
                  <a:pos x="78" y="18"/>
                </a:cxn>
                <a:cxn ang="0">
                  <a:pos x="70" y="62"/>
                </a:cxn>
                <a:cxn ang="0">
                  <a:pos x="67" y="71"/>
                </a:cxn>
                <a:cxn ang="0">
                  <a:pos x="61" y="66"/>
                </a:cxn>
                <a:cxn ang="0">
                  <a:pos x="52" y="68"/>
                </a:cxn>
                <a:cxn ang="0">
                  <a:pos x="47" y="59"/>
                </a:cxn>
                <a:cxn ang="0">
                  <a:pos x="54" y="50"/>
                </a:cxn>
                <a:cxn ang="0">
                  <a:pos x="57" y="41"/>
                </a:cxn>
                <a:cxn ang="0">
                  <a:pos x="63" y="46"/>
                </a:cxn>
                <a:cxn ang="0">
                  <a:pos x="72" y="44"/>
                </a:cxn>
                <a:cxn ang="0">
                  <a:pos x="72" y="52"/>
                </a:cxn>
                <a:cxn ang="0">
                  <a:pos x="62" y="10"/>
                </a:cxn>
                <a:cxn ang="0">
                  <a:pos x="67" y="15"/>
                </a:cxn>
                <a:cxn ang="0">
                  <a:pos x="57" y="56"/>
                </a:cxn>
                <a:cxn ang="0">
                  <a:pos x="62" y="51"/>
                </a:cxn>
              </a:cxnLst>
              <a:rect l="0" t="0" r="r" b="b"/>
              <a:pathLst>
                <a:path w="78" h="71">
                  <a:moveTo>
                    <a:pt x="52" y="39"/>
                  </a:moveTo>
                  <a:cubicBezTo>
                    <a:pt x="52" y="40"/>
                    <a:pt x="51" y="40"/>
                    <a:pt x="51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5" y="46"/>
                    <a:pt x="46" y="47"/>
                    <a:pt x="47" y="49"/>
                  </a:cubicBezTo>
                  <a:cubicBezTo>
                    <a:pt x="47" y="49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6" y="52"/>
                    <a:pt x="42" y="56"/>
                    <a:pt x="41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3" y="53"/>
                    <a:pt x="32" y="54"/>
                  </a:cubicBezTo>
                  <a:cubicBezTo>
                    <a:pt x="32" y="56"/>
                    <a:pt x="32" y="58"/>
                    <a:pt x="31" y="60"/>
                  </a:cubicBezTo>
                  <a:cubicBezTo>
                    <a:pt x="31" y="61"/>
                    <a:pt x="30" y="61"/>
                    <a:pt x="3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1"/>
                    <a:pt x="21" y="61"/>
                    <a:pt x="21" y="6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5"/>
                    <a:pt x="5" y="51"/>
                    <a:pt x="5" y="50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8" y="43"/>
                    <a:pt x="8" y="42"/>
                    <a:pt x="8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0"/>
                    <a:pt x="0" y="3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7"/>
                    <a:pt x="9" y="26"/>
                  </a:cubicBezTo>
                  <a:cubicBezTo>
                    <a:pt x="8" y="25"/>
                    <a:pt x="7" y="23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19"/>
                    <a:pt x="11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7"/>
                    <a:pt x="20" y="17"/>
                  </a:cubicBezTo>
                  <a:cubicBezTo>
                    <a:pt x="21" y="15"/>
                    <a:pt x="21" y="13"/>
                    <a:pt x="21" y="11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1" y="10"/>
                    <a:pt x="31" y="1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4" y="18"/>
                    <a:pt x="35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5"/>
                    <a:pt x="47" y="20"/>
                    <a:pt x="47" y="21"/>
                  </a:cubicBezTo>
                  <a:cubicBezTo>
                    <a:pt x="47" y="21"/>
                    <a:pt x="47" y="21"/>
                    <a:pt x="47" y="22"/>
                  </a:cubicBezTo>
                  <a:cubicBezTo>
                    <a:pt x="46" y="23"/>
                    <a:pt x="45" y="25"/>
                    <a:pt x="43" y="26"/>
                  </a:cubicBezTo>
                  <a:cubicBezTo>
                    <a:pt x="44" y="27"/>
                    <a:pt x="44" y="28"/>
                    <a:pt x="45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2" y="31"/>
                    <a:pt x="52" y="32"/>
                  </a:cubicBezTo>
                  <a:lnTo>
                    <a:pt x="52" y="39"/>
                  </a:lnTo>
                  <a:close/>
                  <a:moveTo>
                    <a:pt x="26" y="25"/>
                  </a:moveTo>
                  <a:cubicBezTo>
                    <a:pt x="21" y="25"/>
                    <a:pt x="16" y="30"/>
                    <a:pt x="16" y="35"/>
                  </a:cubicBezTo>
                  <a:cubicBezTo>
                    <a:pt x="16" y="41"/>
                    <a:pt x="21" y="46"/>
                    <a:pt x="26" y="46"/>
                  </a:cubicBezTo>
                  <a:cubicBezTo>
                    <a:pt x="32" y="46"/>
                    <a:pt x="36" y="41"/>
                    <a:pt x="36" y="35"/>
                  </a:cubicBezTo>
                  <a:cubicBezTo>
                    <a:pt x="36" y="30"/>
                    <a:pt x="32" y="25"/>
                    <a:pt x="26" y="25"/>
                  </a:cubicBezTo>
                  <a:close/>
                  <a:moveTo>
                    <a:pt x="78" y="18"/>
                  </a:moveTo>
                  <a:cubicBezTo>
                    <a:pt x="78" y="18"/>
                    <a:pt x="72" y="19"/>
                    <a:pt x="72" y="19"/>
                  </a:cubicBezTo>
                  <a:cubicBezTo>
                    <a:pt x="71" y="20"/>
                    <a:pt x="71" y="20"/>
                    <a:pt x="70" y="21"/>
                  </a:cubicBezTo>
                  <a:cubicBezTo>
                    <a:pt x="71" y="22"/>
                    <a:pt x="72" y="26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68" y="30"/>
                    <a:pt x="67" y="30"/>
                  </a:cubicBezTo>
                  <a:cubicBezTo>
                    <a:pt x="67" y="30"/>
                    <a:pt x="64" y="26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1" y="25"/>
                    <a:pt x="61" y="25"/>
                  </a:cubicBezTo>
                  <a:cubicBezTo>
                    <a:pt x="61" y="26"/>
                    <a:pt x="58" y="30"/>
                    <a:pt x="57" y="30"/>
                  </a:cubicBezTo>
                  <a:cubicBezTo>
                    <a:pt x="57" y="30"/>
                    <a:pt x="53" y="27"/>
                    <a:pt x="52" y="27"/>
                  </a:cubicBezTo>
                  <a:cubicBezTo>
                    <a:pt x="52" y="27"/>
                    <a:pt x="52" y="27"/>
                    <a:pt x="52" y="26"/>
                  </a:cubicBezTo>
                  <a:cubicBezTo>
                    <a:pt x="52" y="26"/>
                    <a:pt x="54" y="22"/>
                    <a:pt x="54" y="21"/>
                  </a:cubicBezTo>
                  <a:cubicBezTo>
                    <a:pt x="53" y="20"/>
                    <a:pt x="53" y="20"/>
                    <a:pt x="53" y="19"/>
                  </a:cubicBezTo>
                  <a:cubicBezTo>
                    <a:pt x="52" y="19"/>
                    <a:pt x="47" y="18"/>
                    <a:pt x="47" y="1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52" y="11"/>
                    <a:pt x="53" y="11"/>
                  </a:cubicBezTo>
                  <a:cubicBezTo>
                    <a:pt x="53" y="10"/>
                    <a:pt x="53" y="9"/>
                    <a:pt x="54" y="9"/>
                  </a:cubicBezTo>
                  <a:cubicBezTo>
                    <a:pt x="54" y="8"/>
                    <a:pt x="52" y="4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7" y="0"/>
                    <a:pt x="57" y="0"/>
                  </a:cubicBezTo>
                  <a:cubicBezTo>
                    <a:pt x="58" y="0"/>
                    <a:pt x="61" y="4"/>
                    <a:pt x="61" y="5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3" y="4"/>
                    <a:pt x="63" y="4"/>
                    <a:pt x="63" y="5"/>
                  </a:cubicBezTo>
                  <a:cubicBezTo>
                    <a:pt x="64" y="3"/>
                    <a:pt x="66" y="1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71" y="8"/>
                    <a:pt x="70" y="9"/>
                  </a:cubicBezTo>
                  <a:cubicBezTo>
                    <a:pt x="71" y="9"/>
                    <a:pt x="71" y="10"/>
                    <a:pt x="72" y="11"/>
                  </a:cubicBezTo>
                  <a:cubicBezTo>
                    <a:pt x="72" y="11"/>
                    <a:pt x="78" y="11"/>
                    <a:pt x="78" y="12"/>
                  </a:cubicBezTo>
                  <a:lnTo>
                    <a:pt x="78" y="18"/>
                  </a:lnTo>
                  <a:close/>
                  <a:moveTo>
                    <a:pt x="78" y="59"/>
                  </a:moveTo>
                  <a:cubicBezTo>
                    <a:pt x="78" y="59"/>
                    <a:pt x="72" y="60"/>
                    <a:pt x="72" y="60"/>
                  </a:cubicBezTo>
                  <a:cubicBezTo>
                    <a:pt x="71" y="61"/>
                    <a:pt x="71" y="61"/>
                    <a:pt x="70" y="62"/>
                  </a:cubicBezTo>
                  <a:cubicBezTo>
                    <a:pt x="71" y="63"/>
                    <a:pt x="72" y="67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68" y="71"/>
                    <a:pt x="67" y="71"/>
                  </a:cubicBezTo>
                  <a:cubicBezTo>
                    <a:pt x="67" y="71"/>
                    <a:pt x="64" y="67"/>
                    <a:pt x="63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6"/>
                    <a:pt x="61" y="66"/>
                    <a:pt x="61" y="66"/>
                  </a:cubicBezTo>
                  <a:cubicBezTo>
                    <a:pt x="61" y="67"/>
                    <a:pt x="58" y="71"/>
                    <a:pt x="57" y="71"/>
                  </a:cubicBezTo>
                  <a:cubicBezTo>
                    <a:pt x="57" y="71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4" y="63"/>
                    <a:pt x="54" y="62"/>
                  </a:cubicBezTo>
                  <a:cubicBezTo>
                    <a:pt x="53" y="61"/>
                    <a:pt x="53" y="61"/>
                    <a:pt x="53" y="60"/>
                  </a:cubicBezTo>
                  <a:cubicBezTo>
                    <a:pt x="52" y="60"/>
                    <a:pt x="47" y="59"/>
                    <a:pt x="47" y="5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52" y="52"/>
                    <a:pt x="53" y="52"/>
                  </a:cubicBezTo>
                  <a:cubicBezTo>
                    <a:pt x="53" y="51"/>
                    <a:pt x="53" y="50"/>
                    <a:pt x="54" y="50"/>
                  </a:cubicBezTo>
                  <a:cubicBezTo>
                    <a:pt x="54" y="49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7" y="41"/>
                    <a:pt x="57" y="41"/>
                  </a:cubicBezTo>
                  <a:cubicBezTo>
                    <a:pt x="58" y="41"/>
                    <a:pt x="61" y="45"/>
                    <a:pt x="61" y="46"/>
                  </a:cubicBezTo>
                  <a:cubicBezTo>
                    <a:pt x="61" y="46"/>
                    <a:pt x="62" y="46"/>
                    <a:pt x="62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4"/>
                    <a:pt x="66" y="43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1" y="49"/>
                    <a:pt x="70" y="50"/>
                  </a:cubicBezTo>
                  <a:cubicBezTo>
                    <a:pt x="71" y="50"/>
                    <a:pt x="71" y="51"/>
                    <a:pt x="72" y="52"/>
                  </a:cubicBezTo>
                  <a:cubicBezTo>
                    <a:pt x="72" y="52"/>
                    <a:pt x="78" y="52"/>
                    <a:pt x="78" y="53"/>
                  </a:cubicBezTo>
                  <a:lnTo>
                    <a:pt x="78" y="59"/>
                  </a:lnTo>
                  <a:close/>
                  <a:moveTo>
                    <a:pt x="62" y="10"/>
                  </a:moveTo>
                  <a:cubicBezTo>
                    <a:pt x="59" y="10"/>
                    <a:pt x="57" y="12"/>
                    <a:pt x="57" y="15"/>
                  </a:cubicBezTo>
                  <a:cubicBezTo>
                    <a:pt x="57" y="18"/>
                    <a:pt x="59" y="20"/>
                    <a:pt x="62" y="20"/>
                  </a:cubicBezTo>
                  <a:cubicBezTo>
                    <a:pt x="65" y="20"/>
                    <a:pt x="67" y="18"/>
                    <a:pt x="67" y="15"/>
                  </a:cubicBezTo>
                  <a:cubicBezTo>
                    <a:pt x="67" y="12"/>
                    <a:pt x="65" y="10"/>
                    <a:pt x="62" y="10"/>
                  </a:cubicBezTo>
                  <a:close/>
                  <a:moveTo>
                    <a:pt x="62" y="51"/>
                  </a:moveTo>
                  <a:cubicBezTo>
                    <a:pt x="59" y="51"/>
                    <a:pt x="57" y="53"/>
                    <a:pt x="57" y="56"/>
                  </a:cubicBezTo>
                  <a:cubicBezTo>
                    <a:pt x="57" y="59"/>
                    <a:pt x="59" y="61"/>
                    <a:pt x="62" y="61"/>
                  </a:cubicBezTo>
                  <a:cubicBezTo>
                    <a:pt x="65" y="61"/>
                    <a:pt x="67" y="59"/>
                    <a:pt x="67" y="56"/>
                  </a:cubicBezTo>
                  <a:cubicBezTo>
                    <a:pt x="67" y="53"/>
                    <a:pt x="65" y="51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4365" tIns="47184" rIns="94365" bIns="47184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20" dirty="0"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37" name="Group 65"/>
          <p:cNvGrpSpPr/>
          <p:nvPr/>
        </p:nvGrpSpPr>
        <p:grpSpPr>
          <a:xfrm>
            <a:off x="8027029" y="2800784"/>
            <a:ext cx="3969620" cy="877982"/>
            <a:chOff x="8797071" y="2517475"/>
            <a:chExt cx="4221057" cy="832560"/>
          </a:xfrm>
        </p:grpSpPr>
        <p:sp>
          <p:nvSpPr>
            <p:cNvPr id="38" name="TextBox 66"/>
            <p:cNvSpPr txBox="1"/>
            <p:nvPr/>
          </p:nvSpPr>
          <p:spPr>
            <a:xfrm>
              <a:off x="8807298" y="2517475"/>
              <a:ext cx="1669083" cy="409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39" name="Rectangle 67"/>
            <p:cNvSpPr/>
            <p:nvPr/>
          </p:nvSpPr>
          <p:spPr>
            <a:xfrm>
              <a:off x="8797071" y="2842452"/>
              <a:ext cx="4221057" cy="507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105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40" name="Group 65"/>
          <p:cNvGrpSpPr/>
          <p:nvPr/>
        </p:nvGrpSpPr>
        <p:grpSpPr>
          <a:xfrm>
            <a:off x="1707927" y="1655340"/>
            <a:ext cx="3738871" cy="877982"/>
            <a:chOff x="7621726" y="2517475"/>
            <a:chExt cx="3975692" cy="832560"/>
          </a:xfrm>
        </p:grpSpPr>
        <p:sp>
          <p:nvSpPr>
            <p:cNvPr id="41" name="TextBox 66"/>
            <p:cNvSpPr txBox="1"/>
            <p:nvPr/>
          </p:nvSpPr>
          <p:spPr>
            <a:xfrm>
              <a:off x="9928335" y="2517475"/>
              <a:ext cx="1669083" cy="409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dirty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42" name="Rectangle 67"/>
            <p:cNvSpPr/>
            <p:nvPr/>
          </p:nvSpPr>
          <p:spPr>
            <a:xfrm>
              <a:off x="7621726" y="2842452"/>
              <a:ext cx="3975692" cy="507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105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43" name="Group 65"/>
          <p:cNvGrpSpPr/>
          <p:nvPr/>
        </p:nvGrpSpPr>
        <p:grpSpPr>
          <a:xfrm>
            <a:off x="473629" y="2781710"/>
            <a:ext cx="3738871" cy="877982"/>
            <a:chOff x="7621726" y="2517475"/>
            <a:chExt cx="3975692" cy="832560"/>
          </a:xfrm>
        </p:grpSpPr>
        <p:sp>
          <p:nvSpPr>
            <p:cNvPr id="44" name="TextBox 66"/>
            <p:cNvSpPr txBox="1"/>
            <p:nvPr/>
          </p:nvSpPr>
          <p:spPr>
            <a:xfrm>
              <a:off x="9928335" y="2517475"/>
              <a:ext cx="1669083" cy="409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lnSpc>
                  <a:spcPct val="130000"/>
                </a:lnSpc>
                <a:defRPr b="1">
                  <a:solidFill>
                    <a:srgbClr val="D06725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defRPr>
              </a:lvl1pPr>
            </a:lstStyle>
            <a:p>
              <a:r>
                <a:rPr lang="zh-CN" altLang="en-US" b="0" dirty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b="0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45" name="Rectangle 67"/>
            <p:cNvSpPr/>
            <p:nvPr/>
          </p:nvSpPr>
          <p:spPr>
            <a:xfrm>
              <a:off x="7621726" y="2842452"/>
              <a:ext cx="3975692" cy="507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105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46" name="Group 65"/>
          <p:cNvGrpSpPr/>
          <p:nvPr/>
        </p:nvGrpSpPr>
        <p:grpSpPr>
          <a:xfrm>
            <a:off x="473628" y="4109081"/>
            <a:ext cx="3738871" cy="877982"/>
            <a:chOff x="7621726" y="2517475"/>
            <a:chExt cx="3975692" cy="832560"/>
          </a:xfrm>
        </p:grpSpPr>
        <p:sp>
          <p:nvSpPr>
            <p:cNvPr id="47" name="TextBox 66"/>
            <p:cNvSpPr txBox="1"/>
            <p:nvPr/>
          </p:nvSpPr>
          <p:spPr>
            <a:xfrm>
              <a:off x="9928335" y="2517475"/>
              <a:ext cx="1669083" cy="409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lnSpc>
                  <a:spcPct val="130000"/>
                </a:lnSpc>
                <a:defRPr b="1">
                  <a:solidFill>
                    <a:srgbClr val="D06725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defRPr>
              </a:lvl1pPr>
            </a:lstStyle>
            <a:p>
              <a:r>
                <a:rPr lang="zh-CN" altLang="en-US" b="0" dirty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b="0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48" name="Rectangle 67"/>
            <p:cNvSpPr/>
            <p:nvPr/>
          </p:nvSpPr>
          <p:spPr>
            <a:xfrm>
              <a:off x="7621726" y="2842452"/>
              <a:ext cx="3975692" cy="507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105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49" name="Group 65"/>
          <p:cNvGrpSpPr/>
          <p:nvPr/>
        </p:nvGrpSpPr>
        <p:grpSpPr>
          <a:xfrm>
            <a:off x="7907293" y="4144969"/>
            <a:ext cx="3969620" cy="877982"/>
            <a:chOff x="8797071" y="2517475"/>
            <a:chExt cx="4221057" cy="832560"/>
          </a:xfrm>
        </p:grpSpPr>
        <p:sp>
          <p:nvSpPr>
            <p:cNvPr id="50" name="TextBox 66"/>
            <p:cNvSpPr txBox="1"/>
            <p:nvPr/>
          </p:nvSpPr>
          <p:spPr>
            <a:xfrm>
              <a:off x="8797071" y="2517475"/>
              <a:ext cx="1669083" cy="409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b="1">
                  <a:solidFill>
                    <a:srgbClr val="D06725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defRPr>
              </a:lvl1pPr>
            </a:lstStyle>
            <a:p>
              <a:r>
                <a:rPr lang="zh-CN" altLang="en-US" dirty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51" name="Rectangle 67"/>
            <p:cNvSpPr/>
            <p:nvPr/>
          </p:nvSpPr>
          <p:spPr>
            <a:xfrm>
              <a:off x="8797071" y="2842452"/>
              <a:ext cx="4221057" cy="507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105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  <p:grpSp>
        <p:nvGrpSpPr>
          <p:cNvPr id="52" name="Group 65"/>
          <p:cNvGrpSpPr/>
          <p:nvPr/>
        </p:nvGrpSpPr>
        <p:grpSpPr>
          <a:xfrm>
            <a:off x="6586063" y="5263087"/>
            <a:ext cx="3969620" cy="877982"/>
            <a:chOff x="8797071" y="2517475"/>
            <a:chExt cx="4221057" cy="832560"/>
          </a:xfrm>
        </p:grpSpPr>
        <p:sp>
          <p:nvSpPr>
            <p:cNvPr id="53" name="TextBox 66"/>
            <p:cNvSpPr txBox="1"/>
            <p:nvPr/>
          </p:nvSpPr>
          <p:spPr>
            <a:xfrm>
              <a:off x="8797071" y="2517475"/>
              <a:ext cx="1669083" cy="409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b="1">
                  <a:solidFill>
                    <a:srgbClr val="D06725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defRPr>
              </a:lvl1pPr>
            </a:lstStyle>
            <a:p>
              <a:r>
                <a:rPr lang="zh-CN" altLang="en-US" dirty="0">
                  <a:solidFill>
                    <a:srgbClr val="041969"/>
                  </a:solidFill>
                  <a:latin typeface="华文细黑"/>
                  <a:ea typeface="字魂35号-经典雅黑"/>
                  <a:sym typeface="华文细黑"/>
                </a:rPr>
                <a:t>相关标题文字</a:t>
              </a:r>
              <a:endParaRPr lang="en-GB" dirty="0">
                <a:solidFill>
                  <a:srgbClr val="041969"/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  <p:sp>
          <p:nvSpPr>
            <p:cNvPr id="54" name="Rectangle 67"/>
            <p:cNvSpPr/>
            <p:nvPr/>
          </p:nvSpPr>
          <p:spPr>
            <a:xfrm>
              <a:off x="8797071" y="2842452"/>
              <a:ext cx="4221057" cy="507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/>
                  <a:ea typeface="字魂35号-经典雅黑"/>
                  <a:sym typeface="华文细黑"/>
                </a:rPr>
                <a:t>点击添加相关标题文字，点击添加相关标题文字，点击添加相关标题文字，点击添加相关标题文字。</a:t>
              </a:r>
              <a:endParaRPr lang="en-GB" sz="1105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/>
                <a:ea typeface="字魂35号-经典雅黑"/>
                <a:sym typeface="华文细黑"/>
              </a:endParaRPr>
            </a:p>
          </p:txBody>
        </p:sp>
      </p:grpSp>
    </p:spTree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49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49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349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849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349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849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349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849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349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849"/>
                            </p:stCondLst>
                            <p:childTnLst>
                              <p:par>
                                <p:cTn id="7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349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849"/>
                            </p:stCondLst>
                            <p:childTnLst>
                              <p:par>
                                <p:cTn id="8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349"/>
                            </p:stCondLst>
                            <p:childTnLst>
                              <p:par>
                                <p:cTn id="8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849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p="http://schemas.openxmlformats.org/presentationml/2006/main">
  <p:tag name="PA" val="v5.2.4"/>
</p:tagLst>
</file>

<file path=ppt/tags/tag10.xml><?xml version="1.0" encoding="utf-8"?>
<p:tagLst xmlns:p="http://schemas.openxmlformats.org/presentationml/2006/main">
  <p:tag name="PA" val="v5.2.4"/>
</p:tagLst>
</file>

<file path=ppt/tags/tag11.xml><?xml version="1.0" encoding="utf-8"?>
<p:tagLst xmlns:p="http://schemas.openxmlformats.org/presentationml/2006/main">
  <p:tag name="MH" val="20160202215101"/>
  <p:tag name="MH_LIBRARY" val="GRAPHIC"/>
  <p:tag name="MH_TYPE" val="Other"/>
  <p:tag name="MH_ORDER" val="9"/>
</p:tagLst>
</file>

<file path=ppt/tags/tag12.xml><?xml version="1.0" encoding="utf-8"?>
<p:tagLst xmlns:p="http://schemas.openxmlformats.org/presentationml/2006/main">
  <p:tag name="MH" val="20160202215101"/>
  <p:tag name="MH_LIBRARY" val="GRAPHIC"/>
  <p:tag name="MH_TYPE" val="Other"/>
  <p:tag name="MH_ORDER" val="9"/>
</p:tagLst>
</file>

<file path=ppt/tags/tag13.xml><?xml version="1.0" encoding="utf-8"?>
<p:tagLst xmlns:p="http://schemas.openxmlformats.org/presentationml/2006/main">
  <p:tag name="MH" val="20160202215101"/>
  <p:tag name="MH_LIBRARY" val="GRAPHIC"/>
  <p:tag name="MH_TYPE" val="Other"/>
  <p:tag name="MH_ORDER" val="9"/>
</p:tagLst>
</file>

<file path=ppt/tags/tag14.xml><?xml version="1.0" encoding="utf-8"?>
<p:tagLst xmlns:p="http://schemas.openxmlformats.org/presentationml/2006/main">
  <p:tag name="PA" val="v5.2.4"/>
</p:tagLst>
</file>

<file path=ppt/tags/tag15.xml><?xml version="1.0" encoding="utf-8"?>
<p:tagLst xmlns:p="http://schemas.openxmlformats.org/presentationml/2006/main">
  <p:tag name="PA" val="v5.2.4"/>
</p:tagLst>
</file>

<file path=ppt/tags/tag16.xml><?xml version="1.0" encoding="utf-8"?>
<p:tagLst xmlns:p="http://schemas.openxmlformats.org/presentationml/2006/main">
  <p:tag name="PA" val="v5.2.4"/>
</p:tagLst>
</file>

<file path=ppt/tags/tag17.xml><?xml version="1.0" encoding="utf-8"?>
<p:tagLst xmlns:p="http://schemas.openxmlformats.org/presentationml/2006/main">
  <p:tag name="PA" val="v5.2.4"/>
</p:tagLst>
</file>

<file path=ppt/tags/tag18.xml><?xml version="1.0" encoding="utf-8"?>
<p:tagLst xmlns:p="http://schemas.openxmlformats.org/presentationml/2006/main">
  <p:tag name="PA" val="v5.2.4"/>
</p:tagLst>
</file>

<file path=ppt/tags/tag19.xml><?xml version="1.0" encoding="utf-8"?>
<p:tagLst xmlns:p="http://schemas.openxmlformats.org/presentationml/2006/main">
  <p:tag name="PA" val="v5.2.4"/>
</p:tagLst>
</file>

<file path=ppt/tags/tag2.xml><?xml version="1.0" encoding="utf-8"?>
<p:tagLst xmlns:p="http://schemas.openxmlformats.org/presentationml/2006/main">
  <p:tag name="PA" val="v5.2.4"/>
</p:tagLst>
</file>

<file path=ppt/tags/tag20.xml><?xml version="1.0" encoding="utf-8"?>
<p:tagLst xmlns:p="http://schemas.openxmlformats.org/presentationml/2006/main">
  <p:tag name="PA" val="v5.2.4"/>
</p:tagLst>
</file>

<file path=ppt/tags/tag21.xml><?xml version="1.0" encoding="utf-8"?>
<p:tagLst xmlns:p="http://schemas.openxmlformats.org/presentationml/2006/main">
  <p:tag name="PA" val="v5.2.4"/>
</p:tagLst>
</file>

<file path=ppt/tags/tag22.xml><?xml version="1.0" encoding="utf-8"?>
<p:tagLst xmlns:p="http://schemas.openxmlformats.org/presentationml/2006/main">
  <p:tag name="PA" val="v5.2.4"/>
</p:tagLst>
</file>

<file path=ppt/tags/tag23.xml><?xml version="1.0" encoding="utf-8"?>
<p:tagLst xmlns:p="http://schemas.openxmlformats.org/presentationml/2006/main">
  <p:tag name="PA" val="v5.2.4"/>
</p:tagLst>
</file>

<file path=ppt/tags/tag24.xml><?xml version="1.0" encoding="utf-8"?>
<p:tagLst xmlns:p="http://schemas.openxmlformats.org/presentationml/2006/main">
  <p:tag name="ISPRING_PRESENTATION_TITLE" val="科技风项目投资商业计划PPT模板"/>
</p:tagLst>
</file>

<file path=ppt/tags/tag3.xml><?xml version="1.0" encoding="utf-8"?>
<p:tagLst xmlns:p="http://schemas.openxmlformats.org/presentationml/2006/main">
  <p:tag name="PA" val="v5.2.4"/>
</p:tagLst>
</file>

<file path=ppt/tags/tag4.xml><?xml version="1.0" encoding="utf-8"?>
<p:tagLst xmlns:p="http://schemas.openxmlformats.org/presentationml/2006/main">
  <p:tag name="PA" val="v5.2.4"/>
</p:tagLst>
</file>

<file path=ppt/tags/tag5.xml><?xml version="1.0" encoding="utf-8"?>
<p:tagLst xmlns:p="http://schemas.openxmlformats.org/presentationml/2006/main">
  <p:tag name="PA" val="v5.2.4"/>
</p:tagLst>
</file>

<file path=ppt/tags/tag6.xml><?xml version="1.0" encoding="utf-8"?>
<p:tagLst xmlns:p="http://schemas.openxmlformats.org/presentationml/2006/main">
  <p:tag name="PA" val="v5.2.4"/>
</p:tagLst>
</file>

<file path=ppt/tags/tag7.xml><?xml version="1.0" encoding="utf-8"?>
<p:tagLst xmlns:p="http://schemas.openxmlformats.org/presentationml/2006/main">
  <p:tag name="PA" val="v5.2.4"/>
</p:tagLst>
</file>

<file path=ppt/tags/tag8.xml><?xml version="1.0" encoding="utf-8"?>
<p:tagLst xmlns:p="http://schemas.openxmlformats.org/presentationml/2006/main">
  <p:tag name="PA" val="v5.2.4"/>
</p:tagLst>
</file>

<file path=ppt/tags/tag9.xml><?xml version="1.0" encoding="utf-8"?>
<p:tagLst xmlns:p="http://schemas.openxmlformats.org/presentationml/2006/main">
  <p:tag name="PA" val="v5.2.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4187</Words>
  <Application>WPS 演示</Application>
  <PresentationFormat>自定义</PresentationFormat>
  <Paragraphs>456</Paragraphs>
  <Slides>26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51" baseType="lpstr">
      <vt:lpstr>Arial</vt:lpstr>
      <vt:lpstr>宋体</vt:lpstr>
      <vt:lpstr>Wingdings</vt:lpstr>
      <vt:lpstr>华文细黑</vt:lpstr>
      <vt:lpstr>微软雅黑</vt:lpstr>
      <vt:lpstr>字魂35号-经典雅黑</vt:lpstr>
      <vt:lpstr>思源黑体 CN Bold</vt:lpstr>
      <vt:lpstr>字魂35号-经典雅黑</vt:lpstr>
      <vt:lpstr>思源黑体 CN Regular</vt:lpstr>
      <vt:lpstr>헤드라인A</vt:lpstr>
      <vt:lpstr>linea-weather-10</vt:lpstr>
      <vt:lpstr>Calibri</vt:lpstr>
      <vt:lpstr>方正姚体</vt:lpstr>
      <vt:lpstr>Open Sans</vt:lpstr>
      <vt:lpstr>Open Sans Light</vt:lpstr>
      <vt:lpstr>黑体</vt:lpstr>
      <vt:lpstr>Arial Unicode MS</vt:lpstr>
      <vt:lpstr>Calibri Light</vt:lpstr>
      <vt:lpstr>Lao UI</vt:lpstr>
      <vt:lpstr>Open Sans</vt:lpstr>
      <vt:lpstr>Lato Regular</vt:lpstr>
      <vt:lpstr>Lato</vt:lpstr>
      <vt:lpstr>字魂36号-正文宋楷</vt:lpstr>
      <vt:lpstr>Segoe UI Symbol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科技风项目投资商业计划PPT模板</dc:title>
  <dc:creator/>
  <cp:lastModifiedBy>鲤鱼旗</cp:lastModifiedBy>
  <cp:revision>52</cp:revision>
  <dcterms:created xsi:type="dcterms:W3CDTF">2017-09-14T09:31:00Z</dcterms:created>
  <dcterms:modified xsi:type="dcterms:W3CDTF">2021-03-07T05:33:09Z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