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9" r:id="rId4"/>
    <p:sldId id="263" r:id="rId5"/>
    <p:sldId id="257" r:id="rId6"/>
    <p:sldId id="268" r:id="rId7"/>
    <p:sldId id="265" r:id="rId8"/>
    <p:sldId id="266" r:id="rId9"/>
    <p:sldId id="273" r:id="rId10"/>
    <p:sldId id="264" r:id="rId11"/>
    <p:sldId id="260" r:id="rId12"/>
    <p:sldId id="270" r:id="rId13"/>
    <p:sldId id="269" r:id="rId14"/>
    <p:sldId id="267" r:id="rId15"/>
    <p:sldId id="274" r:id="rId16"/>
    <p:sldId id="261" r:id="rId17"/>
    <p:sldId id="277" r:id="rId18"/>
    <p:sldId id="275" r:id="rId19"/>
    <p:sldId id="276" r:id="rId20"/>
    <p:sldId id="272" r:id="rId21"/>
    <p:sldId id="262" r:id="rId22"/>
    <p:sldId id="278" r:id="rId23"/>
    <p:sldId id="271" r:id="rId24"/>
    <p:sldId id="279" r:id="rId25"/>
    <p:sldId id="281" r:id="rId26"/>
    <p:sldId id="25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438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26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07D1B-BDD6-40C2-B844-1E83EBF422F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33DCF-755D-4C09-8C77-B4C66B47F23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tags" Target="../tags/tag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tags" Target="../tags/tag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tags" Target="../tags/tag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emf" /><Relationship Id="rId3" Type="http://schemas.openxmlformats.org/officeDocument/2006/relationships/tags" Target="../tags/tag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tags" Target="../tags/tag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tags" Target="../tags/tag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6.emf" /><Relationship Id="rId4" Type="http://schemas.openxmlformats.org/officeDocument/2006/relationships/tags" Target="../tags/tag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tags" Target="../tags/tag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8.png" /><Relationship Id="rId6" Type="http://schemas.openxmlformats.org/officeDocument/2006/relationships/image" Target="../media/image19.png" /><Relationship Id="rId7" Type="http://schemas.openxmlformats.org/officeDocument/2006/relationships/tags" Target="../tags/tag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emf" /><Relationship Id="rId3" Type="http://schemas.openxmlformats.org/officeDocument/2006/relationships/tags" Target="../tags/tag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tags" Target="../tags/tag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tags" Target="../tags/tag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emf" /><Relationship Id="rId3" Type="http://schemas.openxmlformats.org/officeDocument/2006/relationships/tags" Target="../tags/tag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Relationship Id="rId3" Type="http://schemas.openxmlformats.org/officeDocument/2006/relationships/image" Target="../media/image22.png" /><Relationship Id="rId4" Type="http://schemas.openxmlformats.org/officeDocument/2006/relationships/tags" Target="../tags/tag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Relationship Id="rId3" Type="http://schemas.openxmlformats.org/officeDocument/2006/relationships/image" Target="../media/image24.png" /><Relationship Id="rId4" Type="http://schemas.openxmlformats.org/officeDocument/2006/relationships/tags" Target="../tags/tag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Relationship Id="rId4" Type="http://schemas.openxmlformats.org/officeDocument/2006/relationships/image" Target="../media/image3.png" /><Relationship Id="rId5" Type="http://schemas.openxmlformats.org/officeDocument/2006/relationships/tags" Target="../tags/tag2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tags" Target="../tags/tag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tags" Target="../tags/tag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6.emf" /><Relationship Id="rId4" Type="http://schemas.openxmlformats.org/officeDocument/2006/relationships/tags" Target="../tags/tag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emf" /><Relationship Id="rId3" Type="http://schemas.openxmlformats.org/officeDocument/2006/relationships/tags" Target="../tags/tag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image" Target="../media/image10.png" /><Relationship Id="rId5" Type="http://schemas.openxmlformats.org/officeDocument/2006/relationships/tags" Target="../tags/tag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446722" y="3517101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82"/>
          <a:stretch>
            <a:fillRect/>
          </a:stretch>
        </p:blipFill>
        <p:spPr>
          <a:xfrm>
            <a:off x="-895471" y="-296437"/>
            <a:ext cx="11867535" cy="759893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625081" y="2354006"/>
            <a:ext cx="677108" cy="32331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>
                <a:latin typeface="隶书" panose="02010509060101010101" pitchFamily="49" charset="-122"/>
                <a:ea typeface="隶书" panose="02010509060101010101" pitchFamily="49" charset="-122"/>
              </a:rPr>
              <a:t>中国风设计计划书总结工作汇报动态通用模板</a:t>
            </a:r>
            <a:endParaRPr lang="zh-CN" altLang="en-US" sz="1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358159" y="3456973"/>
            <a:ext cx="430887" cy="447894"/>
            <a:chOff x="7077476" y="2846291"/>
            <a:chExt cx="430887" cy="447894"/>
          </a:xfrm>
        </p:grpSpPr>
        <p:pic>
          <p:nvPicPr>
            <p:cNvPr id="29" name="图片 2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  <a:endParaRPr lang="zh-CN" altLang="en-US" sz="160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111938" y="1453442"/>
            <a:ext cx="923330" cy="25630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>
                <a:latin typeface="经典繁仿圆" panose="02010609000101010101" pitchFamily="49" charset="-122"/>
                <a:ea typeface="经典繁仿圆" panose="02010609000101010101" pitchFamily="49" charset="-122"/>
                <a:cs typeface="经典繁仿圆" panose="02010609000101010101" pitchFamily="49" charset="-122"/>
              </a:rPr>
              <a:t>中国风</a:t>
            </a:r>
            <a:endParaRPr lang="zh-CN" altLang="en-US" sz="4800">
              <a:latin typeface="经典繁仿圆" panose="02010609000101010101" pitchFamily="49" charset="-122"/>
              <a:ea typeface="经典繁仿圆" panose="02010609000101010101" pitchFamily="49" charset="-122"/>
              <a:cs typeface="经典繁仿圆" panose="0201060900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>
            <a:fillRect/>
          </a:stretch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71850" y="2799654"/>
            <a:ext cx="1107996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  <a:endParaRPr lang="zh-CN" altLang="en-US" sz="6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91513" y="5089395"/>
            <a:ext cx="6112417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 bwMode="auto">
          <a:xfrm>
            <a:off x="-17409" y="4047090"/>
            <a:ext cx="12209409" cy="257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31"/>
          <p:cNvSpPr txBox="1">
            <a:spLocks noChangeArrowheads="1"/>
          </p:cNvSpPr>
          <p:nvPr/>
        </p:nvSpPr>
        <p:spPr bwMode="auto">
          <a:xfrm>
            <a:off x="2627526" y="1382303"/>
            <a:ext cx="3207192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300" b="1">
                <a:latin typeface="隶书" panose="02010509060101010101" pitchFamily="49" charset="-122"/>
                <a:ea typeface="隶书" panose="02010509060101010101" pitchFamily="49" charset="-122"/>
              </a:rPr>
              <a:t>此处</a:t>
            </a:r>
            <a:r>
              <a:rPr lang="zh-CN" altLang="zh-CN" sz="33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  <a:endParaRPr lang="zh-CN" altLang="zh-CN" sz="33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2627526" y="2156020"/>
            <a:ext cx="7852905" cy="36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6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6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3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9" name="组合 28"/>
          <p:cNvGrpSpPr/>
          <p:nvPr/>
        </p:nvGrpSpPr>
        <p:grpSpPr>
          <a:xfrm>
            <a:off x="1381230" y="1117523"/>
            <a:ext cx="9394621" cy="4917518"/>
            <a:chOff x="1043607" y="1131590"/>
            <a:chExt cx="7219504" cy="3493740"/>
          </a:xfrm>
        </p:grpSpPr>
        <p:cxnSp>
          <p:nvCxnSpPr>
            <p:cNvPr id="2" name="直接连接符 1"/>
            <p:cNvCxnSpPr/>
            <p:nvPr/>
          </p:nvCxnSpPr>
          <p:spPr>
            <a:xfrm flipV="1">
              <a:off x="5292080" y="1993886"/>
              <a:ext cx="679431" cy="5778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5292080" y="2787774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292080" y="2978988"/>
              <a:ext cx="679431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347864" y="1948488"/>
              <a:ext cx="679431" cy="69527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347864" y="2859782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3347864" y="3075806"/>
              <a:ext cx="713927" cy="5760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4109610" y="2078360"/>
              <a:ext cx="1085850" cy="1600200"/>
              <a:chOff x="4109610" y="2294384"/>
              <a:chExt cx="1085850" cy="1600200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09610" y="2294384"/>
                <a:ext cx="1085850" cy="1600200"/>
              </a:xfrm>
              <a:prstGeom prst="rect">
                <a:avLst/>
              </a:prstGeom>
            </p:spPr>
          </p:pic>
          <p:sp>
            <p:nvSpPr>
              <p:cNvPr id="10" name="TextBox 16"/>
              <p:cNvSpPr txBox="1"/>
              <p:nvPr/>
            </p:nvSpPr>
            <p:spPr>
              <a:xfrm>
                <a:off x="4322048" y="2313291"/>
                <a:ext cx="648072" cy="1465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>
                    <a:latin typeface="隶书" panose="02010509060101010101" pitchFamily="49" charset="-122"/>
                    <a:ea typeface="隶书" panose="02010509060101010101" pitchFamily="49" charset="-122"/>
                  </a:rPr>
                  <a:t>标题文字</a:t>
                </a:r>
                <a:endParaRPr lang="zh-CN" altLang="en-US" sz="3200" b="1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043608" y="1131590"/>
              <a:ext cx="2466975" cy="1333500"/>
              <a:chOff x="1043608" y="1347614"/>
              <a:chExt cx="2466975" cy="1333500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3608" y="134761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13" name="TextBox 19"/>
              <p:cNvSpPr txBox="1"/>
              <p:nvPr/>
            </p:nvSpPr>
            <p:spPr>
              <a:xfrm>
                <a:off x="1509887" y="1632348"/>
                <a:ext cx="1642434" cy="677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  <a:p>
                <a:pPr algn="ctr"/>
                <a:endParaRPr lang="zh-CN" altLang="en-US" sz="1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796136" y="1131590"/>
              <a:ext cx="2466975" cy="1333500"/>
              <a:chOff x="5796136" y="1347614"/>
              <a:chExt cx="2466975" cy="1333500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96136" y="134761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16" name="TextBox 22"/>
              <p:cNvSpPr txBox="1"/>
              <p:nvPr/>
            </p:nvSpPr>
            <p:spPr>
              <a:xfrm>
                <a:off x="6265629" y="1692318"/>
                <a:ext cx="1542482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043608" y="2211710"/>
              <a:ext cx="2466975" cy="1333500"/>
              <a:chOff x="1043608" y="2427734"/>
              <a:chExt cx="2466975" cy="1333500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3608" y="242773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19" name="TextBox 26"/>
              <p:cNvSpPr txBox="1"/>
              <p:nvPr/>
            </p:nvSpPr>
            <p:spPr>
              <a:xfrm>
                <a:off x="1509887" y="2752183"/>
                <a:ext cx="1642434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5796136" y="2211710"/>
              <a:ext cx="2466975" cy="1333500"/>
              <a:chOff x="5796136" y="2427734"/>
              <a:chExt cx="2466975" cy="1333500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96136" y="242773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22" name="TextBox 29"/>
              <p:cNvSpPr txBox="1"/>
              <p:nvPr/>
            </p:nvSpPr>
            <p:spPr>
              <a:xfrm>
                <a:off x="6309928" y="2742188"/>
                <a:ext cx="1553293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043607" y="3291830"/>
              <a:ext cx="2466975" cy="1333500"/>
              <a:chOff x="1043607" y="3507854"/>
              <a:chExt cx="2466975" cy="1333500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3607" y="350785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25" name="TextBox 32"/>
              <p:cNvSpPr txBox="1"/>
              <p:nvPr/>
            </p:nvSpPr>
            <p:spPr>
              <a:xfrm>
                <a:off x="1492435" y="3833034"/>
                <a:ext cx="1642434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796136" y="3291830"/>
              <a:ext cx="2466975" cy="1333500"/>
              <a:chOff x="5796136" y="3507854"/>
              <a:chExt cx="2466975" cy="1333500"/>
            </a:xfrm>
          </p:grpSpPr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96136" y="350785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28" name="TextBox 35"/>
              <p:cNvSpPr txBox="1"/>
              <p:nvPr/>
            </p:nvSpPr>
            <p:spPr>
              <a:xfrm>
                <a:off x="6366046" y="3822307"/>
                <a:ext cx="1589289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</p:grpSp>
    </p:spTree>
    <p:custDataLst>
      <p:tags r:id="rId4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1359191" y="1800367"/>
            <a:ext cx="9540513" cy="2028265"/>
            <a:chOff x="577605" y="1214438"/>
            <a:chExt cx="8617213" cy="1831975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577605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968238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77</a:t>
              </a:r>
              <a:r>
                <a:rPr lang="en-US" altLang="zh-CN" sz="24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%</a:t>
              </a:r>
              <a:endParaRPr lang="zh-CN" altLang="en-US" sz="44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DFPGuYinMedium-B5"/>
              </a:endParaRPr>
            </a:p>
          </p:txBody>
        </p:sp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965206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4368754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20</a:t>
              </a:r>
              <a:r>
                <a:rPr lang="en-US" altLang="zh-CN" sz="24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%</a:t>
              </a:r>
              <a:endParaRPr lang="zh-CN" altLang="en-US" sz="44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DFPGuYinMedium-B5"/>
              </a:endParaRPr>
            </a:p>
          </p:txBody>
        </p:sp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7253305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16"/>
            <p:cNvSpPr txBox="1">
              <a:spLocks noChangeArrowheads="1"/>
            </p:cNvSpPr>
            <p:nvPr/>
          </p:nvSpPr>
          <p:spPr bwMode="auto">
            <a:xfrm>
              <a:off x="7568756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29</a:t>
              </a:r>
              <a:r>
                <a:rPr lang="en-US" altLang="zh-CN" sz="24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%</a:t>
              </a:r>
              <a:endParaRPr lang="zh-CN" altLang="en-US" sz="44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DFPGuYinMedium-B5"/>
              </a:endParaRPr>
            </a:p>
          </p:txBody>
        </p:sp>
      </p:grpSp>
      <p:sp>
        <p:nvSpPr>
          <p:cNvPr id="11" name="文本框 45"/>
          <p:cNvSpPr txBox="1">
            <a:spLocks noChangeArrowheads="1"/>
          </p:cNvSpPr>
          <p:nvPr/>
        </p:nvSpPr>
        <p:spPr bwMode="auto">
          <a:xfrm>
            <a:off x="1496163" y="4345105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  <a:endParaRPr lang="zh-CN" altLang="zh-CN" sz="24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文本框 49"/>
          <p:cNvSpPr txBox="1">
            <a:spLocks noChangeArrowheads="1"/>
          </p:cNvSpPr>
          <p:nvPr/>
        </p:nvSpPr>
        <p:spPr bwMode="auto">
          <a:xfrm>
            <a:off x="958877" y="4786452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eaLnBrk="1" hangingPunct="1"/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文本框 45"/>
          <p:cNvSpPr txBox="1">
            <a:spLocks noChangeArrowheads="1"/>
          </p:cNvSpPr>
          <p:nvPr/>
        </p:nvSpPr>
        <p:spPr bwMode="auto">
          <a:xfrm>
            <a:off x="5229511" y="4362126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  <a:endParaRPr lang="zh-CN" altLang="zh-CN" sz="24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文本框 49"/>
          <p:cNvSpPr txBox="1">
            <a:spLocks noChangeArrowheads="1"/>
          </p:cNvSpPr>
          <p:nvPr/>
        </p:nvSpPr>
        <p:spPr bwMode="auto">
          <a:xfrm>
            <a:off x="4692225" y="4803473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eaLnBrk="1" hangingPunct="1"/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8857635" y="4382444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  <a:endParaRPr lang="zh-CN" altLang="zh-CN" sz="24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文本框 49"/>
          <p:cNvSpPr txBox="1">
            <a:spLocks noChangeArrowheads="1"/>
          </p:cNvSpPr>
          <p:nvPr/>
        </p:nvSpPr>
        <p:spPr bwMode="auto">
          <a:xfrm>
            <a:off x="8320349" y="4823791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eaLnBrk="1" hangingPunct="1"/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11378" y="1240678"/>
            <a:ext cx="615553" cy="42847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</a:rPr>
              <a:t>单击此处可添加标题</a:t>
            </a:r>
            <a:endParaRPr lang="zh-CN" altLang="en-US" sz="2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34198" y="1227426"/>
            <a:ext cx="923330" cy="4693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1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15354" y="1227426"/>
            <a:ext cx="923330" cy="4693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1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35370" y="1227426"/>
            <a:ext cx="923330" cy="4693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1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5352663" y="1322354"/>
            <a:ext cx="0" cy="33925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672066" y="1295058"/>
            <a:ext cx="0" cy="33925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710666" y="1227426"/>
            <a:ext cx="492443" cy="3260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latin typeface="隶书" panose="02010509060101010101" pitchFamily="49" charset="-122"/>
                <a:ea typeface="隶书" panose="02010509060101010101" pitchFamily="49" charset="-122"/>
              </a:rPr>
              <a:t>标题一</a:t>
            </a:r>
            <a:endParaRPr lang="zh-CN" altLang="en-US" sz="2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3259089" y="1322354"/>
            <a:ext cx="0" cy="33925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7025305" y="1256098"/>
            <a:ext cx="492443" cy="3260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latin typeface="隶书" panose="02010509060101010101" pitchFamily="49" charset="-122"/>
                <a:ea typeface="隶书" panose="02010509060101010101" pitchFamily="49" charset="-122"/>
              </a:rPr>
              <a:t>标题三</a:t>
            </a:r>
            <a:endParaRPr lang="zh-CN" altLang="en-US" sz="2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46677" y="1268550"/>
            <a:ext cx="492443" cy="3260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latin typeface="隶书" panose="02010509060101010101" pitchFamily="49" charset="-122"/>
                <a:ea typeface="隶书" panose="02010509060101010101" pitchFamily="49" charset="-122"/>
              </a:rPr>
              <a:t>标题二</a:t>
            </a:r>
            <a:endParaRPr lang="zh-CN" altLang="en-US" sz="20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 flipH="1">
            <a:off x="9589134" y="0"/>
            <a:ext cx="2702417" cy="685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1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>
            <a:fillRect/>
          </a:stretch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87184" y="2799654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  <a:endParaRPr lang="zh-CN" altLang="en-US" sz="6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91513" y="5089395"/>
            <a:ext cx="6112417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1128996" y="3379428"/>
            <a:ext cx="8682506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3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90210" y="1947233"/>
            <a:ext cx="3929062" cy="1400176"/>
            <a:chExt cx="3929090" cy="1400182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12"/>
            <p:cNvSpPr txBox="1">
              <a:spLocks noChangeArrowheads="1"/>
            </p:cNvSpPr>
            <p:nvPr/>
          </p:nvSpPr>
          <p:spPr bwMode="auto">
            <a:xfrm>
              <a:off x="857256" y="338139"/>
              <a:ext cx="3071834" cy="523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>
                  <a:latin typeface="隶书" panose="02010509060101010101" pitchFamily="49" charset="-122"/>
                  <a:ea typeface="隶书" panose="02010509060101010101" pitchFamily="49" charset="-122"/>
                </a:rPr>
                <a:t>此处</a:t>
              </a:r>
              <a:r>
                <a:rPr lang="zh-CN" altLang="zh-CN" sz="2800" b="1">
                  <a:latin typeface="隶书" panose="02010509060101010101" pitchFamily="49" charset="-122"/>
                  <a:ea typeface="隶书" panose="02010509060101010101" pitchFamily="49" charset="-122"/>
                </a:rPr>
                <a:t>添加标题</a:t>
              </a:r>
              <a:endParaRPr lang="zh-CN" altLang="zh-CN" sz="2800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857256" y="791984"/>
              <a:ext cx="257176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>
                  <a:latin typeface="隶书" panose="02010509060101010101" pitchFamily="49" charset="-122"/>
                  <a:ea typeface="隶书" panose="02010509060101010101" pitchFamily="49" charset="-122"/>
                </a:rPr>
                <a:t> PLEASE ADD YOUR  TITLE  HERE</a:t>
              </a:r>
              <a:endParaRPr lang="zh-CN" altLang="en-US" sz="105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832516" y="1200258"/>
            <a:ext cx="1614070" cy="1589892"/>
            <a:chOff x="4596462" y="1085503"/>
            <a:chExt cx="1264785" cy="12051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462" y="1085503"/>
              <a:ext cx="1264785" cy="1205126"/>
            </a:xfrm>
            <a:prstGeom prst="rect">
              <a:avLst/>
            </a:prstGeom>
          </p:spPr>
        </p:pic>
        <p:sp>
          <p:nvSpPr>
            <p:cNvPr id="4" name="TextBox 20"/>
            <p:cNvSpPr txBox="1"/>
            <p:nvPr/>
          </p:nvSpPr>
          <p:spPr>
            <a:xfrm>
              <a:off x="4788024" y="1310351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壹</a:t>
              </a:r>
              <a:endParaRPr lang="zh-CN" altLang="en-US" sz="40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32516" y="2675701"/>
            <a:ext cx="1614070" cy="1589892"/>
            <a:chOff x="4596462" y="2349926"/>
            <a:chExt cx="1264785" cy="120512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462" y="2349926"/>
              <a:ext cx="1264785" cy="1205126"/>
            </a:xfrm>
            <a:prstGeom prst="rect">
              <a:avLst/>
            </a:prstGeom>
          </p:spPr>
        </p:pic>
        <p:sp>
          <p:nvSpPr>
            <p:cNvPr id="7" name="TextBox 24"/>
            <p:cNvSpPr txBox="1"/>
            <p:nvPr/>
          </p:nvSpPr>
          <p:spPr>
            <a:xfrm>
              <a:off x="4796806" y="2575878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贰</a:t>
              </a:r>
              <a:endParaRPr lang="zh-CN" altLang="en-US" sz="40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32515" y="4206007"/>
            <a:ext cx="1614070" cy="1589892"/>
            <a:chOff x="4596461" y="3598872"/>
            <a:chExt cx="1264785" cy="120512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461" y="3598872"/>
              <a:ext cx="1264785" cy="1205126"/>
            </a:xfrm>
            <a:prstGeom prst="rect">
              <a:avLst/>
            </a:prstGeom>
          </p:spPr>
        </p:pic>
        <p:sp>
          <p:nvSpPr>
            <p:cNvPr id="10" name="TextBox 27"/>
            <p:cNvSpPr txBox="1"/>
            <p:nvPr/>
          </p:nvSpPr>
          <p:spPr>
            <a:xfrm>
              <a:off x="4788024" y="3856815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叁</a:t>
              </a:r>
              <a:endParaRPr lang="zh-CN" altLang="en-US" sz="40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1" name="TextBox 28"/>
          <p:cNvSpPr txBox="1"/>
          <p:nvPr/>
        </p:nvSpPr>
        <p:spPr>
          <a:xfrm>
            <a:off x="3702256" y="1654054"/>
            <a:ext cx="605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3702256" y="3083986"/>
            <a:ext cx="605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30"/>
          <p:cNvSpPr txBox="1"/>
          <p:nvPr/>
        </p:nvSpPr>
        <p:spPr>
          <a:xfrm>
            <a:off x="3702256" y="4659803"/>
            <a:ext cx="605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1153551" y="2175381"/>
            <a:ext cx="8653967" cy="3023437"/>
            <a:chOff x="1153551" y="2175381"/>
            <a:chExt cx="8653967" cy="3023437"/>
          </a:xfrm>
        </p:grpSpPr>
        <p:pic>
          <p:nvPicPr>
            <p:cNvPr id="2" name="Picture 2" descr="C:\Users\Thinkpad\Desktop\PNG\1_0003_图层-20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230228" y="2577670"/>
              <a:ext cx="2577290" cy="2621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3" descr="C:\Users\Thinkpad\Desktop\PNG\1_0000_图层-2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998250" y="3888244"/>
              <a:ext cx="335383" cy="526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4" descr="C:\Users\Thinkpad\Desktop\PNG\1_0001_图层-2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88797" y="4066550"/>
              <a:ext cx="531453" cy="5108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5" descr="C:\Users\Thinkpad\Desktop\PNG\1_0002_图层-2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179767" y="3335730"/>
              <a:ext cx="420519" cy="639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444486" y="2418134"/>
              <a:ext cx="360040" cy="31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53"/>
            <p:cNvSpPr txBox="1">
              <a:spLocks noChangeArrowheads="1"/>
            </p:cNvSpPr>
            <p:nvPr/>
          </p:nvSpPr>
          <p:spPr bwMode="auto">
            <a:xfrm>
              <a:off x="2096085" y="2175381"/>
              <a:ext cx="5353112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r"/>
              <a:r>
                <a:rPr lang="zh-CN" altLang="en-US" sz="180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8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8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700771" y="3467098"/>
              <a:ext cx="360040" cy="31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3"/>
            <p:cNvSpPr txBox="1">
              <a:spLocks noChangeArrowheads="1"/>
            </p:cNvSpPr>
            <p:nvPr/>
          </p:nvSpPr>
          <p:spPr bwMode="auto">
            <a:xfrm>
              <a:off x="1153551" y="3195051"/>
              <a:ext cx="5404191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r"/>
              <a:r>
                <a:rPr lang="zh-CN" altLang="en-US" sz="180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8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0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50208" y="4679438"/>
              <a:ext cx="360040" cy="31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53"/>
            <p:cNvSpPr txBox="1">
              <a:spLocks noChangeArrowheads="1"/>
            </p:cNvSpPr>
            <p:nvPr/>
          </p:nvSpPr>
          <p:spPr bwMode="auto">
            <a:xfrm>
              <a:off x="1477108" y="4436685"/>
              <a:ext cx="5404288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pPr algn="r"/>
              <a:r>
                <a:rPr lang="zh-CN" altLang="en-US" sz="180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8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7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808335" y="1324321"/>
            <a:ext cx="2741061" cy="4679328"/>
            <a:chOff x="3756025" y="1563688"/>
            <a:chExt cx="2741061" cy="4679328"/>
          </a:xfrm>
        </p:grpSpPr>
        <p:pic>
          <p:nvPicPr>
            <p:cNvPr id="3" name="图片 9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957638" y="3073400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0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881438" y="1704975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空心弧 2"/>
            <p:cNvSpPr/>
            <p:nvPr/>
          </p:nvSpPr>
          <p:spPr bwMode="auto">
            <a:xfrm rot="5400000">
              <a:off x="3756025" y="1563688"/>
              <a:ext cx="1393825" cy="1393825"/>
            </a:xfrm>
            <a:custGeom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6" name="空心弧 47"/>
            <p:cNvSpPr/>
            <p:nvPr/>
          </p:nvSpPr>
          <p:spPr bwMode="auto">
            <a:xfrm rot="16200000" flipH="1">
              <a:off x="3779838" y="2957513"/>
              <a:ext cx="1393825" cy="1393825"/>
            </a:xfrm>
            <a:custGeom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Freeform 67"/>
            <p:cNvSpPr>
              <a:spLocks noChangeAspect="1" noEditPoints="1"/>
            </p:cNvSpPr>
            <p:nvPr/>
          </p:nvSpPr>
          <p:spPr bwMode="auto">
            <a:xfrm>
              <a:off x="4179888" y="3346450"/>
              <a:ext cx="609600" cy="593725"/>
            </a:xfrm>
            <a:custGeom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Freeform 58"/>
            <p:cNvSpPr>
              <a:spLocks noChangeAspect="1" noEditPoints="1"/>
            </p:cNvSpPr>
            <p:nvPr/>
          </p:nvSpPr>
          <p:spPr bwMode="auto">
            <a:xfrm>
              <a:off x="4029075" y="1982788"/>
              <a:ext cx="739775" cy="593725"/>
            </a:xfrm>
            <a:custGeom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9" name="图片 9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5281061" y="4965078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0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5204861" y="3596653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空心弧 2"/>
            <p:cNvSpPr/>
            <p:nvPr/>
          </p:nvSpPr>
          <p:spPr bwMode="auto">
            <a:xfrm rot="5400000">
              <a:off x="5079448" y="3455366"/>
              <a:ext cx="1393825" cy="1393825"/>
            </a:xfrm>
            <a:custGeom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2" name="空心弧 47"/>
            <p:cNvSpPr/>
            <p:nvPr/>
          </p:nvSpPr>
          <p:spPr bwMode="auto">
            <a:xfrm rot="16200000" flipH="1">
              <a:off x="5103261" y="4849191"/>
              <a:ext cx="1393825" cy="1393825"/>
            </a:xfrm>
            <a:custGeom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3" name="Freeform 67"/>
            <p:cNvSpPr>
              <a:spLocks noChangeAspect="1" noEditPoints="1"/>
            </p:cNvSpPr>
            <p:nvPr/>
          </p:nvSpPr>
          <p:spPr bwMode="auto">
            <a:xfrm>
              <a:off x="5503311" y="5238128"/>
              <a:ext cx="609600" cy="593725"/>
            </a:xfrm>
            <a:custGeom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4" name="Freeform 58"/>
            <p:cNvSpPr>
              <a:spLocks noChangeAspect="1" noEditPoints="1"/>
            </p:cNvSpPr>
            <p:nvPr/>
          </p:nvSpPr>
          <p:spPr bwMode="auto">
            <a:xfrm>
              <a:off x="5352498" y="3874466"/>
              <a:ext cx="739775" cy="593725"/>
            </a:xfrm>
            <a:custGeom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2936782" y="1466138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  <a:endParaRPr lang="zh-CN" altLang="zh-CN" sz="24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文本框 49"/>
          <p:cNvSpPr txBox="1">
            <a:spLocks noChangeArrowheads="1"/>
          </p:cNvSpPr>
          <p:nvPr/>
        </p:nvSpPr>
        <p:spPr bwMode="auto">
          <a:xfrm>
            <a:off x="1563770" y="1927803"/>
            <a:ext cx="292927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</a:t>
            </a:r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文本框 45"/>
          <p:cNvSpPr txBox="1">
            <a:spLocks noChangeArrowheads="1"/>
          </p:cNvSpPr>
          <p:nvPr/>
        </p:nvSpPr>
        <p:spPr bwMode="auto">
          <a:xfrm>
            <a:off x="2978434" y="2924430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  <a:endParaRPr lang="zh-CN" altLang="zh-CN" sz="24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文本框 49"/>
          <p:cNvSpPr txBox="1">
            <a:spLocks noChangeArrowheads="1"/>
          </p:cNvSpPr>
          <p:nvPr/>
        </p:nvSpPr>
        <p:spPr bwMode="auto">
          <a:xfrm>
            <a:off x="1467786" y="3386095"/>
            <a:ext cx="30669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</a:t>
            </a:r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文本框 45"/>
          <p:cNvSpPr txBox="1">
            <a:spLocks noChangeArrowheads="1"/>
          </p:cNvSpPr>
          <p:nvPr/>
        </p:nvSpPr>
        <p:spPr bwMode="auto">
          <a:xfrm>
            <a:off x="7740668" y="3239143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  <a:endParaRPr lang="zh-CN" altLang="zh-CN" sz="24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" name="文本框 49"/>
          <p:cNvSpPr txBox="1">
            <a:spLocks noChangeArrowheads="1"/>
          </p:cNvSpPr>
          <p:nvPr/>
        </p:nvSpPr>
        <p:spPr bwMode="auto">
          <a:xfrm>
            <a:off x="7712777" y="3633422"/>
            <a:ext cx="292927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</a:t>
            </a:r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" name="文本框 45"/>
          <p:cNvSpPr txBox="1">
            <a:spLocks noChangeArrowheads="1"/>
          </p:cNvSpPr>
          <p:nvPr/>
        </p:nvSpPr>
        <p:spPr bwMode="auto">
          <a:xfrm>
            <a:off x="7712777" y="4767928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  <a:endParaRPr lang="zh-CN" altLang="zh-CN" sz="24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" name="文本框 49"/>
          <p:cNvSpPr txBox="1">
            <a:spLocks noChangeArrowheads="1"/>
          </p:cNvSpPr>
          <p:nvPr/>
        </p:nvSpPr>
        <p:spPr bwMode="auto">
          <a:xfrm>
            <a:off x="7684886" y="5162207"/>
            <a:ext cx="292927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</a:t>
            </a:r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77" b="48308"/>
          <a:stretch>
            <a:fillRect/>
          </a:stretch>
        </p:blipFill>
        <p:spPr>
          <a:xfrm>
            <a:off x="8569388" y="0"/>
            <a:ext cx="3356830" cy="444539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340813" y="2412484"/>
            <a:ext cx="1015663" cy="24493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[</a:t>
            </a:r>
            <a:r>
              <a:rPr lang="zh-CN" altLang="en-US" sz="54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前言</a:t>
            </a:r>
            <a:r>
              <a:rPr lang="en-US" altLang="zh-CN" sz="5400">
                <a:latin typeface="华文行楷" panose="02010800040101010101" pitchFamily="2" charset="-122"/>
                <a:ea typeface="华文行楷" panose="02010800040101010101" pitchFamily="2" charset="-122"/>
              </a:rPr>
              <a:t>]</a:t>
            </a:r>
            <a:endParaRPr lang="zh-CN" altLang="en-US" sz="44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257967" y="3086069"/>
            <a:ext cx="7571303" cy="177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kern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>
            <a:fillRect/>
          </a:stretch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87184" y="2799654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  <a:endParaRPr lang="zh-CN" altLang="en-US" sz="6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91513" y="5089395"/>
            <a:ext cx="6112417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569444" y="2783886"/>
            <a:ext cx="7769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69444" y="3841455"/>
            <a:ext cx="7769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9444" y="4899024"/>
            <a:ext cx="7769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5" name="组合 9"/>
          <p:cNvGrpSpPr/>
          <p:nvPr/>
        </p:nvGrpSpPr>
        <p:grpSpPr>
          <a:xfrm>
            <a:off x="930887" y="878088"/>
            <a:ext cx="3929062" cy="1400176"/>
            <a:chExt cx="3929090" cy="1400182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12"/>
            <p:cNvSpPr txBox="1">
              <a:spLocks noChangeArrowheads="1"/>
            </p:cNvSpPr>
            <p:nvPr/>
          </p:nvSpPr>
          <p:spPr bwMode="auto">
            <a:xfrm>
              <a:off x="857256" y="338139"/>
              <a:ext cx="3071834" cy="523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>
                  <a:latin typeface="隶书" panose="02010509060101010101" pitchFamily="49" charset="-122"/>
                  <a:ea typeface="隶书" panose="02010509060101010101" pitchFamily="49" charset="-122"/>
                </a:rPr>
                <a:t>此处</a:t>
              </a:r>
              <a:r>
                <a:rPr lang="zh-CN" altLang="zh-CN" sz="2800" b="1">
                  <a:latin typeface="隶书" panose="02010509060101010101" pitchFamily="49" charset="-122"/>
                  <a:ea typeface="隶书" panose="02010509060101010101" pitchFamily="49" charset="-122"/>
                </a:rPr>
                <a:t>添加标题</a:t>
              </a:r>
              <a:endParaRPr lang="zh-CN" altLang="zh-CN" sz="2800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矩形 12"/>
            <p:cNvSpPr>
              <a:spLocks noChangeArrowheads="1"/>
            </p:cNvSpPr>
            <p:nvPr/>
          </p:nvSpPr>
          <p:spPr bwMode="auto">
            <a:xfrm>
              <a:off x="857256" y="791984"/>
              <a:ext cx="257176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>
                  <a:latin typeface="隶书" panose="02010509060101010101" pitchFamily="49" charset="-122"/>
                  <a:ea typeface="隶书" panose="02010509060101010101" pitchFamily="49" charset="-122"/>
                </a:rPr>
                <a:t> PLEASE ADD YOUR  TITLE  HERE</a:t>
              </a:r>
              <a:endParaRPr lang="zh-CN" altLang="en-US" sz="105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5595923" y="2766886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688028">
            <a:off x="6373629" y="1718479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2734486">
            <a:off x="5002173" y="1571610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8"/>
          <p:cNvSpPr txBox="1"/>
          <p:nvPr/>
        </p:nvSpPr>
        <p:spPr>
          <a:xfrm>
            <a:off x="1176077" y="2477012"/>
            <a:ext cx="35861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r"/>
            <a:r>
              <a:rPr lang="zh-CN" altLang="en-US" sz="160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3832053" y="4983060"/>
            <a:ext cx="4838007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b="1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ctr"/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7929582" y="2477012"/>
            <a:ext cx="3677885" cy="100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60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6" b="13913"/>
          <a:stretch>
            <a:fillRect/>
          </a:stretch>
        </p:blipFill>
        <p:spPr bwMode="auto">
          <a:xfrm>
            <a:off x="9728366" y="3837604"/>
            <a:ext cx="2463634" cy="3021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4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/>
        </p:nvGrpSpPr>
        <p:grpSpPr>
          <a:xfrm>
            <a:off x="1561406" y="1993563"/>
            <a:ext cx="9255489" cy="3459771"/>
            <a:chOff x="1561406" y="1993563"/>
            <a:chExt cx="9255489" cy="3459771"/>
          </a:xfrm>
        </p:grpSpPr>
        <p:grpSp>
          <p:nvGrpSpPr>
            <p:cNvPr id="2" name="组合 1"/>
            <p:cNvGrpSpPr/>
            <p:nvPr/>
          </p:nvGrpSpPr>
          <p:grpSpPr>
            <a:xfrm>
              <a:off x="1786489" y="2001716"/>
              <a:ext cx="2383532" cy="2257425"/>
              <a:chOff x="1269157" y="1347614"/>
              <a:chExt cx="2383532" cy="22574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47664" y="1347614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69157" y="1561605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5" name="TextBox 27"/>
              <p:cNvSpPr txBox="1"/>
              <p:nvPr/>
            </p:nvSpPr>
            <p:spPr>
              <a:xfrm>
                <a:off x="1509762" y="1814345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zh-CN" altLang="en-US" sz="2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779443" y="1993564"/>
              <a:ext cx="2383532" cy="2257425"/>
              <a:chOff x="3779523" y="1339462"/>
              <a:chExt cx="2383532" cy="225742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58030" y="1339462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79523" y="1553453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9" name="TextBox 31"/>
              <p:cNvSpPr txBox="1"/>
              <p:nvPr/>
            </p:nvSpPr>
            <p:spPr>
              <a:xfrm>
                <a:off x="4020128" y="1806193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  <a:endParaRPr lang="zh-CN" altLang="en-US" sz="2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830971" y="1993563"/>
              <a:ext cx="2383532" cy="2257425"/>
              <a:chOff x="6184234" y="1339461"/>
              <a:chExt cx="2383532" cy="2257425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2741" y="1339461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84234" y="1553452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13" name="TextBox 35"/>
              <p:cNvSpPr txBox="1"/>
              <p:nvPr/>
            </p:nvSpPr>
            <p:spPr>
              <a:xfrm>
                <a:off x="6424839" y="1806192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</a:t>
                </a:r>
                <a:endParaRPr lang="zh-CN" altLang="en-US" sz="28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" name="TextBox 36"/>
            <p:cNvSpPr txBox="1"/>
            <p:nvPr/>
          </p:nvSpPr>
          <p:spPr>
            <a:xfrm>
              <a:off x="2589090" y="2638449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>
                  <a:latin typeface="隶书" panose="02010509060101010101" pitchFamily="49" charset="-122"/>
                  <a:ea typeface="隶书" panose="02010509060101010101" pitchFamily="49" charset="-122"/>
                </a:rPr>
                <a:t>添加标题</a:t>
              </a:r>
              <a:endParaRPr lang="zh-CN" altLang="en-US" sz="2800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5" name="TextBox 37"/>
            <p:cNvSpPr txBox="1"/>
            <p:nvPr/>
          </p:nvSpPr>
          <p:spPr>
            <a:xfrm>
              <a:off x="5582044" y="2638449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>
                  <a:latin typeface="隶书" panose="02010509060101010101" pitchFamily="49" charset="-122"/>
                  <a:ea typeface="隶书" panose="02010509060101010101" pitchFamily="49" charset="-122"/>
                </a:rPr>
                <a:t>添加标题</a:t>
              </a:r>
              <a:endParaRPr lang="zh-CN" altLang="en-US" sz="2800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6" name="TextBox 38"/>
            <p:cNvSpPr txBox="1"/>
            <p:nvPr/>
          </p:nvSpPr>
          <p:spPr>
            <a:xfrm>
              <a:off x="8661416" y="2638448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>
                  <a:latin typeface="隶书" panose="02010509060101010101" pitchFamily="49" charset="-122"/>
                  <a:ea typeface="隶书" panose="02010509060101010101" pitchFamily="49" charset="-122"/>
                </a:rPr>
                <a:t>添加标题</a:t>
              </a:r>
              <a:endParaRPr lang="zh-CN" altLang="en-US" sz="2800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7" name="TextBox 39"/>
            <p:cNvSpPr txBox="1"/>
            <p:nvPr/>
          </p:nvSpPr>
          <p:spPr>
            <a:xfrm>
              <a:off x="1561406" y="4376116"/>
              <a:ext cx="29475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8" name="TextBox 40"/>
            <p:cNvSpPr txBox="1"/>
            <p:nvPr/>
          </p:nvSpPr>
          <p:spPr>
            <a:xfrm>
              <a:off x="4747448" y="4376116"/>
              <a:ext cx="29475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9" name="TextBox 41"/>
            <p:cNvSpPr txBox="1"/>
            <p:nvPr/>
          </p:nvSpPr>
          <p:spPr>
            <a:xfrm>
              <a:off x="7869316" y="4373634"/>
              <a:ext cx="29475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9200136" y="1357407"/>
            <a:ext cx="1015663" cy="3777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>
                <a:latin typeface="华文行楷" panose="02010800040101010101" pitchFamily="2" charset="-122"/>
                <a:ea typeface="华文行楷" panose="02010800040101010101" pitchFamily="2" charset="-122"/>
              </a:rPr>
              <a:t>[</a:t>
            </a:r>
            <a:r>
              <a:rPr lang="zh-CN" altLang="en-US" sz="5400">
                <a:latin typeface="华文行楷" panose="02010800040101010101" pitchFamily="2" charset="-122"/>
                <a:ea typeface="华文行楷" panose="02010800040101010101" pitchFamily="2" charset="-122"/>
              </a:rPr>
              <a:t>结束语</a:t>
            </a:r>
            <a:r>
              <a:rPr lang="en-US" altLang="zh-CN" sz="5400">
                <a:latin typeface="华文行楷" panose="02010800040101010101" pitchFamily="2" charset="-122"/>
                <a:ea typeface="华文行楷" panose="02010800040101010101" pitchFamily="2" charset="-122"/>
              </a:rPr>
              <a:t>]</a:t>
            </a:r>
            <a:endParaRPr lang="zh-CN" altLang="en-US" sz="44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257967" y="3086069"/>
            <a:ext cx="7571303" cy="177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kern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44" t="9632" r="23378" b="21559"/>
          <a:stretch>
            <a:fillRect/>
          </a:stretch>
        </p:blipFill>
        <p:spPr>
          <a:xfrm>
            <a:off x="4075588" y="1362168"/>
            <a:ext cx="1514210" cy="31755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9" t="46192" r="71105" b="-1"/>
          <a:stretch>
            <a:fillRect/>
          </a:stretch>
        </p:blipFill>
        <p:spPr>
          <a:xfrm flipH="1">
            <a:off x="5253021" y="-98477"/>
            <a:ext cx="4499354" cy="666808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928267" y="2879349"/>
            <a:ext cx="923330" cy="29048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160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中国风设计计划书总结工作汇报动态通用模板</a:t>
            </a:r>
            <a:endParaRPr lang="zh-CN" altLang="en-US"/>
          </a:p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539143" y="4713028"/>
            <a:ext cx="430887" cy="447894"/>
            <a:chOff x="7077476" y="2846291"/>
            <a:chExt cx="430887" cy="447894"/>
          </a:xfrm>
        </p:grpSpPr>
        <p:pic>
          <p:nvPicPr>
            <p:cNvPr id="13" name="图片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  <a:endParaRPr lang="zh-CN" altLang="en-US" sz="160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1500">
        <p14:ripple dir="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/>
        </p:nvSpPr>
        <p:spPr>
          <a:xfrm>
            <a:off x="647114" y="2044778"/>
            <a:ext cx="10818055" cy="41028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6" r="73977" b="48308"/>
          <a:stretch>
            <a:fillRect/>
          </a:stretch>
        </p:blipFill>
        <p:spPr>
          <a:xfrm>
            <a:off x="3625686" y="11945"/>
            <a:ext cx="4436468" cy="3079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23982" y="936782"/>
            <a:ext cx="1216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目</a:t>
            </a:r>
            <a:endParaRPr lang="zh-CN" altLang="en-US" sz="66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35156" y="936782"/>
            <a:ext cx="1216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录</a:t>
            </a:r>
            <a:endParaRPr lang="zh-CN" altLang="en-US" sz="66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4892" y="3093784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第一部分</a:t>
            </a:r>
            <a:endParaRPr lang="zh-CN" altLang="en-US" sz="24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91093" y="268622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点击输入本栏的具体文字，简明扼要的说明分项内容。</a:t>
            </a:r>
            <a:endParaRPr lang="en-US" altLang="zh-CN" sz="1600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66596" y="3091595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第二部分</a:t>
            </a:r>
            <a:endParaRPr lang="zh-CN" altLang="en-US" sz="24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92797" y="2684034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点击输入本栏的具体文字，简明扼要的说明分项内容。</a:t>
            </a:r>
            <a:endParaRPr lang="en-US" altLang="zh-CN" sz="1600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40985" y="3093784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第三部分</a:t>
            </a:r>
            <a:endParaRPr lang="zh-CN" altLang="en-US" sz="24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67186" y="268622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点击输入本栏的具体文字，简明扼要的说明分项内容。</a:t>
            </a:r>
            <a:endParaRPr lang="en-US" altLang="zh-CN" sz="1600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42689" y="3091595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第四部分</a:t>
            </a:r>
            <a:endParaRPr lang="zh-CN" altLang="en-US" sz="24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968890" y="2684034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点击输入本栏的具体文字，简明扼要的说明分项内容。</a:t>
            </a:r>
            <a:endParaRPr lang="en-US" altLang="zh-CN" sz="1600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>
            <a:fillRect/>
          </a:stretch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87184" y="2799654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  <a:endParaRPr lang="zh-CN" altLang="en-US" sz="6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91513" y="5089395"/>
            <a:ext cx="6112417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9340948" y="3333481"/>
            <a:ext cx="2700996" cy="353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1663568" y="2774517"/>
            <a:ext cx="8682506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3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24782" y="1342322"/>
            <a:ext cx="3929062" cy="1400176"/>
            <a:chExt cx="3929090" cy="1400182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857256" y="338139"/>
              <a:ext cx="3071834" cy="523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>
                  <a:latin typeface="隶书" panose="02010509060101010101" pitchFamily="49" charset="-122"/>
                  <a:ea typeface="隶书" panose="02010509060101010101" pitchFamily="49" charset="-122"/>
                </a:rPr>
                <a:t>此处</a:t>
              </a:r>
              <a:r>
                <a:rPr lang="zh-CN" altLang="zh-CN" sz="2800" b="1">
                  <a:latin typeface="隶书" panose="02010509060101010101" pitchFamily="49" charset="-122"/>
                  <a:ea typeface="隶书" panose="02010509060101010101" pitchFamily="49" charset="-122"/>
                </a:rPr>
                <a:t>添加标题</a:t>
              </a:r>
              <a:endParaRPr lang="zh-CN" altLang="zh-CN" sz="2800" b="1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857256" y="791984"/>
              <a:ext cx="257176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>
                  <a:latin typeface="隶书" panose="02010509060101010101" pitchFamily="49" charset="-122"/>
                  <a:ea typeface="隶书" panose="02010509060101010101" pitchFamily="49" charset="-122"/>
                </a:rPr>
                <a:t> PLEASE ADD YOUR  TITLE  HERE</a:t>
              </a:r>
              <a:endParaRPr lang="zh-CN" altLang="en-US" sz="105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0" name="文本框 26"/>
          <p:cNvSpPr txBox="1">
            <a:spLocks noChangeArrowheads="1"/>
          </p:cNvSpPr>
          <p:nvPr/>
        </p:nvSpPr>
        <p:spPr bwMode="auto">
          <a:xfrm>
            <a:off x="1613892" y="4061808"/>
            <a:ext cx="7516041" cy="103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</a:t>
            </a:r>
            <a:endParaRPr lang="en-US" altLang="zh-CN" sz="16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3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14"/>
          <p:cNvCxnSpPr>
            <a:cxnSpLocks noChangeShapeType="1"/>
          </p:cNvCxnSpPr>
          <p:nvPr/>
        </p:nvCxnSpPr>
        <p:spPr bwMode="auto">
          <a:xfrm flipH="1" flipV="1">
            <a:off x="3760014" y="3651910"/>
            <a:ext cx="4296216" cy="10697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15"/>
          <p:cNvCxnSpPr>
            <a:cxnSpLocks noChangeShapeType="1"/>
          </p:cNvCxnSpPr>
          <p:nvPr/>
        </p:nvCxnSpPr>
        <p:spPr bwMode="auto">
          <a:xfrm flipH="1">
            <a:off x="5957010" y="1957387"/>
            <a:ext cx="0" cy="3568769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图片 2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349408" y="2315576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559692" y="2428612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壹</a:t>
            </a:r>
            <a:endParaRPr lang="zh-CN" altLang="zh-CN" sz="40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图片 2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443703" y="2315576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653987" y="2428612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贰</a:t>
            </a:r>
            <a:endParaRPr lang="zh-CN" altLang="zh-CN" sz="40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图片 2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16218" y="4073077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726502" y="4186113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叁</a:t>
            </a:r>
            <a:endParaRPr lang="zh-CN" altLang="zh-CN" sz="40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2" name="图片 2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405466" y="4073077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615750" y="4186113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肆</a:t>
            </a:r>
            <a:endParaRPr lang="zh-CN" altLang="zh-CN" sz="40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文本框 45"/>
          <p:cNvSpPr txBox="1">
            <a:spLocks noChangeArrowheads="1"/>
          </p:cNvSpPr>
          <p:nvPr/>
        </p:nvSpPr>
        <p:spPr bwMode="auto">
          <a:xfrm>
            <a:off x="7783311" y="2112151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  <a:endParaRPr lang="zh-CN" altLang="zh-CN" sz="24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" name="文本框 49"/>
          <p:cNvSpPr txBox="1">
            <a:spLocks noChangeArrowheads="1"/>
          </p:cNvSpPr>
          <p:nvPr/>
        </p:nvSpPr>
        <p:spPr bwMode="auto">
          <a:xfrm>
            <a:off x="7804226" y="2548269"/>
            <a:ext cx="372516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文本框 45"/>
          <p:cNvSpPr txBox="1">
            <a:spLocks noChangeArrowheads="1"/>
          </p:cNvSpPr>
          <p:nvPr/>
        </p:nvSpPr>
        <p:spPr bwMode="auto">
          <a:xfrm>
            <a:off x="7804226" y="3927487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  <a:endParaRPr lang="zh-CN" altLang="zh-CN" sz="24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文本框 49"/>
          <p:cNvSpPr txBox="1">
            <a:spLocks noChangeArrowheads="1"/>
          </p:cNvSpPr>
          <p:nvPr/>
        </p:nvSpPr>
        <p:spPr bwMode="auto">
          <a:xfrm>
            <a:off x="7825141" y="4363605"/>
            <a:ext cx="372516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文本框 45"/>
          <p:cNvSpPr txBox="1">
            <a:spLocks noChangeArrowheads="1"/>
          </p:cNvSpPr>
          <p:nvPr/>
        </p:nvSpPr>
        <p:spPr bwMode="auto">
          <a:xfrm>
            <a:off x="1071637" y="2153363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  <a:endParaRPr lang="zh-CN" altLang="zh-CN" sz="24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文本框 49"/>
          <p:cNvSpPr txBox="1">
            <a:spLocks noChangeArrowheads="1"/>
          </p:cNvSpPr>
          <p:nvPr/>
        </p:nvSpPr>
        <p:spPr bwMode="auto">
          <a:xfrm>
            <a:off x="285843" y="2589481"/>
            <a:ext cx="372516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r" eaLnBrk="1" hangingPunct="1"/>
            <a:endParaRPr lang="zh-CN" altLang="en-US" sz="1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" name="文本框 45"/>
          <p:cNvSpPr txBox="1">
            <a:spLocks noChangeArrowheads="1"/>
          </p:cNvSpPr>
          <p:nvPr/>
        </p:nvSpPr>
        <p:spPr bwMode="auto">
          <a:xfrm>
            <a:off x="1033486" y="3875206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b="1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  <a:endParaRPr lang="zh-CN" altLang="zh-CN" sz="24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82"/>
          <a:stretch>
            <a:fillRect/>
          </a:stretch>
        </p:blipFill>
        <p:spPr>
          <a:xfrm>
            <a:off x="324464" y="-740939"/>
            <a:ext cx="11867535" cy="75989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536" y="1111347"/>
            <a:ext cx="8046719" cy="22508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3736" y="3584916"/>
            <a:ext cx="8046719" cy="22508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26"/>
          <p:cNvSpPr txBox="1">
            <a:spLocks noChangeArrowheads="1"/>
          </p:cNvSpPr>
          <p:nvPr/>
        </p:nvSpPr>
        <p:spPr bwMode="auto">
          <a:xfrm>
            <a:off x="1650859" y="1567348"/>
            <a:ext cx="6630071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en-US" altLang="zh-CN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文本框 26"/>
          <p:cNvSpPr txBox="1">
            <a:spLocks noChangeArrowheads="1"/>
          </p:cNvSpPr>
          <p:nvPr/>
        </p:nvSpPr>
        <p:spPr bwMode="auto">
          <a:xfrm>
            <a:off x="3632059" y="4040917"/>
            <a:ext cx="6630071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en-US" altLang="zh-CN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4" name="组合 23"/>
          <p:cNvGrpSpPr/>
          <p:nvPr/>
        </p:nvGrpSpPr>
        <p:grpSpPr>
          <a:xfrm>
            <a:off x="1501165" y="1875507"/>
            <a:ext cx="9316890" cy="3718495"/>
            <a:chOff x="1501165" y="1875507"/>
            <a:chExt cx="9316890" cy="3718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3293" y="3434956"/>
              <a:ext cx="507678" cy="524055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 flipV="1">
              <a:off x="4374588" y="2831088"/>
              <a:ext cx="679431" cy="5778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4374588" y="3696984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374588" y="3985016"/>
              <a:ext cx="679431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1501165" y="3048912"/>
              <a:ext cx="1152127" cy="1296144"/>
              <a:chOff x="1187624" y="2258908"/>
              <a:chExt cx="1152127" cy="1296144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87624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8" name="TextBox 14"/>
              <p:cNvSpPr txBox="1"/>
              <p:nvPr/>
            </p:nvSpPr>
            <p:spPr>
              <a:xfrm>
                <a:off x="1440521" y="2583814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>
                    <a:latin typeface="隶书" panose="02010509060101010101" pitchFamily="49" charset="-122"/>
                    <a:ea typeface="隶书" panose="02010509060101010101" pitchFamily="49" charset="-122"/>
                  </a:rPr>
                  <a:t>标题</a:t>
                </a:r>
                <a:endParaRPr lang="en-US" altLang="zh-CN" b="1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  <a:p>
                <a:pPr algn="ctr"/>
                <a:r>
                  <a:rPr lang="zh-CN" altLang="en-US" b="1">
                    <a:latin typeface="隶书" panose="02010509060101010101" pitchFamily="49" charset="-122"/>
                    <a:ea typeface="隶书" panose="02010509060101010101" pitchFamily="49" charset="-122"/>
                  </a:rPr>
                  <a:t>文字</a:t>
                </a:r>
                <a:endParaRPr lang="zh-CN" altLang="en-US" b="1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229357" y="3048912"/>
              <a:ext cx="1152127" cy="1296144"/>
              <a:chOff x="2846201" y="2258908"/>
              <a:chExt cx="1152127" cy="129614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46201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11" name="TextBox 17"/>
              <p:cNvSpPr txBox="1"/>
              <p:nvPr/>
            </p:nvSpPr>
            <p:spPr>
              <a:xfrm>
                <a:off x="3131840" y="2583813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>
                    <a:latin typeface="隶书" panose="02010509060101010101" pitchFamily="49" charset="-122"/>
                    <a:ea typeface="隶书" panose="02010509060101010101" pitchFamily="49" charset="-122"/>
                  </a:rPr>
                  <a:t>标题</a:t>
                </a:r>
                <a:endParaRPr lang="en-US" altLang="zh-CN" b="1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  <a:p>
                <a:pPr algn="ctr"/>
                <a:r>
                  <a:rPr lang="zh-CN" altLang="en-US" b="1">
                    <a:latin typeface="隶书" panose="02010509060101010101" pitchFamily="49" charset="-122"/>
                    <a:ea typeface="隶书" panose="02010509060101010101" pitchFamily="49" charset="-122"/>
                  </a:rPr>
                  <a:t>文字</a:t>
                </a:r>
                <a:endParaRPr lang="zh-CN" altLang="en-US" b="1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054019" y="1875507"/>
              <a:ext cx="1264785" cy="1205126"/>
              <a:chOff x="4596462" y="1085503"/>
              <a:chExt cx="1264785" cy="1205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1085503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4" name="TextBox 20"/>
              <p:cNvSpPr txBox="1"/>
              <p:nvPr/>
            </p:nvSpPr>
            <p:spPr>
              <a:xfrm>
                <a:off x="4788024" y="1463494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标题</a:t>
                </a:r>
                <a:endParaRPr lang="zh-CN" altLang="en-US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054019" y="3139930"/>
              <a:ext cx="1264785" cy="1205126"/>
              <a:chOff x="4596462" y="2349926"/>
              <a:chExt cx="1264785" cy="120512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2349926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7" name="TextBox 24"/>
              <p:cNvSpPr txBox="1"/>
              <p:nvPr/>
            </p:nvSpPr>
            <p:spPr>
              <a:xfrm>
                <a:off x="4782738" y="2725619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标题</a:t>
                </a:r>
                <a:endParaRPr lang="zh-CN" altLang="en-US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054018" y="4388876"/>
              <a:ext cx="1264785" cy="1205126"/>
              <a:chOff x="4596461" y="3598872"/>
              <a:chExt cx="1264785" cy="1205126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1" y="3598872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20" name="TextBox 27"/>
              <p:cNvSpPr txBox="1"/>
              <p:nvPr/>
            </p:nvSpPr>
            <p:spPr>
              <a:xfrm>
                <a:off x="4788024" y="3974565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标题</a:t>
                </a:r>
                <a:endParaRPr lang="zh-CN" altLang="en-US" b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sp>
          <p:nvSpPr>
            <p:cNvPr id="21" name="TextBox 28"/>
            <p:cNvSpPr txBox="1"/>
            <p:nvPr/>
          </p:nvSpPr>
          <p:spPr>
            <a:xfrm>
              <a:off x="6407224" y="2034435"/>
              <a:ext cx="44108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2" name="TextBox 29"/>
            <p:cNvSpPr txBox="1"/>
            <p:nvPr/>
          </p:nvSpPr>
          <p:spPr>
            <a:xfrm>
              <a:off x="6407224" y="3253347"/>
              <a:ext cx="44108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TextBox 30"/>
            <p:cNvSpPr txBox="1"/>
            <p:nvPr/>
          </p:nvSpPr>
          <p:spPr>
            <a:xfrm>
              <a:off x="6407224" y="4547804"/>
              <a:ext cx="44108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550992" y="1354169"/>
            <a:ext cx="3048000" cy="4240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79375" y="1645716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7609" y="1645715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92381" y="1645714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40103" y="4746726"/>
            <a:ext cx="1669774" cy="55659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  <a:endParaRPr lang="zh-CN" altLang="en-US" sz="28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26033" y="4746725"/>
            <a:ext cx="1669774" cy="55659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  <a:endParaRPr lang="zh-CN" altLang="en-US" sz="28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46920" y="4746724"/>
            <a:ext cx="1669774" cy="55659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  <a:endParaRPr lang="zh-CN" altLang="en-US" sz="28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GENSWF_ADVANCE_TIME" val="5"/>
  <p:tag name="ISPRING_CUSTOM_TIMING_USED" val="1"/>
  <p:tag name="ISPRING_SLIDE_ID_2" val="{FDDDD1CA-C686-4F16-A5FB-150E20BF87C1}"/>
  <p:tag name="KSO_WM_TEMPLATE_JOB_ID" val="2"/>
  <p:tag name="KSO_WM_TEMPLATE_OUTLINE_ID" val="15"/>
  <p:tag name="KSO_WM_TEMPLATE_SCENE_ID" val="1"/>
  <p:tag name="KSO_WM_TEMPLATE_TOPIC_DEFAULT" val="1"/>
  <p:tag name="KSO_WM_TEMPLATE_TOPIC_ID" val="2869567"/>
</p:tagLst>
</file>

<file path=ppt/tags/tag10.xml><?xml version="1.0" encoding="utf-8"?>
<p:tagLst xmlns:p="http://schemas.openxmlformats.org/presentationml/2006/main">
  <p:tag name="GENSWF_ADVANCE_TIME" val="5"/>
  <p:tag name="ISPRING_CUSTOM_TIMING_USED" val="1"/>
  <p:tag name="ISPRING_SLIDE_ID_2" val="{7846E4C0-4EC1-4582-A5AE-EA8592C8FBB2}"/>
</p:tagLst>
</file>

<file path=ppt/tags/tag11.xml><?xml version="1.0" encoding="utf-8"?>
<p:tagLst xmlns:p="http://schemas.openxmlformats.org/presentationml/2006/main">
  <p:tag name="GENSWF_ADVANCE_TIME" val="5"/>
  <p:tag name="ISPRING_CUSTOM_TIMING_USED" val="1"/>
  <p:tag name="ISPRING_SLIDE_ID_2" val="{D09DCD9B-1BEF-4FC7-B3EF-14810AB728DB}"/>
</p:tagLst>
</file>

<file path=ppt/tags/tag12.xml><?xml version="1.0" encoding="utf-8"?>
<p:tagLst xmlns:p="http://schemas.openxmlformats.org/presentationml/2006/main">
  <p:tag name="GENSWF_ADVANCE_TIME" val="5"/>
  <p:tag name="ISPRING_CUSTOM_TIMING_USED" val="1"/>
  <p:tag name="ISPRING_SLIDE_ID_2" val="{C992C905-97BC-463F-A6F9-2AD5FD723EF7}"/>
</p:tagLst>
</file>

<file path=ppt/tags/tag13.xml><?xml version="1.0" encoding="utf-8"?>
<p:tagLst xmlns:p="http://schemas.openxmlformats.org/presentationml/2006/main">
  <p:tag name="GENSWF_ADVANCE_TIME" val="7.25"/>
  <p:tag name="ISPRING_CUSTOM_TIMING_USED" val="1"/>
  <p:tag name="ISPRING_SLIDE_ID_2" val="{7A192625-746D-4976-B0F8-16B9B300D28F}"/>
</p:tagLst>
</file>

<file path=ppt/tags/tag14.xml><?xml version="1.0" encoding="utf-8"?>
<p:tagLst xmlns:p="http://schemas.openxmlformats.org/presentationml/2006/main">
  <p:tag name="GENSWF_ADVANCE_TIME" val="5"/>
  <p:tag name="ISPRING_CUSTOM_TIMING_USED" val="1"/>
  <p:tag name="ISPRING_SLIDE_ID_2" val="{8D570BB7-9FDB-448D-8DE5-4A2EF8A9ADD8}"/>
</p:tagLst>
</file>

<file path=ppt/tags/tag15.xml><?xml version="1.0" encoding="utf-8"?>
<p:tagLst xmlns:p="http://schemas.openxmlformats.org/presentationml/2006/main">
  <p:tag name="GENSWF_ADVANCE_TIME" val="5"/>
  <p:tag name="ISPRING_CUSTOM_TIMING_USED" val="1"/>
  <p:tag name="ISPRING_SLIDE_ID_2" val="{2726AF30-7A27-4AA9-8F00-FD2351137675}"/>
</p:tagLst>
</file>

<file path=ppt/tags/tag16.xml><?xml version="1.0" encoding="utf-8"?>
<p:tagLst xmlns:p="http://schemas.openxmlformats.org/presentationml/2006/main">
  <p:tag name="GENSWF_ADVANCE_TIME" val="5"/>
  <p:tag name="ISPRING_CUSTOM_TIMING_USED" val="1"/>
  <p:tag name="ISPRING_SLIDE_ID_2" val="{C410F5D7-5EFE-4E9E-B11C-B9B2C4D78078}"/>
</p:tagLst>
</file>

<file path=ppt/tags/tag17.xml><?xml version="1.0" encoding="utf-8"?>
<p:tagLst xmlns:p="http://schemas.openxmlformats.org/presentationml/2006/main">
  <p:tag name="GENSWF_ADVANCE_TIME" val="5"/>
  <p:tag name="ISPRING_CUSTOM_TIMING_USED" val="1"/>
  <p:tag name="ISPRING_SLIDE_ID_2" val="{D1822590-820F-491C-BA8B-667E1EB3642E}"/>
</p:tagLst>
</file>

<file path=ppt/tags/tag18.xml><?xml version="1.0" encoding="utf-8"?>
<p:tagLst xmlns:p="http://schemas.openxmlformats.org/presentationml/2006/main">
  <p:tag name="GENSWF_ADVANCE_TIME" val="5"/>
  <p:tag name="ISPRING_CUSTOM_TIMING_USED" val="1"/>
  <p:tag name="ISPRING_SLIDE_ID_2" val="{98373076-2998-40D8-8A9E-6DA4F1D20ACF}"/>
</p:tagLst>
</file>

<file path=ppt/tags/tag19.xml><?xml version="1.0" encoding="utf-8"?>
<p:tagLst xmlns:p="http://schemas.openxmlformats.org/presentationml/2006/main">
  <p:tag name="GENSWF_ADVANCE_TIME" val="5.25"/>
  <p:tag name="ISPRING_CUSTOM_TIMING_USED" val="1"/>
  <p:tag name="ISPRING_SLIDE_ID_2" val="{F7B73FC6-3D84-47CC-8C32-436BB8FDCD85}"/>
</p:tagLst>
</file>

<file path=ppt/tags/tag2.xml><?xml version="1.0" encoding="utf-8"?>
<p:tagLst xmlns:p="http://schemas.openxmlformats.org/presentationml/2006/main">
  <p:tag name="GENSWF_ADVANCE_TIME" val="5"/>
  <p:tag name="ISPRING_CUSTOM_TIMING_USED" val="1"/>
  <p:tag name="ISPRING_SLIDE_ID_2" val="{1CA094BE-B88A-4BA9-B456-AF7DD6297AE9}"/>
</p:tagLst>
</file>

<file path=ppt/tags/tag20.xml><?xml version="1.0" encoding="utf-8"?>
<p:tagLst xmlns:p="http://schemas.openxmlformats.org/presentationml/2006/main">
  <p:tag name="GENSWF_ADVANCE_TIME" val="5"/>
  <p:tag name="ISPRING_CUSTOM_TIMING_USED" val="1"/>
  <p:tag name="ISPRING_SLIDE_ID_2" val="{8B575D73-43BA-49FF-ACC9-1756AE467765}"/>
</p:tagLst>
</file>

<file path=ppt/tags/tag21.xml><?xml version="1.0" encoding="utf-8"?>
<p:tagLst xmlns:p="http://schemas.openxmlformats.org/presentationml/2006/main">
  <p:tag name="GENSWF_ADVANCE_TIME" val="5"/>
  <p:tag name="ISPRING_CUSTOM_TIMING_USED" val="1"/>
  <p:tag name="ISPRING_SLIDE_ID_2" val="{D2AAE129-B0F5-4602-861D-6DAFFA9383D3}"/>
</p:tagLst>
</file>

<file path=ppt/tags/tag22.xml><?xml version="1.0" encoding="utf-8"?>
<p:tagLst xmlns:p="http://schemas.openxmlformats.org/presentationml/2006/main">
  <p:tag name="GENSWF_ADVANCE_TIME" val="5"/>
  <p:tag name="ISPRING_CUSTOM_TIMING_USED" val="1"/>
  <p:tag name="ISPRING_SLIDE_ID_2" val="{9CAC6EE6-A56A-4D48-BEFF-CA4AC0CACF42}"/>
</p:tagLst>
</file>

<file path=ppt/tags/tag23.xml><?xml version="1.0" encoding="utf-8"?>
<p:tagLst xmlns:p="http://schemas.openxmlformats.org/presentationml/2006/main">
  <p:tag name="GENSWF_ADVANCE_TIME" val="5"/>
  <p:tag name="ISPRING_CUSTOM_TIMING_USED" val="1"/>
  <p:tag name="ISPRING_SLIDE_ID_2" val="{6EFA38D2-BEBC-4CFE-824D-51015BF33F1C}"/>
</p:tagLst>
</file>

<file path=ppt/tags/tag24.xml><?xml version="1.0" encoding="utf-8"?>
<p:tagLst xmlns:p="http://schemas.openxmlformats.org/presentationml/2006/main">
  <p:tag name="GENSWF_ADVANCE_TIME" val="5"/>
  <p:tag name="ISPRING_CUSTOM_TIMING_USED" val="1"/>
  <p:tag name="ISPRING_SLIDE_ID_2" val="{7867B293-6DEA-4730-AE96-0A0EE27C0307}"/>
</p:tagLst>
</file>

<file path=ppt/tags/tag25.xml><?xml version="1.0" encoding="utf-8"?>
<p:tagLst xmlns:p="http://schemas.openxmlformats.org/presentationml/2006/main">
  <p:tag name="GENSWF_ADVANCE_TIME" val="5"/>
  <p:tag name="ISPRING_CUSTOM_TIMING_USED" val="1"/>
  <p:tag name="ISPRING_SLIDE_ID_2" val="{94AB8D28-9712-48C8-BE9A-99389090EAC3}"/>
</p:tagLst>
</file>

<file path=ppt/tags/tag26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ags/tag3.xml><?xml version="1.0" encoding="utf-8"?>
<p:tagLst xmlns:p="http://schemas.openxmlformats.org/presentationml/2006/main">
  <p:tag name="GENSWF_ADVANCE_TIME" val="8.5"/>
  <p:tag name="ISPRING_CUSTOM_TIMING_USED" val="1"/>
  <p:tag name="ISPRING_SLIDE_ID_2" val="{20EA45A2-1464-4165-B831-0111A52574D1}"/>
</p:tagLst>
</file>

<file path=ppt/tags/tag4.xml><?xml version="1.0" encoding="utf-8"?>
<p:tagLst xmlns:p="http://schemas.openxmlformats.org/presentationml/2006/main">
  <p:tag name="GENSWF_ADVANCE_TIME" val="5"/>
  <p:tag name="ISPRING_CUSTOM_TIMING_USED" val="1"/>
  <p:tag name="ISPRING_SLIDE_ID_2" val="{8A79FDD6-2179-41AF-9112-195CBEFFD948}"/>
</p:tagLst>
</file>

<file path=ppt/tags/tag5.xml><?xml version="1.0" encoding="utf-8"?>
<p:tagLst xmlns:p="http://schemas.openxmlformats.org/presentationml/2006/main">
  <p:tag name="GENSWF_ADVANCE_TIME" val="5"/>
  <p:tag name="ISPRING_CUSTOM_TIMING_USED" val="1"/>
  <p:tag name="ISPRING_SLIDE_ID_2" val="{77F8FDB7-3558-4317-8A77-678E22367803}"/>
</p:tagLst>
</file>

<file path=ppt/tags/tag6.xml><?xml version="1.0" encoding="utf-8"?>
<p:tagLst xmlns:p="http://schemas.openxmlformats.org/presentationml/2006/main">
  <p:tag name="GENSWF_ADVANCE_TIME" val="5"/>
  <p:tag name="ISPRING_CUSTOM_TIMING_USED" val="1"/>
  <p:tag name="ISPRING_SLIDE_ID_2" val="{9079452E-208B-4C89-B010-AA436793DD51}"/>
</p:tagLst>
</file>

<file path=ppt/tags/tag7.xml><?xml version="1.0" encoding="utf-8"?>
<p:tagLst xmlns:p="http://schemas.openxmlformats.org/presentationml/2006/main">
  <p:tag name="GENSWF_ADVANCE_TIME" val="5"/>
  <p:tag name="ISPRING_CUSTOM_TIMING_USED" val="1"/>
  <p:tag name="ISPRING_SLIDE_ID_2" val="{C0603E02-7535-4478-AAEA-1735179EEB45}"/>
</p:tagLst>
</file>

<file path=ppt/tags/tag8.xml><?xml version="1.0" encoding="utf-8"?>
<p:tagLst xmlns:p="http://schemas.openxmlformats.org/presentationml/2006/main">
  <p:tag name="GENSWF_ADVANCE_TIME" val="5"/>
  <p:tag name="ISPRING_CUSTOM_TIMING_USED" val="1"/>
  <p:tag name="ISPRING_SLIDE_ID_2" val="{DBA624E7-B635-4A67-A042-32AA9D11E662}"/>
</p:tagLst>
</file>

<file path=ppt/tags/tag9.xml><?xml version="1.0" encoding="utf-8"?>
<p:tagLst xmlns:p="http://schemas.openxmlformats.org/presentationml/2006/main">
  <p:tag name="GENSWF_ADVANCE_TIME" val="5"/>
  <p:tag name="ISPRING_CUSTOM_TIMING_USED" val="1"/>
  <p:tag name="ISPRING_SLIDE_ID_2" val="{70409F5A-D13E-4CB2-AC83-68165D8ACB76}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124</Paragraphs>
  <Slides>25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8">
      <vt:lpstr>Arial</vt:lpstr>
      <vt:lpstr>等线 Light</vt:lpstr>
      <vt:lpstr>等线</vt:lpstr>
      <vt:lpstr>隶书</vt:lpstr>
      <vt:lpstr>Calibri</vt:lpstr>
      <vt:lpstr>宋体</vt:lpstr>
      <vt:lpstr>华文行楷</vt:lpstr>
      <vt:lpstr>经典繁仿圆</vt:lpstr>
      <vt:lpstr>楷体</vt:lpstr>
      <vt:lpstr>DFPGuYinMedium-B5</vt:lpstr>
      <vt:lpstr>Wingdings</vt:lpstr>
      <vt:lpstr>微软雅黑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Administrator</cp:lastModifiedBy>
  <cp:revision>24</cp:revision>
  <dcterms:created xsi:type="dcterms:W3CDTF">2017-05-03T23:55:00Z</dcterms:created>
  <dcterms:modified xsi:type="dcterms:W3CDTF">2023-10-16T15:58:08Z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2052-10.1.0.7400</vt:lpwstr>
  </property>
  <property fmtid="{D5CDD505-2E9C-101B-9397-08002B2CF9AE}" pid="3" name="KSORubyTemplateID">
    <vt:lpwstr>2</vt:lpwstr>
  </property>
</Properties>
</file>