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23"/>
  </p:handoutMasterIdLst>
  <p:sldIdLst>
    <p:sldId id="256" r:id="rId3"/>
    <p:sldId id="367" r:id="rId4"/>
    <p:sldId id="306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9" r:id="rId21"/>
    <p:sldId id="388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F9F9F9"/>
    <a:srgbClr val="B4957D"/>
    <a:srgbClr val="FAFAFA"/>
    <a:srgbClr val="F2F2F2"/>
    <a:srgbClr val="7E5432"/>
    <a:srgbClr val="B09178"/>
    <a:srgbClr val="9E9369"/>
    <a:srgbClr val="E28479"/>
    <a:srgbClr val="7D63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23" autoAdjust="0"/>
    <p:restoredTop sz="95065" autoAdjust="0"/>
  </p:normalViewPr>
  <p:slideViewPr>
    <p:cSldViewPr snapToGrid="0" showGuides="1">
      <p:cViewPr varScale="1">
        <p:scale>
          <a:sx n="140" d="100"/>
          <a:sy n="140" d="100"/>
        </p:scale>
        <p:origin x="246" y="126"/>
      </p:cViewPr>
      <p:guideLst>
        <p:guide orient="horz" pos="2028"/>
        <p:guide pos="1134"/>
        <p:guide pos="498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9392A-C105-4710-8001-B3A67B0597E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52076-D047-429E-A09B-4DB35F59F1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567A1-7AD5-42DF-97CC-D5DA309A033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CA0C9-23AA-4729-8F4B-1E84998652C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CA0C9-23AA-4729-8F4B-1E84998652C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2FD01-6AD2-47DB-A639-46771605062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ABEB3-3FA0-4F7C-8D69-FBAD2A60C7F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847536" y="1525710"/>
            <a:ext cx="54489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莫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兰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迪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色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系</a:t>
            </a:r>
            <a:endParaRPr lang="zh-CN" altLang="en-US" sz="6600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7" name="椭圆 16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椭圆 2"/>
          <p:cNvSpPr/>
          <p:nvPr/>
        </p:nvSpPr>
        <p:spPr>
          <a:xfrm>
            <a:off x="-445181" y="1692774"/>
            <a:ext cx="362737" cy="362737"/>
          </a:xfrm>
          <a:prstGeom prst="ellipse">
            <a:avLst/>
          </a:prstGeom>
          <a:solidFill>
            <a:srgbClr val="E28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-445181" y="2168401"/>
            <a:ext cx="362737" cy="362737"/>
          </a:xfrm>
          <a:prstGeom prst="ellipse">
            <a:avLst/>
          </a:prstGeom>
          <a:solidFill>
            <a:srgbClr val="9E93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-445182" y="2647758"/>
            <a:ext cx="362737" cy="362737"/>
          </a:xfrm>
          <a:prstGeom prst="ellipse">
            <a:avLst/>
          </a:prstGeom>
          <a:solidFill>
            <a:srgbClr val="B09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445183" y="3123385"/>
            <a:ext cx="362737" cy="362737"/>
          </a:xfrm>
          <a:prstGeom prst="ellipse">
            <a:avLst/>
          </a:prstGeom>
          <a:solidFill>
            <a:srgbClr val="7E5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949302" y="2714518"/>
            <a:ext cx="5124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>
                <a:solidFill>
                  <a:schemeClr val="accent3"/>
                </a:solidFill>
              </a:rPr>
              <a:t>莫兰迪色系简约清新模板</a:t>
            </a:r>
            <a:endParaRPr lang="zh-CN" altLang="en-US" sz="1400">
              <a:solidFill>
                <a:schemeClr val="accent3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43034" y="3028747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3977005" y="3751580"/>
            <a:ext cx="1617345" cy="2324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汇报人：</a:t>
            </a:r>
            <a:r>
              <a:rPr kumimoji="0" lang="en-US" altLang="zh-CN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XXX</a:t>
            </a:r>
            <a:endParaRPr kumimoji="0" lang="en-US" altLang="zh-CN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20186" y="1291009"/>
            <a:ext cx="4940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>
                <a:solidFill>
                  <a:schemeClr val="accent4"/>
                </a:solidFill>
                <a:latin typeface="+mj-ea"/>
                <a:ea typeface="+mj-ea"/>
              </a:rPr>
              <a:t>MO LAN DI SE XI</a:t>
            </a:r>
            <a:endParaRPr lang="zh-CN" altLang="en-US" sz="1400">
              <a:solidFill>
                <a:schemeClr val="accent4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61719" y="896440"/>
            <a:ext cx="3788481" cy="2014682"/>
            <a:chOff x="894355" y="896440"/>
            <a:chExt cx="3788481" cy="2014682"/>
          </a:xfrm>
        </p:grpSpPr>
        <p:grpSp>
          <p:nvGrpSpPr>
            <p:cNvPr id="2" name="组合 1"/>
            <p:cNvGrpSpPr/>
            <p:nvPr/>
          </p:nvGrpSpPr>
          <p:grpSpPr>
            <a:xfrm>
              <a:off x="894355" y="896440"/>
              <a:ext cx="3788481" cy="2014682"/>
              <a:chOff x="1109969" y="983417"/>
              <a:chExt cx="3788481" cy="201468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1109969" y="1466813"/>
                <a:ext cx="3351194" cy="15312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600000" flipH="1">
                <a:off x="3250173" y="983417"/>
                <a:ext cx="1648277" cy="1407137"/>
              </a:xfrm>
              <a:prstGeom prst="rect">
                <a:avLst/>
              </a:prstGeom>
            </p:spPr>
          </p:pic>
        </p:grpSp>
        <p:sp>
          <p:nvSpPr>
            <p:cNvPr id="32" name="矩形 31"/>
            <p:cNvSpPr/>
            <p:nvPr/>
          </p:nvSpPr>
          <p:spPr>
            <a:xfrm>
              <a:off x="894355" y="161066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70463" y="896440"/>
            <a:ext cx="3788481" cy="2014682"/>
            <a:chOff x="894355" y="896440"/>
            <a:chExt cx="3788481" cy="2014682"/>
          </a:xfrm>
        </p:grpSpPr>
        <p:grpSp>
          <p:nvGrpSpPr>
            <p:cNvPr id="36" name="组合 35"/>
            <p:cNvGrpSpPr/>
            <p:nvPr/>
          </p:nvGrpSpPr>
          <p:grpSpPr>
            <a:xfrm>
              <a:off x="894355" y="896440"/>
              <a:ext cx="3788481" cy="2014682"/>
              <a:chOff x="1109969" y="983417"/>
              <a:chExt cx="3788481" cy="201468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1109969" y="1466813"/>
                <a:ext cx="3351194" cy="15312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0" name="图片 39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600000" flipH="1">
                <a:off x="3250173" y="983417"/>
                <a:ext cx="1648277" cy="1407137"/>
              </a:xfrm>
              <a:prstGeom prst="rect">
                <a:avLst/>
              </a:prstGeom>
            </p:spPr>
          </p:pic>
        </p:grpSp>
        <p:sp>
          <p:nvSpPr>
            <p:cNvPr id="37" name="矩形 36"/>
            <p:cNvSpPr/>
            <p:nvPr/>
          </p:nvSpPr>
          <p:spPr>
            <a:xfrm>
              <a:off x="894355" y="161066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r>
                <a:rPr lang="en-US" altLang="zh-CN" sz="105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161719" y="2571750"/>
            <a:ext cx="3788481" cy="2014682"/>
            <a:chOff x="894355" y="896440"/>
            <a:chExt cx="3788481" cy="2014682"/>
          </a:xfrm>
        </p:grpSpPr>
        <p:grpSp>
          <p:nvGrpSpPr>
            <p:cNvPr id="42" name="组合 41"/>
            <p:cNvGrpSpPr/>
            <p:nvPr/>
          </p:nvGrpSpPr>
          <p:grpSpPr>
            <a:xfrm>
              <a:off x="894355" y="896440"/>
              <a:ext cx="3788481" cy="2014682"/>
              <a:chOff x="1109969" y="983417"/>
              <a:chExt cx="3788481" cy="2014682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1109969" y="1466813"/>
                <a:ext cx="3351194" cy="15312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600000" flipH="1">
                <a:off x="3250173" y="983417"/>
                <a:ext cx="1648277" cy="1407137"/>
              </a:xfrm>
              <a:prstGeom prst="rect">
                <a:avLst/>
              </a:prstGeom>
            </p:spPr>
          </p:pic>
        </p:grpSp>
        <p:sp>
          <p:nvSpPr>
            <p:cNvPr id="43" name="矩形 42"/>
            <p:cNvSpPr/>
            <p:nvPr/>
          </p:nvSpPr>
          <p:spPr>
            <a:xfrm>
              <a:off x="894355" y="161066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70463" y="2571750"/>
            <a:ext cx="3788481" cy="2014682"/>
            <a:chOff x="894355" y="896440"/>
            <a:chExt cx="3788481" cy="2014682"/>
          </a:xfrm>
        </p:grpSpPr>
        <p:grpSp>
          <p:nvGrpSpPr>
            <p:cNvPr id="48" name="组合 47"/>
            <p:cNvGrpSpPr/>
            <p:nvPr/>
          </p:nvGrpSpPr>
          <p:grpSpPr>
            <a:xfrm>
              <a:off x="894355" y="896440"/>
              <a:ext cx="3788481" cy="2014682"/>
              <a:chOff x="1109969" y="983417"/>
              <a:chExt cx="3788481" cy="2014682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109969" y="1466813"/>
                <a:ext cx="3351194" cy="153128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2600000" flipH="1">
                <a:off x="3250173" y="983417"/>
                <a:ext cx="1648277" cy="1407137"/>
              </a:xfrm>
              <a:prstGeom prst="rect">
                <a:avLst/>
              </a:prstGeom>
            </p:spPr>
          </p:pic>
        </p:grpSp>
        <p:sp>
          <p:nvSpPr>
            <p:cNvPr id="49" name="矩形 48"/>
            <p:cNvSpPr/>
            <p:nvPr/>
          </p:nvSpPr>
          <p:spPr>
            <a:xfrm>
              <a:off x="894355" y="161066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5445470" y="1446451"/>
            <a:ext cx="3228109" cy="322810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24" y="896440"/>
            <a:ext cx="3969112" cy="4032618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542587" y="1366938"/>
            <a:ext cx="667520" cy="6675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>
                <a:solidFill>
                  <a:prstClr val="white"/>
                </a:solidFill>
                <a:latin typeface="方正清刻本悦宋简体"/>
                <a:ea typeface="方正清刻本悦宋简体"/>
              </a:rPr>
              <a:t>壹</a:t>
            </a:r>
            <a:endParaRPr lang="zh-CN" altLang="en-US" sz="2400" dirty="0">
              <a:solidFill>
                <a:prstClr val="white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42587" y="2537029"/>
            <a:ext cx="667520" cy="6675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>
                <a:solidFill>
                  <a:prstClr val="white"/>
                </a:solidFill>
                <a:latin typeface="方正清刻本悦宋简体"/>
                <a:ea typeface="方正清刻本悦宋简体"/>
              </a:rPr>
              <a:t>贰</a:t>
            </a:r>
            <a:endParaRPr lang="zh-CN" altLang="en-US" sz="2400" dirty="0">
              <a:solidFill>
                <a:prstClr val="white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42587" y="3751504"/>
            <a:ext cx="667520" cy="6675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400">
                <a:solidFill>
                  <a:prstClr val="white"/>
                </a:solidFill>
                <a:latin typeface="方正清刻本悦宋简体"/>
                <a:ea typeface="方正清刻本悦宋简体"/>
              </a:rPr>
              <a:t>叁</a:t>
            </a:r>
            <a:endParaRPr lang="zh-CN" altLang="en-US" sz="2400" dirty="0">
              <a:solidFill>
                <a:prstClr val="white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272054" y="135217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1393690" y="1621001"/>
            <a:ext cx="4067157" cy="79387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210107" y="254259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2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1331743" y="2811425"/>
            <a:ext cx="4067157" cy="79387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172574" y="37358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3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38" name="TextBox 16"/>
          <p:cNvSpPr txBox="1"/>
          <p:nvPr/>
        </p:nvSpPr>
        <p:spPr>
          <a:xfrm>
            <a:off x="1294210" y="4004718"/>
            <a:ext cx="4067157" cy="79387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4" name="椭圆 13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20938" y="2844944"/>
            <a:ext cx="31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</a:rPr>
              <a:t>莫兰迪色系简约清新模板</a:t>
            </a:r>
            <a:endParaRPr lang="zh-CN" altLang="en-US" sz="1600">
              <a:solidFill>
                <a:schemeClr val="accent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41708" y="4330147"/>
            <a:ext cx="3435610" cy="244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>
                <a:solidFill>
                  <a:srgbClr val="F09D81"/>
                </a:solidFill>
                <a:latin typeface="+mj-ea"/>
                <a:ea typeface="+mj-ea"/>
              </a:rPr>
              <a:t>MORANDI</a:t>
            </a:r>
            <a:endParaRPr lang="zh-CN" altLang="en-US" sz="1000">
              <a:solidFill>
                <a:srgbClr val="F09D8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43034" y="3159173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3976914" y="3872809"/>
            <a:ext cx="1190172" cy="232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>
                <a:solidFill>
                  <a:prstClr val="white"/>
                </a:solidFill>
                <a:latin typeface="+mj-ea"/>
                <a:ea typeface="+mj-ea"/>
              </a:rPr>
              <a:t>PART THREE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42282" y="1186562"/>
            <a:ext cx="16594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</a:rPr>
              <a:t>叁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PA_矩形 7"/>
          <p:cNvSpPr/>
          <p:nvPr>
            <p:custDataLst>
              <p:tags r:id="rId2"/>
            </p:custDataLst>
          </p:nvPr>
        </p:nvSpPr>
        <p:spPr>
          <a:xfrm>
            <a:off x="3043933" y="1836891"/>
            <a:ext cx="3056133" cy="461665"/>
          </a:xfrm>
          <a:prstGeom prst="rect">
            <a:avLst/>
          </a:prstGeom>
          <a:solidFill>
            <a:srgbClr val="FBFBFB"/>
          </a:solidFill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kern="0">
                <a:solidFill>
                  <a:schemeClr val="accent3"/>
                </a:solidFill>
                <a:latin typeface="+mj-ea"/>
                <a:ea typeface="+mj-ea"/>
              </a:rPr>
              <a:t>此处添加标题内容</a:t>
            </a:r>
            <a:endParaRPr lang="zh-CN" altLang="en-US" sz="2400" kern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04010" y="1514802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5507864" y="1473028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3500729" y="2416511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3204583" y="2374737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792797" y="1154628"/>
            <a:ext cx="1799459" cy="1828251"/>
            <a:chOff x="3398706" y="1518604"/>
            <a:chExt cx="2434222" cy="2473170"/>
          </a:xfrm>
        </p:grpSpPr>
        <p:sp>
          <p:nvSpPr>
            <p:cNvPr id="34" name="椭圆 33"/>
            <p:cNvSpPr/>
            <p:nvPr/>
          </p:nvSpPr>
          <p:spPr>
            <a:xfrm>
              <a:off x="3452173" y="1562654"/>
              <a:ext cx="2311627" cy="231162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8706" y="1518604"/>
              <a:ext cx="2434222" cy="2473170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3682248" y="1154628"/>
            <a:ext cx="1799459" cy="1828251"/>
            <a:chOff x="3398706" y="1518604"/>
            <a:chExt cx="2434222" cy="2473170"/>
          </a:xfrm>
        </p:grpSpPr>
        <p:sp>
          <p:nvSpPr>
            <p:cNvPr id="52" name="椭圆 51"/>
            <p:cNvSpPr/>
            <p:nvPr/>
          </p:nvSpPr>
          <p:spPr>
            <a:xfrm>
              <a:off x="3452173" y="1562654"/>
              <a:ext cx="2311627" cy="231162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8706" y="1518604"/>
              <a:ext cx="2434222" cy="2473170"/>
            </a:xfrm>
            <a:prstGeom prst="rect">
              <a:avLst/>
            </a:prstGeom>
          </p:spPr>
        </p:pic>
      </p:grpSp>
      <p:grpSp>
        <p:nvGrpSpPr>
          <p:cNvPr id="54" name="组合 53"/>
          <p:cNvGrpSpPr/>
          <p:nvPr/>
        </p:nvGrpSpPr>
        <p:grpSpPr>
          <a:xfrm>
            <a:off x="6571699" y="1154628"/>
            <a:ext cx="1799459" cy="1828251"/>
            <a:chOff x="3398706" y="1518604"/>
            <a:chExt cx="2434222" cy="2473170"/>
          </a:xfrm>
        </p:grpSpPr>
        <p:sp>
          <p:nvSpPr>
            <p:cNvPr id="55" name="椭圆 54"/>
            <p:cNvSpPr/>
            <p:nvPr/>
          </p:nvSpPr>
          <p:spPr>
            <a:xfrm>
              <a:off x="3452173" y="1562654"/>
              <a:ext cx="2311627" cy="231162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8706" y="1518604"/>
              <a:ext cx="2434222" cy="2473170"/>
            </a:xfrm>
            <a:prstGeom prst="rect">
              <a:avLst/>
            </a:prstGeom>
          </p:spPr>
        </p:pic>
      </p:grpSp>
      <p:sp>
        <p:nvSpPr>
          <p:cNvPr id="57" name="文本框 56"/>
          <p:cNvSpPr txBox="1"/>
          <p:nvPr/>
        </p:nvSpPr>
        <p:spPr>
          <a:xfrm>
            <a:off x="1686738" y="3015442"/>
            <a:ext cx="430887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10405" y="3015442"/>
            <a:ext cx="830997" cy="1771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Lorem ipsum dolor sit amet, consectetuer adipiscing elit. Aenean commodo ligula eget dolor. Aenean massa.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1741402" y="3083382"/>
            <a:ext cx="0" cy="117385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4533176" y="3015442"/>
            <a:ext cx="430887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56843" y="3015442"/>
            <a:ext cx="830997" cy="1771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Lorem ipsum dolor sit amet, consectetuer adipiscing elit. Aenean commodo ligula eget dolor. Aenean massa.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62" name="直接连接符 61"/>
          <p:cNvCxnSpPr/>
          <p:nvPr/>
        </p:nvCxnSpPr>
        <p:spPr>
          <a:xfrm>
            <a:off x="4587840" y="3083382"/>
            <a:ext cx="0" cy="117385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7541847" y="3015442"/>
            <a:ext cx="430887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765514" y="3015442"/>
            <a:ext cx="830997" cy="1771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Lorem ipsum dolor sit amet, consectetuer adipiscing elit. Aenean commodo ligula eget dolor. Aenean massa.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596511" y="3083382"/>
            <a:ext cx="0" cy="117385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 30"/>
          <p:cNvSpPr/>
          <p:nvPr/>
        </p:nvSpPr>
        <p:spPr>
          <a:xfrm>
            <a:off x="464575" y="1964886"/>
            <a:ext cx="8214849" cy="357166"/>
          </a:xfrm>
          <a:custGeom>
            <a:avLst/>
            <a:gdLst>
              <a:gd name="connsiteX0" fmla="*/ 0 w 12192000"/>
              <a:gd name="connsiteY0" fmla="*/ 624139 h 763855"/>
              <a:gd name="connsiteX1" fmla="*/ 2075543 w 12192000"/>
              <a:gd name="connsiteY1" fmla="*/ 72596 h 763855"/>
              <a:gd name="connsiteX2" fmla="*/ 4760685 w 12192000"/>
              <a:gd name="connsiteY2" fmla="*/ 711224 h 763855"/>
              <a:gd name="connsiteX3" fmla="*/ 7489371 w 12192000"/>
              <a:gd name="connsiteY3" fmla="*/ 24 h 763855"/>
              <a:gd name="connsiteX4" fmla="*/ 10189028 w 12192000"/>
              <a:gd name="connsiteY4" fmla="*/ 740253 h 763855"/>
              <a:gd name="connsiteX5" fmla="*/ 12192000 w 12192000"/>
              <a:gd name="connsiteY5" fmla="*/ 508024 h 763855"/>
              <a:gd name="connsiteX0-1" fmla="*/ 0 w 12192000"/>
              <a:gd name="connsiteY0-2" fmla="*/ 375687 h 763855"/>
              <a:gd name="connsiteX1-3" fmla="*/ 2075543 w 12192000"/>
              <a:gd name="connsiteY1-4" fmla="*/ 72596 h 763855"/>
              <a:gd name="connsiteX2-5" fmla="*/ 4760685 w 12192000"/>
              <a:gd name="connsiteY2-6" fmla="*/ 711224 h 763855"/>
              <a:gd name="connsiteX3-7" fmla="*/ 7489371 w 12192000"/>
              <a:gd name="connsiteY3-8" fmla="*/ 24 h 763855"/>
              <a:gd name="connsiteX4-9" fmla="*/ 10189028 w 12192000"/>
              <a:gd name="connsiteY4-10" fmla="*/ 740253 h 763855"/>
              <a:gd name="connsiteX5-11" fmla="*/ 12192000 w 12192000"/>
              <a:gd name="connsiteY5-12" fmla="*/ 508024 h 763855"/>
              <a:gd name="connsiteX0-13" fmla="*/ 0 w 12192000"/>
              <a:gd name="connsiteY0-14" fmla="*/ 375687 h 763855"/>
              <a:gd name="connsiteX1-15" fmla="*/ 2075543 w 12192000"/>
              <a:gd name="connsiteY1-16" fmla="*/ 72596 h 763855"/>
              <a:gd name="connsiteX2-17" fmla="*/ 4760685 w 12192000"/>
              <a:gd name="connsiteY2-18" fmla="*/ 711224 h 763855"/>
              <a:gd name="connsiteX3-19" fmla="*/ 7489371 w 12192000"/>
              <a:gd name="connsiteY3-20" fmla="*/ 24 h 763855"/>
              <a:gd name="connsiteX4-21" fmla="*/ 10189028 w 12192000"/>
              <a:gd name="connsiteY4-22" fmla="*/ 740253 h 763855"/>
              <a:gd name="connsiteX5-23" fmla="*/ 12192000 w 12192000"/>
              <a:gd name="connsiteY5-24" fmla="*/ 508024 h 763855"/>
              <a:gd name="connsiteX0-25" fmla="*/ 0 w 12192000"/>
              <a:gd name="connsiteY0-26" fmla="*/ 313365 h 688902"/>
              <a:gd name="connsiteX1-27" fmla="*/ 2075543 w 12192000"/>
              <a:gd name="connsiteY1-28" fmla="*/ 10274 h 688902"/>
              <a:gd name="connsiteX2-29" fmla="*/ 4760685 w 12192000"/>
              <a:gd name="connsiteY2-30" fmla="*/ 648902 h 688902"/>
              <a:gd name="connsiteX3-31" fmla="*/ 7460342 w 12192000"/>
              <a:gd name="connsiteY3-32" fmla="*/ 150661 h 688902"/>
              <a:gd name="connsiteX4-33" fmla="*/ 10189028 w 12192000"/>
              <a:gd name="connsiteY4-34" fmla="*/ 677931 h 688902"/>
              <a:gd name="connsiteX5-35" fmla="*/ 12192000 w 12192000"/>
              <a:gd name="connsiteY5-36" fmla="*/ 445702 h 688902"/>
              <a:gd name="connsiteX0-37" fmla="*/ 0 w 12192000"/>
              <a:gd name="connsiteY0-38" fmla="*/ 313365 h 649675"/>
              <a:gd name="connsiteX1-39" fmla="*/ 2075543 w 12192000"/>
              <a:gd name="connsiteY1-40" fmla="*/ 10274 h 649675"/>
              <a:gd name="connsiteX2-41" fmla="*/ 4760685 w 12192000"/>
              <a:gd name="connsiteY2-42" fmla="*/ 648902 h 649675"/>
              <a:gd name="connsiteX3-43" fmla="*/ 7460342 w 12192000"/>
              <a:gd name="connsiteY3-44" fmla="*/ 150661 h 649675"/>
              <a:gd name="connsiteX4-45" fmla="*/ 10189028 w 12192000"/>
              <a:gd name="connsiteY4-46" fmla="*/ 606945 h 649675"/>
              <a:gd name="connsiteX5-47" fmla="*/ 12192000 w 12192000"/>
              <a:gd name="connsiteY5-48" fmla="*/ 445702 h 649675"/>
              <a:gd name="connsiteX0-49" fmla="*/ 0 w 12264571"/>
              <a:gd name="connsiteY0-50" fmla="*/ 313365 h 649676"/>
              <a:gd name="connsiteX1-51" fmla="*/ 2075543 w 12264571"/>
              <a:gd name="connsiteY1-52" fmla="*/ 10274 h 649676"/>
              <a:gd name="connsiteX2-53" fmla="*/ 4760685 w 12264571"/>
              <a:gd name="connsiteY2-54" fmla="*/ 648902 h 649676"/>
              <a:gd name="connsiteX3-55" fmla="*/ 7460342 w 12264571"/>
              <a:gd name="connsiteY3-56" fmla="*/ 150661 h 649676"/>
              <a:gd name="connsiteX4-57" fmla="*/ 10189028 w 12264571"/>
              <a:gd name="connsiteY4-58" fmla="*/ 606945 h 649676"/>
              <a:gd name="connsiteX5-59" fmla="*/ 12264571 w 12264571"/>
              <a:gd name="connsiteY5-60" fmla="*/ 303730 h 649676"/>
              <a:gd name="connsiteX0-61" fmla="*/ 0 w 12221028"/>
              <a:gd name="connsiteY0-62" fmla="*/ 313365 h 649676"/>
              <a:gd name="connsiteX1-63" fmla="*/ 2075543 w 12221028"/>
              <a:gd name="connsiteY1-64" fmla="*/ 10274 h 649676"/>
              <a:gd name="connsiteX2-65" fmla="*/ 4760685 w 12221028"/>
              <a:gd name="connsiteY2-66" fmla="*/ 648902 h 649676"/>
              <a:gd name="connsiteX3-67" fmla="*/ 7460342 w 12221028"/>
              <a:gd name="connsiteY3-68" fmla="*/ 150661 h 649676"/>
              <a:gd name="connsiteX4-69" fmla="*/ 10189028 w 12221028"/>
              <a:gd name="connsiteY4-70" fmla="*/ 606945 h 649676"/>
              <a:gd name="connsiteX5-71" fmla="*/ 12221028 w 12221028"/>
              <a:gd name="connsiteY5-72" fmla="*/ 321476 h 6496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12221028" h="649676">
                <a:moveTo>
                  <a:pt x="0" y="313365"/>
                </a:moveTo>
                <a:cubicBezTo>
                  <a:pt x="713620" y="136816"/>
                  <a:pt x="1282096" y="-45649"/>
                  <a:pt x="2075543" y="10274"/>
                </a:cubicBezTo>
                <a:cubicBezTo>
                  <a:pt x="2868990" y="66197"/>
                  <a:pt x="3863219" y="625504"/>
                  <a:pt x="4760685" y="648902"/>
                </a:cubicBezTo>
                <a:cubicBezTo>
                  <a:pt x="5658151" y="672300"/>
                  <a:pt x="6555618" y="157654"/>
                  <a:pt x="7460342" y="150661"/>
                </a:cubicBezTo>
                <a:cubicBezTo>
                  <a:pt x="8365066" y="143668"/>
                  <a:pt x="9395580" y="578476"/>
                  <a:pt x="10189028" y="606945"/>
                </a:cubicBezTo>
                <a:cubicBezTo>
                  <a:pt x="10982476" y="635414"/>
                  <a:pt x="11611427" y="479924"/>
                  <a:pt x="12221028" y="321476"/>
                </a:cubicBezTo>
              </a:path>
            </a:pathLst>
          </a:custGeom>
          <a:noFill/>
          <a:ln w="15875" cap="flat" cmpd="sng" algn="ctr">
            <a:solidFill>
              <a:srgbClr val="5959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6" name="Freeform 7"/>
          <p:cNvSpPr/>
          <p:nvPr/>
        </p:nvSpPr>
        <p:spPr bwMode="auto">
          <a:xfrm>
            <a:off x="1414015" y="1619567"/>
            <a:ext cx="866914" cy="99359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3230367" y="1619567"/>
            <a:ext cx="866914" cy="99359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Freeform 7"/>
          <p:cNvSpPr/>
          <p:nvPr/>
        </p:nvSpPr>
        <p:spPr bwMode="auto">
          <a:xfrm>
            <a:off x="5046719" y="1619567"/>
            <a:ext cx="866914" cy="99359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9" name="Freeform 7"/>
          <p:cNvSpPr/>
          <p:nvPr/>
        </p:nvSpPr>
        <p:spPr bwMode="auto">
          <a:xfrm>
            <a:off x="6863071" y="1619567"/>
            <a:ext cx="866914" cy="993590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1" name="矩形 30" descr="e7d195523061f1c09e9d68d7cf438b91ef959ecb14fc25d26BBA7F7DBC18E55DFF4014AF651F0BF2569D4B6C1DA7F1A4683A481403BD872FC687266AD13265C1DE7C373772FD8728ABDD69ADD03BFF5BE2862BC891DBB79E01F45EA72F15DEA85F557D7605009D6A027A41E6E9E3BA4FD17CC3C54F1E9BB1EA4DC82836DD57C213633243F3E6B4E8943EA6FDC39FD31F"/>
          <p:cNvSpPr/>
          <p:nvPr/>
        </p:nvSpPr>
        <p:spPr>
          <a:xfrm>
            <a:off x="1397210" y="2696866"/>
            <a:ext cx="8002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第一步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32" name="矩形 31" descr="e7d195523061f1c09e9d68d7cf438b91ef959ecb14fc25d26BBA7F7DBC18E55DFF4014AF651F0BF2569D4B6C1DA7F1A4683A481403BD872FC687266AD13265C1DE7C373772FD8728ABDD69ADD03BFF5BE2862BC891DBB79E01F45EA72F15DEA85F557D7605009D6A027A41E6E9E3BA4FD17CC3C54F1E9BB1EA4DC82836DD57C213633243F3E6B4E8943EA6FDC39FD31F"/>
          <p:cNvSpPr/>
          <p:nvPr/>
        </p:nvSpPr>
        <p:spPr>
          <a:xfrm>
            <a:off x="3275395" y="2710449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2"/>
                </a:solidFill>
                <a:latin typeface="+mj-ea"/>
                <a:ea typeface="+mj-ea"/>
              </a:rPr>
              <a:t>第二步</a:t>
            </a:r>
            <a:endParaRPr lang="zh-CN" altLang="en-US" sz="160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01F45EA72F15DEA85F557D7605009D6A027A41E6E9E3BA4FD17CC3C54F1E9BB1EA4DC82836DD57C213633243F3E6B4E8943EA6FDC39FD31F"/>
          <p:cNvSpPr/>
          <p:nvPr/>
        </p:nvSpPr>
        <p:spPr>
          <a:xfrm>
            <a:off x="5103533" y="2705724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第三步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35" name="矩形 34" descr="e7d195523061f1c09e9d68d7cf438b91ef959ecb14fc25d26BBA7F7DBC18E55DFF4014AF651F0BF2569D4B6C1DA7F1A4683A481403BD872FC687266AD13265C1DE7C373772FD8728ABDD69ADD03BFF5BE2862BC891DBB79E01F45EA72F15DEA85F557D7605009D6A027A41E6E9E3BA4FD17CC3C54F1E9BB1EA4DC82836DD57C213633243F3E6B4E8943EA6FDC39FD31F"/>
          <p:cNvSpPr/>
          <p:nvPr/>
        </p:nvSpPr>
        <p:spPr>
          <a:xfrm>
            <a:off x="6941557" y="2705724"/>
            <a:ext cx="8002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>
                <a:solidFill>
                  <a:schemeClr val="accent5"/>
                </a:solidFill>
                <a:latin typeface="+mj-ea"/>
                <a:ea typeface="+mj-ea"/>
              </a:rPr>
              <a:t>第四步</a:t>
            </a:r>
            <a:endParaRPr lang="zh-CN" altLang="en-US" sz="160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36" name="AutoShape 59"/>
          <p:cNvSpPr/>
          <p:nvPr/>
        </p:nvSpPr>
        <p:spPr bwMode="auto">
          <a:xfrm>
            <a:off x="7116347" y="1929442"/>
            <a:ext cx="360362" cy="35877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7" name="Group 124"/>
          <p:cNvGrpSpPr/>
          <p:nvPr/>
        </p:nvGrpSpPr>
        <p:grpSpPr>
          <a:xfrm>
            <a:off x="5300286" y="1937235"/>
            <a:ext cx="359779" cy="30268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38" name="AutoShape 120"/>
            <p:cNvSpPr/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121"/>
            <p:cNvSpPr/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2"/>
            <p:cNvSpPr/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484241" y="1937235"/>
            <a:ext cx="359165" cy="359165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42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flipH="1">
            <a:off x="1667053" y="1937235"/>
            <a:ext cx="359165" cy="359165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46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7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986214" y="3070594"/>
            <a:ext cx="1647609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815050" y="3070594"/>
            <a:ext cx="1647609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643886" y="3070594"/>
            <a:ext cx="1647609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472723" y="3070594"/>
            <a:ext cx="1647609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4" name="椭圆 13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20938" y="2844944"/>
            <a:ext cx="31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</a:rPr>
              <a:t>莫兰迪色系简约清新模板</a:t>
            </a:r>
            <a:endParaRPr lang="zh-CN" altLang="en-US" sz="1600">
              <a:solidFill>
                <a:schemeClr val="accent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41708" y="4330147"/>
            <a:ext cx="3435610" cy="244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>
                <a:solidFill>
                  <a:srgbClr val="F09D81"/>
                </a:solidFill>
                <a:latin typeface="+mj-ea"/>
                <a:ea typeface="+mj-ea"/>
              </a:rPr>
              <a:t>MORANDI</a:t>
            </a:r>
            <a:endParaRPr lang="zh-CN" altLang="en-US" sz="1000">
              <a:solidFill>
                <a:srgbClr val="F09D8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43034" y="3159173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3976914" y="3872809"/>
            <a:ext cx="1190172" cy="232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>
                <a:solidFill>
                  <a:prstClr val="white"/>
                </a:solidFill>
                <a:latin typeface="+mj-ea"/>
                <a:ea typeface="+mj-ea"/>
              </a:rPr>
              <a:t>PART FOUR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42282" y="1186562"/>
            <a:ext cx="16594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</a:rPr>
              <a:t>肆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PA_矩形 7"/>
          <p:cNvSpPr/>
          <p:nvPr>
            <p:custDataLst>
              <p:tags r:id="rId2"/>
            </p:custDataLst>
          </p:nvPr>
        </p:nvSpPr>
        <p:spPr>
          <a:xfrm>
            <a:off x="3043933" y="1836891"/>
            <a:ext cx="3056133" cy="461665"/>
          </a:xfrm>
          <a:prstGeom prst="rect">
            <a:avLst/>
          </a:prstGeom>
          <a:solidFill>
            <a:srgbClr val="FBFBFB"/>
          </a:solidFill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kern="0">
                <a:solidFill>
                  <a:schemeClr val="accent3"/>
                </a:solidFill>
                <a:latin typeface="+mj-ea"/>
                <a:ea typeface="+mj-ea"/>
              </a:rPr>
              <a:t>此处添加标题内容</a:t>
            </a:r>
            <a:endParaRPr lang="zh-CN" altLang="en-US" sz="2400" kern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04010" y="1514802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5507864" y="1473028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3500729" y="2416511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3204583" y="2374737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379" y="1379096"/>
            <a:ext cx="4308197" cy="287249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32424" y="1749940"/>
            <a:ext cx="3681301" cy="705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  <a:endParaRPr lang="en-US" altLang="zh-CN" sz="105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矩形 17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1210320" y="2651124"/>
            <a:ext cx="3290037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Aenean massa.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矩形 18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1210319" y="3583279"/>
            <a:ext cx="3290037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Aenean massa.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椭圆 19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12740" y="2631440"/>
            <a:ext cx="569529" cy="5695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椭圆 20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12740" y="3538325"/>
            <a:ext cx="569529" cy="5695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4" name="组合 23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GrpSpPr/>
          <p:nvPr/>
        </p:nvGrpSpPr>
        <p:grpSpPr>
          <a:xfrm>
            <a:off x="685066" y="3659186"/>
            <a:ext cx="224877" cy="327806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26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27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8" name="组合 27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GrpSpPr/>
          <p:nvPr/>
        </p:nvGrpSpPr>
        <p:grpSpPr>
          <a:xfrm flipH="1">
            <a:off x="633881" y="2750586"/>
            <a:ext cx="327246" cy="327246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0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0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432424" y="1319402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>
                <a:solidFill>
                  <a:schemeClr val="accent4"/>
                </a:solidFill>
                <a:latin typeface="+mj-ea"/>
                <a:ea typeface="+mj-ea"/>
                <a:cs typeface="Times New Roman" panose="02020603050405020304" pitchFamily="18" charset="0"/>
              </a:rPr>
              <a:t>莫兰迪色系</a:t>
            </a:r>
            <a:endParaRPr lang="zh-CN" altLang="en-US" sz="2400" kern="100">
              <a:solidFill>
                <a:schemeClr val="accent4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44581" y="1456658"/>
            <a:ext cx="1786602" cy="8293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>
                <a:solidFill>
                  <a:schemeClr val="bg1"/>
                </a:solidFill>
                <a:latin typeface="方正清刻本悦宋简体"/>
                <a:ea typeface="方正清刻本悦宋简体"/>
              </a:rPr>
              <a:t>添加标题内容</a:t>
            </a:r>
            <a:endParaRPr lang="zh-CN" altLang="en-US" sz="1600">
              <a:solidFill>
                <a:schemeClr val="bg1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708392" y="1456658"/>
            <a:ext cx="1786602" cy="8293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>
                <a:solidFill>
                  <a:schemeClr val="bg1"/>
                </a:solidFill>
                <a:latin typeface="方正清刻本悦宋简体"/>
                <a:ea typeface="方正清刻本悦宋简体"/>
              </a:rPr>
              <a:t>添加标题内容</a:t>
            </a:r>
            <a:endParaRPr lang="zh-CN" altLang="en-US" sz="1600">
              <a:solidFill>
                <a:schemeClr val="bg1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649008" y="1456657"/>
            <a:ext cx="1786602" cy="8293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>
                <a:solidFill>
                  <a:schemeClr val="bg1"/>
                </a:solidFill>
                <a:latin typeface="方正清刻本悦宋简体"/>
                <a:ea typeface="方正清刻本悦宋简体"/>
              </a:rPr>
              <a:t>添加标题内容</a:t>
            </a:r>
            <a:endParaRPr lang="zh-CN" altLang="en-US" sz="1600">
              <a:solidFill>
                <a:schemeClr val="bg1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636015" y="1456658"/>
            <a:ext cx="1786602" cy="8293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1600">
                <a:solidFill>
                  <a:schemeClr val="bg1"/>
                </a:solidFill>
                <a:latin typeface="方正清刻本悦宋简体"/>
                <a:ea typeface="方正清刻本悦宋简体"/>
              </a:rPr>
              <a:t>添加标题内容</a:t>
            </a:r>
            <a:endParaRPr lang="zh-CN" altLang="en-US" sz="1600">
              <a:solidFill>
                <a:schemeClr val="bg1"/>
              </a:solidFill>
              <a:latin typeface="方正清刻本悦宋简体"/>
              <a:ea typeface="方正清刻本悦宋简体"/>
            </a:endParaRPr>
          </a:p>
        </p:txBody>
      </p:sp>
      <p:sp>
        <p:nvSpPr>
          <p:cNvPr id="34" name="TextBox 16"/>
          <p:cNvSpPr txBox="1"/>
          <p:nvPr/>
        </p:nvSpPr>
        <p:spPr>
          <a:xfrm>
            <a:off x="842419" y="2453320"/>
            <a:ext cx="1590925" cy="1763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16"/>
          <p:cNvSpPr txBox="1"/>
          <p:nvPr/>
        </p:nvSpPr>
        <p:spPr>
          <a:xfrm>
            <a:off x="2806230" y="2571750"/>
            <a:ext cx="1590925" cy="1763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4770040" y="2571749"/>
            <a:ext cx="1590925" cy="1763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16"/>
          <p:cNvSpPr txBox="1"/>
          <p:nvPr/>
        </p:nvSpPr>
        <p:spPr>
          <a:xfrm>
            <a:off x="6763551" y="2571749"/>
            <a:ext cx="1590925" cy="1763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Lorem ipsum dolor sit amet, consectetur adipiscing elit. Donec luctus nibh sit amet sem vulputate venenatis</a:t>
            </a: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cs typeface="+mn-cs"/>
              </a:rPr>
              <a:t>；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consectetur adipiscing elit. 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61719" y="1379836"/>
            <a:ext cx="3351194" cy="1531286"/>
            <a:chOff x="894355" y="1379836"/>
            <a:chExt cx="3351194" cy="1531286"/>
          </a:xfrm>
        </p:grpSpPr>
        <p:sp>
          <p:nvSpPr>
            <p:cNvPr id="29" name="矩形 28"/>
            <p:cNvSpPr/>
            <p:nvPr/>
          </p:nvSpPr>
          <p:spPr>
            <a:xfrm>
              <a:off x="894355" y="1379836"/>
              <a:ext cx="3351194" cy="1531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894355" y="1610667"/>
              <a:ext cx="17068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600">
                  <a:solidFill>
                    <a:schemeClr val="accent4"/>
                  </a:solidFill>
                  <a:latin typeface="+mj-ea"/>
                  <a:ea typeface="+mj-ea"/>
                </a:rPr>
                <a:t>01.</a:t>
              </a:r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33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670463" y="1379836"/>
            <a:ext cx="3351194" cy="1531286"/>
            <a:chOff x="894355" y="1379836"/>
            <a:chExt cx="3351194" cy="1531286"/>
          </a:xfrm>
        </p:grpSpPr>
        <p:sp>
          <p:nvSpPr>
            <p:cNvPr id="39" name="矩形 38"/>
            <p:cNvSpPr/>
            <p:nvPr/>
          </p:nvSpPr>
          <p:spPr>
            <a:xfrm>
              <a:off x="894355" y="1379836"/>
              <a:ext cx="3351194" cy="1531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894355" y="1610667"/>
              <a:ext cx="17068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600">
                  <a:solidFill>
                    <a:schemeClr val="accent4"/>
                  </a:solidFill>
                  <a:latin typeface="+mj-ea"/>
                  <a:ea typeface="+mj-ea"/>
                </a:rPr>
                <a:t>03.</a:t>
              </a:r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38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r>
                <a:rPr lang="en-US" altLang="zh-CN" sz="105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161719" y="3055146"/>
            <a:ext cx="3351194" cy="1531286"/>
            <a:chOff x="894355" y="1379836"/>
            <a:chExt cx="3351194" cy="1531286"/>
          </a:xfrm>
        </p:grpSpPr>
        <p:sp>
          <p:nvSpPr>
            <p:cNvPr id="45" name="矩形 44"/>
            <p:cNvSpPr/>
            <p:nvPr/>
          </p:nvSpPr>
          <p:spPr>
            <a:xfrm>
              <a:off x="894355" y="1379836"/>
              <a:ext cx="3351194" cy="1531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894355" y="1610667"/>
              <a:ext cx="17068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600">
                  <a:solidFill>
                    <a:schemeClr val="accent4"/>
                  </a:solidFill>
                  <a:latin typeface="+mj-ea"/>
                  <a:ea typeface="+mj-ea"/>
                </a:rPr>
                <a:t>02.</a:t>
              </a:r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44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70463" y="3055146"/>
            <a:ext cx="3351194" cy="1531286"/>
            <a:chOff x="894355" y="1379836"/>
            <a:chExt cx="3351194" cy="1531286"/>
          </a:xfrm>
        </p:grpSpPr>
        <p:sp>
          <p:nvSpPr>
            <p:cNvPr id="71" name="矩形 70"/>
            <p:cNvSpPr/>
            <p:nvPr/>
          </p:nvSpPr>
          <p:spPr>
            <a:xfrm>
              <a:off x="894355" y="1379836"/>
              <a:ext cx="3351194" cy="15312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894355" y="1610667"/>
              <a:ext cx="1706880" cy="337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1600">
                  <a:solidFill>
                    <a:schemeClr val="accent4"/>
                  </a:solidFill>
                  <a:latin typeface="+mj-ea"/>
                  <a:ea typeface="+mj-ea"/>
                </a:rPr>
                <a:t>04.</a:t>
              </a:r>
              <a:r>
                <a:rPr lang="zh-CN" altLang="en-US" sz="1600">
                  <a:solidFill>
                    <a:schemeClr val="accent4"/>
                  </a:solidFill>
                  <a:latin typeface="+mj-ea"/>
                  <a:ea typeface="+mj-ea"/>
                </a:rPr>
                <a:t>添加标题内容</a:t>
              </a:r>
              <a:endParaRPr lang="zh-CN" altLang="en-US" sz="1600">
                <a:solidFill>
                  <a:schemeClr val="accent4"/>
                </a:solidFill>
                <a:latin typeface="+mj-ea"/>
                <a:ea typeface="+mj-ea"/>
              </a:endParaRPr>
            </a:p>
          </p:txBody>
        </p:sp>
        <p:sp>
          <p:nvSpPr>
            <p:cNvPr id="70" name="TextBox 16"/>
            <p:cNvSpPr txBox="1"/>
            <p:nvPr/>
          </p:nvSpPr>
          <p:spPr>
            <a:xfrm>
              <a:off x="1015991" y="1879498"/>
              <a:ext cx="2369364" cy="793872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kumimoji="0" 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Lorem ipsum dolor sit amet, consectetur adipiscing elit. Donec luctus nibh sit amet sem vulputate venenatis</a:t>
              </a:r>
              <a:r>
                <a:rPr kumimoji="0" lang="zh-CN" altLang="en-US" sz="1050" b="0" i="0" u="none" strike="noStrike" kern="1200" cap="none" spc="0" normalizeH="0" baseline="0" noProof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Calibri Light" panose="020F0302020204030204"/>
                  <a:ea typeface="微软雅黑 Light"/>
                  <a:cs typeface="+mn-cs"/>
                </a:rPr>
                <a:t>；</a:t>
              </a:r>
              <a:endPara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847536" y="1525710"/>
            <a:ext cx="54489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莫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兰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迪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色</a:t>
            </a:r>
            <a:r>
              <a:rPr lang="en-US" altLang="zh-CN" sz="6600">
                <a:solidFill>
                  <a:schemeClr val="accent4"/>
                </a:solidFill>
                <a:latin typeface="+mj-ea"/>
                <a:ea typeface="+mj-ea"/>
              </a:rPr>
              <a:t>/</a:t>
            </a:r>
            <a:r>
              <a:rPr lang="zh-CN" altLang="en-US" sz="6600">
                <a:solidFill>
                  <a:schemeClr val="accent4"/>
                </a:solidFill>
                <a:latin typeface="+mj-ea"/>
                <a:ea typeface="+mj-ea"/>
              </a:rPr>
              <a:t>系</a:t>
            </a:r>
            <a:endParaRPr lang="zh-CN" altLang="en-US" sz="6600">
              <a:solidFill>
                <a:schemeClr val="accent4"/>
              </a:solidFill>
              <a:latin typeface="+mj-ea"/>
              <a:ea typeface="+mj-ea"/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7" name="椭圆 16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椭圆 2"/>
          <p:cNvSpPr/>
          <p:nvPr/>
        </p:nvSpPr>
        <p:spPr>
          <a:xfrm>
            <a:off x="-445181" y="1692774"/>
            <a:ext cx="362737" cy="362737"/>
          </a:xfrm>
          <a:prstGeom prst="ellipse">
            <a:avLst/>
          </a:prstGeom>
          <a:solidFill>
            <a:srgbClr val="E284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-445181" y="2168401"/>
            <a:ext cx="362737" cy="362737"/>
          </a:xfrm>
          <a:prstGeom prst="ellipse">
            <a:avLst/>
          </a:prstGeom>
          <a:solidFill>
            <a:srgbClr val="9E93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-445182" y="2647758"/>
            <a:ext cx="362737" cy="362737"/>
          </a:xfrm>
          <a:prstGeom prst="ellipse">
            <a:avLst/>
          </a:prstGeom>
          <a:solidFill>
            <a:srgbClr val="B091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-445183" y="3123385"/>
            <a:ext cx="362737" cy="362737"/>
          </a:xfrm>
          <a:prstGeom prst="ellipse">
            <a:avLst/>
          </a:prstGeom>
          <a:solidFill>
            <a:srgbClr val="7E54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949302" y="2714518"/>
            <a:ext cx="5124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>
                <a:solidFill>
                  <a:schemeClr val="accent3"/>
                </a:solidFill>
              </a:rPr>
              <a:t>莫兰迪色系简约清新模板</a:t>
            </a:r>
            <a:endParaRPr lang="zh-CN" altLang="en-US" sz="1400">
              <a:solidFill>
                <a:schemeClr val="accent3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343034" y="3028747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: 圆角 26"/>
          <p:cNvSpPr/>
          <p:nvPr/>
        </p:nvSpPr>
        <p:spPr>
          <a:xfrm>
            <a:off x="3977005" y="3751580"/>
            <a:ext cx="1617345" cy="23241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汇报人：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020186" y="1291009"/>
            <a:ext cx="49405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>
                <a:solidFill>
                  <a:schemeClr val="accent4"/>
                </a:solidFill>
                <a:latin typeface="+mj-ea"/>
                <a:ea typeface="+mj-ea"/>
              </a:rPr>
              <a:t>MO LAN DI SE XI</a:t>
            </a:r>
            <a:endParaRPr lang="zh-CN" altLang="en-US" sz="1400">
              <a:solidFill>
                <a:schemeClr val="accent4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47522" y="291685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>
                <a:solidFill>
                  <a:schemeClr val="accent4"/>
                </a:solidFill>
                <a:latin typeface="+mj-ea"/>
                <a:ea typeface="+mj-ea"/>
              </a:rPr>
              <a:t>目录</a:t>
            </a:r>
            <a:endParaRPr lang="zh-CN" altLang="en-US" sz="40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396545" y="916207"/>
            <a:ext cx="4350909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1800225" y="1806225"/>
            <a:ext cx="623777" cy="62377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418069" y="1806225"/>
            <a:ext cx="623777" cy="62377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035913" y="1806225"/>
            <a:ext cx="623777" cy="6237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653756" y="1806225"/>
            <a:ext cx="623777" cy="6237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040531" y="2547687"/>
            <a:ext cx="461665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>
                <a:solidFill>
                  <a:schemeClr val="accent1">
                    <a:lumMod val="60000"/>
                    <a:lumOff val="40000"/>
                  </a:schemeClr>
                </a:solidFill>
                <a:latin typeface="+mj-ea"/>
                <a:ea typeface="+mj-ea"/>
              </a:rPr>
              <a:t>添加标题标题内容</a:t>
            </a:r>
            <a:endParaRPr lang="zh-CN" altLang="en-US">
              <a:solidFill>
                <a:schemeClr val="accent1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16689" y="2547687"/>
            <a:ext cx="461665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>
                <a:solidFill>
                  <a:schemeClr val="accent2"/>
                </a:solidFill>
                <a:latin typeface="+mj-ea"/>
                <a:ea typeface="+mj-ea"/>
              </a:rPr>
              <a:t>添加标题标题内容</a:t>
            </a:r>
            <a:endParaRPr lang="zh-CN" altLang="en-US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319506" y="2547687"/>
            <a:ext cx="461665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+mj-ea"/>
                <a:ea typeface="+mj-ea"/>
              </a:rPr>
              <a:t>添加标题标题内容</a:t>
            </a:r>
            <a:endParaRPr lang="zh-CN" altLang="en-US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922323" y="2547687"/>
            <a:ext cx="461665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>
                <a:solidFill>
                  <a:schemeClr val="accent3"/>
                </a:solidFill>
                <a:latin typeface="+mj-ea"/>
                <a:ea typeface="+mj-ea"/>
              </a:rPr>
              <a:t>添加标题标题内容</a:t>
            </a:r>
            <a:endParaRPr lang="zh-CN" altLang="en-US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64519" y="2571750"/>
            <a:ext cx="507831" cy="24184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299675" y="2571750"/>
            <a:ext cx="507831" cy="24184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901278" y="2574511"/>
            <a:ext cx="507831" cy="24184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511029" y="2571750"/>
            <a:ext cx="507831" cy="24184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此处添加文字内容</a:t>
            </a:r>
            <a:endParaRPr lang="en-US" altLang="zh-CN" sz="105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125083" y="2583135"/>
            <a:ext cx="0" cy="2097016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3780949" y="2583135"/>
            <a:ext cx="0" cy="2097016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5350834" y="2583135"/>
            <a:ext cx="0" cy="2097016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003610" y="2583135"/>
            <a:ext cx="0" cy="209701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801510" y="182572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446811" y="182572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050283" y="182572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68126" y="1825726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320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4" name="椭圆 13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20938" y="2844944"/>
            <a:ext cx="31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</a:rPr>
              <a:t>莫兰迪色系简约清新模板</a:t>
            </a:r>
            <a:endParaRPr lang="zh-CN" altLang="en-US" sz="1600">
              <a:solidFill>
                <a:schemeClr val="accent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41708" y="4330147"/>
            <a:ext cx="3435610" cy="244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>
                <a:solidFill>
                  <a:srgbClr val="F09D81"/>
                </a:solidFill>
                <a:latin typeface="+mj-ea"/>
                <a:ea typeface="+mj-ea"/>
              </a:rPr>
              <a:t>MORANDI</a:t>
            </a:r>
            <a:endParaRPr lang="zh-CN" altLang="en-US" sz="1000">
              <a:solidFill>
                <a:srgbClr val="F09D8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43034" y="3159173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3976914" y="3872809"/>
            <a:ext cx="1190172" cy="232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>
                <a:solidFill>
                  <a:prstClr val="white"/>
                </a:solidFill>
                <a:latin typeface="+mj-ea"/>
                <a:ea typeface="+mj-ea"/>
              </a:rPr>
              <a:t>PART ONE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42285" y="118656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1500" b="0" i="0" u="none" strike="noStrike" kern="1200" cap="none" spc="0" normalizeH="0" baseline="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ea"/>
                <a:ea typeface="+mj-ea"/>
              </a:rPr>
              <a:t>壹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PA_矩形 7"/>
          <p:cNvSpPr/>
          <p:nvPr>
            <p:custDataLst>
              <p:tags r:id="rId2"/>
            </p:custDataLst>
          </p:nvPr>
        </p:nvSpPr>
        <p:spPr>
          <a:xfrm>
            <a:off x="3043933" y="1836891"/>
            <a:ext cx="3056133" cy="461665"/>
          </a:xfrm>
          <a:prstGeom prst="rect">
            <a:avLst/>
          </a:prstGeom>
          <a:solidFill>
            <a:srgbClr val="FBFBFB"/>
          </a:solidFill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kern="0">
                <a:solidFill>
                  <a:schemeClr val="accent3"/>
                </a:solidFill>
                <a:latin typeface="+mj-ea"/>
                <a:ea typeface="+mj-ea"/>
              </a:rPr>
              <a:t>此处添加标题内容</a:t>
            </a:r>
            <a:endParaRPr lang="zh-CN" altLang="en-US" sz="2400" kern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04010" y="1514802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5507864" y="1473028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3500729" y="2416511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3204583" y="2374737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84" b="36148"/>
          <a:stretch>
            <a:fillRect/>
          </a:stretch>
        </p:blipFill>
        <p:spPr>
          <a:xfrm>
            <a:off x="837273" y="1141568"/>
            <a:ext cx="7469450" cy="2361964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058779" y="2914650"/>
            <a:ext cx="3402384" cy="18392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202121" y="3562320"/>
            <a:ext cx="3167655" cy="915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  <a:endParaRPr lang="en-US" altLang="zh-CN" sz="105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202122" y="310065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</a:rPr>
              <a:t>莫兰迪色系</a:t>
            </a:r>
            <a:endParaRPr lang="zh-CN" altLang="en-US" sz="2400" kern="10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0" name="矩形 19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187638" y="3571406"/>
            <a:ext cx="3290037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Aenean massa.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03534" y="3627558"/>
            <a:ext cx="439708" cy="439708"/>
            <a:chOff x="4604505" y="3622626"/>
            <a:chExt cx="569529" cy="569529"/>
          </a:xfrm>
        </p:grpSpPr>
        <p:sp>
          <p:nvSpPr>
            <p:cNvPr id="21" name="椭圆 20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  <p:cNvSpPr/>
            <p:nvPr/>
          </p:nvSpPr>
          <p:spPr>
            <a:xfrm>
              <a:off x="4604505" y="3622626"/>
              <a:ext cx="569529" cy="56952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24" name="组合 23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  <p:cNvGrpSpPr/>
            <p:nvPr/>
          </p:nvGrpSpPr>
          <p:grpSpPr>
            <a:xfrm flipH="1">
              <a:off x="4725646" y="3743767"/>
              <a:ext cx="327246" cy="327246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26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7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8" name="矩形 27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187638" y="4201886"/>
            <a:ext cx="3290037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Aenean massa.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椭圆 29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4703534" y="4258038"/>
            <a:ext cx="439708" cy="4397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7" name="Group 112"/>
          <p:cNvGrpSpPr/>
          <p:nvPr/>
        </p:nvGrpSpPr>
        <p:grpSpPr>
          <a:xfrm>
            <a:off x="4797062" y="4360264"/>
            <a:ext cx="251109" cy="235254"/>
            <a:chOff x="5368132" y="3540125"/>
            <a:chExt cx="465138" cy="435769"/>
          </a:xfrm>
          <a:solidFill>
            <a:schemeClr val="bg1"/>
          </a:solidFill>
        </p:grpSpPr>
        <p:sp>
          <p:nvSpPr>
            <p:cNvPr id="29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1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任意多边形: 形状 16"/>
          <p:cNvSpPr/>
          <p:nvPr/>
        </p:nvSpPr>
        <p:spPr>
          <a:xfrm>
            <a:off x="3943974" y="2494577"/>
            <a:ext cx="1256052" cy="1256052"/>
          </a:xfrm>
          <a:custGeom>
            <a:avLst/>
            <a:gdLst>
              <a:gd name="connsiteX0" fmla="*/ 0 w 1359186"/>
              <a:gd name="connsiteY0" fmla="*/ 679593 h 1359186"/>
              <a:gd name="connsiteX1" fmla="*/ 679593 w 1359186"/>
              <a:gd name="connsiteY1" fmla="*/ 0 h 1359186"/>
              <a:gd name="connsiteX2" fmla="*/ 1359186 w 1359186"/>
              <a:gd name="connsiteY2" fmla="*/ 679593 h 1359186"/>
              <a:gd name="connsiteX3" fmla="*/ 679593 w 1359186"/>
              <a:gd name="connsiteY3" fmla="*/ 1359186 h 1359186"/>
              <a:gd name="connsiteX4" fmla="*/ 0 w 1359186"/>
              <a:gd name="connsiteY4" fmla="*/ 679593 h 1359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9186" h="1359186">
                <a:moveTo>
                  <a:pt x="0" y="679593"/>
                </a:moveTo>
                <a:cubicBezTo>
                  <a:pt x="0" y="304264"/>
                  <a:pt x="304264" y="0"/>
                  <a:pt x="679593" y="0"/>
                </a:cubicBezTo>
                <a:cubicBezTo>
                  <a:pt x="1054922" y="0"/>
                  <a:pt x="1359186" y="304264"/>
                  <a:pt x="1359186" y="679593"/>
                </a:cubicBezTo>
                <a:cubicBezTo>
                  <a:pt x="1359186" y="1054922"/>
                  <a:pt x="1054922" y="1359186"/>
                  <a:pt x="679593" y="1359186"/>
                </a:cubicBezTo>
                <a:cubicBezTo>
                  <a:pt x="304264" y="1359186"/>
                  <a:pt x="0" y="1054922"/>
                  <a:pt x="0" y="679593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0168" tIns="270168" rIns="270168" bIns="270168" numCol="1" spcCol="1270" anchor="ctr" anchorCtr="0">
            <a:noAutofit/>
          </a:bodyPr>
          <a:lstStyle/>
          <a:p>
            <a:pPr marL="0" lvl="0" indent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2800" kern="1200"/>
          </a:p>
        </p:txBody>
      </p:sp>
      <p:sp>
        <p:nvSpPr>
          <p:cNvPr id="29" name="任意多边形: 形状 28"/>
          <p:cNvSpPr/>
          <p:nvPr/>
        </p:nvSpPr>
        <p:spPr>
          <a:xfrm rot="16200000">
            <a:off x="4478601" y="2401178"/>
            <a:ext cx="186796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202134" y="0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任意多边形: 形状 30"/>
          <p:cNvSpPr/>
          <p:nvPr/>
        </p:nvSpPr>
        <p:spPr>
          <a:xfrm>
            <a:off x="4151222" y="1466226"/>
            <a:ext cx="841555" cy="841555"/>
          </a:xfrm>
          <a:custGeom>
            <a:avLst/>
            <a:gdLst>
              <a:gd name="connsiteX0" fmla="*/ 0 w 910655"/>
              <a:gd name="connsiteY0" fmla="*/ 455328 h 910655"/>
              <a:gd name="connsiteX1" fmla="*/ 455328 w 910655"/>
              <a:gd name="connsiteY1" fmla="*/ 0 h 910655"/>
              <a:gd name="connsiteX2" fmla="*/ 910656 w 910655"/>
              <a:gd name="connsiteY2" fmla="*/ 455328 h 910655"/>
              <a:gd name="connsiteX3" fmla="*/ 455328 w 910655"/>
              <a:gd name="connsiteY3" fmla="*/ 910656 h 910655"/>
              <a:gd name="connsiteX4" fmla="*/ 0 w 910655"/>
              <a:gd name="connsiteY4" fmla="*/ 455328 h 91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0655" h="910655">
                <a:moveTo>
                  <a:pt x="0" y="455328"/>
                </a:moveTo>
                <a:cubicBezTo>
                  <a:pt x="0" y="203857"/>
                  <a:pt x="203857" y="0"/>
                  <a:pt x="455328" y="0"/>
                </a:cubicBezTo>
                <a:cubicBezTo>
                  <a:pt x="706799" y="0"/>
                  <a:pt x="910656" y="203857"/>
                  <a:pt x="910656" y="455328"/>
                </a:cubicBezTo>
                <a:cubicBezTo>
                  <a:pt x="910656" y="706799"/>
                  <a:pt x="706799" y="910656"/>
                  <a:pt x="455328" y="910656"/>
                </a:cubicBezTo>
                <a:cubicBezTo>
                  <a:pt x="203857" y="910656"/>
                  <a:pt x="0" y="706799"/>
                  <a:pt x="0" y="45532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082" tIns="179082" rIns="179082" bIns="179082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800" kern="1200"/>
          </a:p>
        </p:txBody>
      </p:sp>
      <p:sp>
        <p:nvSpPr>
          <p:cNvPr id="32" name="任意多边形: 形状 31"/>
          <p:cNvSpPr/>
          <p:nvPr/>
        </p:nvSpPr>
        <p:spPr>
          <a:xfrm rot="1800000">
            <a:off x="5198382" y="3491331"/>
            <a:ext cx="24546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26561" y="0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任意多边形: 形状 32"/>
          <p:cNvSpPr/>
          <p:nvPr/>
        </p:nvSpPr>
        <p:spPr>
          <a:xfrm>
            <a:off x="5221284" y="3319626"/>
            <a:ext cx="841555" cy="841555"/>
          </a:xfrm>
          <a:custGeom>
            <a:avLst/>
            <a:gdLst>
              <a:gd name="connsiteX0" fmla="*/ 0 w 910655"/>
              <a:gd name="connsiteY0" fmla="*/ 455328 h 910655"/>
              <a:gd name="connsiteX1" fmla="*/ 455328 w 910655"/>
              <a:gd name="connsiteY1" fmla="*/ 0 h 910655"/>
              <a:gd name="connsiteX2" fmla="*/ 910656 w 910655"/>
              <a:gd name="connsiteY2" fmla="*/ 455328 h 910655"/>
              <a:gd name="connsiteX3" fmla="*/ 455328 w 910655"/>
              <a:gd name="connsiteY3" fmla="*/ 910656 h 910655"/>
              <a:gd name="connsiteX4" fmla="*/ 0 w 910655"/>
              <a:gd name="connsiteY4" fmla="*/ 455328 h 91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0655" h="910655">
                <a:moveTo>
                  <a:pt x="0" y="455328"/>
                </a:moveTo>
                <a:cubicBezTo>
                  <a:pt x="0" y="203857"/>
                  <a:pt x="203857" y="0"/>
                  <a:pt x="455328" y="0"/>
                </a:cubicBezTo>
                <a:cubicBezTo>
                  <a:pt x="706799" y="0"/>
                  <a:pt x="910656" y="203857"/>
                  <a:pt x="910656" y="455328"/>
                </a:cubicBezTo>
                <a:cubicBezTo>
                  <a:pt x="910656" y="706799"/>
                  <a:pt x="706799" y="910656"/>
                  <a:pt x="455328" y="910656"/>
                </a:cubicBezTo>
                <a:cubicBezTo>
                  <a:pt x="203857" y="910656"/>
                  <a:pt x="0" y="706799"/>
                  <a:pt x="0" y="4553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082" tIns="179082" rIns="179082" bIns="179082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800" kern="1200"/>
          </a:p>
        </p:txBody>
      </p:sp>
      <p:sp>
        <p:nvSpPr>
          <p:cNvPr id="34" name="任意多边形: 形状 33"/>
          <p:cNvSpPr/>
          <p:nvPr/>
        </p:nvSpPr>
        <p:spPr>
          <a:xfrm rot="9000000">
            <a:off x="3921072" y="3491331"/>
            <a:ext cx="24546" cy="0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26561" y="0"/>
                </a:ln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任意多边形: 形状 34"/>
          <p:cNvSpPr/>
          <p:nvPr/>
        </p:nvSpPr>
        <p:spPr>
          <a:xfrm>
            <a:off x="3081161" y="3319626"/>
            <a:ext cx="841555" cy="841555"/>
          </a:xfrm>
          <a:custGeom>
            <a:avLst/>
            <a:gdLst>
              <a:gd name="connsiteX0" fmla="*/ 0 w 910655"/>
              <a:gd name="connsiteY0" fmla="*/ 455328 h 910655"/>
              <a:gd name="connsiteX1" fmla="*/ 455328 w 910655"/>
              <a:gd name="connsiteY1" fmla="*/ 0 h 910655"/>
              <a:gd name="connsiteX2" fmla="*/ 910656 w 910655"/>
              <a:gd name="connsiteY2" fmla="*/ 455328 h 910655"/>
              <a:gd name="connsiteX3" fmla="*/ 455328 w 910655"/>
              <a:gd name="connsiteY3" fmla="*/ 910656 h 910655"/>
              <a:gd name="connsiteX4" fmla="*/ 0 w 910655"/>
              <a:gd name="connsiteY4" fmla="*/ 455328 h 91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0655" h="910655">
                <a:moveTo>
                  <a:pt x="0" y="455328"/>
                </a:moveTo>
                <a:cubicBezTo>
                  <a:pt x="0" y="203857"/>
                  <a:pt x="203857" y="0"/>
                  <a:pt x="455328" y="0"/>
                </a:cubicBezTo>
                <a:cubicBezTo>
                  <a:pt x="706799" y="0"/>
                  <a:pt x="910656" y="203857"/>
                  <a:pt x="910656" y="455328"/>
                </a:cubicBezTo>
                <a:cubicBezTo>
                  <a:pt x="910656" y="706799"/>
                  <a:pt x="706799" y="910656"/>
                  <a:pt x="455328" y="910656"/>
                </a:cubicBezTo>
                <a:cubicBezTo>
                  <a:pt x="203857" y="910656"/>
                  <a:pt x="0" y="706799"/>
                  <a:pt x="0" y="45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9082" tIns="179082" rIns="179082" bIns="179082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1800" kern="1200"/>
          </a:p>
        </p:txBody>
      </p:sp>
      <p:sp>
        <p:nvSpPr>
          <p:cNvPr id="36" name="AutoShape 112"/>
          <p:cNvSpPr/>
          <p:nvPr/>
        </p:nvSpPr>
        <p:spPr bwMode="auto">
          <a:xfrm>
            <a:off x="5470797" y="3561016"/>
            <a:ext cx="360363" cy="358775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360668" y="3560514"/>
            <a:ext cx="246811" cy="359779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38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 flipH="1">
            <a:off x="4379717" y="1711278"/>
            <a:ext cx="359165" cy="359165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41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43" name="AutoShape 59"/>
          <p:cNvSpPr/>
          <p:nvPr/>
        </p:nvSpPr>
        <p:spPr bwMode="auto">
          <a:xfrm>
            <a:off x="4201066" y="2824630"/>
            <a:ext cx="598582" cy="5959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72397" y="14795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5095442" y="1755064"/>
            <a:ext cx="2751771" cy="48635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114692" y="342969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3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47" name="TextBox 16"/>
          <p:cNvSpPr txBox="1"/>
          <p:nvPr/>
        </p:nvSpPr>
        <p:spPr>
          <a:xfrm>
            <a:off x="6237737" y="3705196"/>
            <a:ext cx="2751771" cy="48635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69285" y="342969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600">
                <a:solidFill>
                  <a:schemeClr val="accent2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49" name="TextBox 16"/>
          <p:cNvSpPr txBox="1"/>
          <p:nvPr/>
        </p:nvSpPr>
        <p:spPr>
          <a:xfrm>
            <a:off x="333286" y="3705196"/>
            <a:ext cx="2751771" cy="48635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753" y="1625188"/>
            <a:ext cx="3858352" cy="25717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4975" y="1625188"/>
            <a:ext cx="1980927" cy="2571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91275" y="2571750"/>
            <a:ext cx="1944628" cy="1545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bg1"/>
                </a:solidFill>
              </a:rPr>
              <a:t>Lorem ipsum dolor sit amet, consectetuer adipiscing elit. Aenean commodo ligula eget dolor. Lorem ipsum dolor sit amet, consectetuer adipiscing elit. Aenean commodo ligula eget dolor. </a:t>
            </a:r>
            <a:endParaRPr lang="en-US" altLang="zh-CN" sz="105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91275" y="2110085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kern="100">
                <a:solidFill>
                  <a:schemeClr val="bg1"/>
                </a:solidFill>
                <a:latin typeface="+mj-ea"/>
                <a:ea typeface="+mj-ea"/>
                <a:cs typeface="Times New Roman" panose="02020603050405020304" pitchFamily="18" charset="0"/>
              </a:rPr>
              <a:t>莫兰迪色系</a:t>
            </a:r>
            <a:endParaRPr lang="zh-CN" altLang="en-US" sz="2400" kern="100">
              <a:solidFill>
                <a:schemeClr val="bg1"/>
              </a:solidFill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6423634" y="1538243"/>
            <a:ext cx="238803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矩形 51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6423633" y="2470398"/>
            <a:ext cx="238803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矩形 52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6423632" y="3402553"/>
            <a:ext cx="2388036" cy="79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charset="0"/>
              </a:rPr>
              <a:t>Lorem ipsum dolor sit amet, consectetuer adipiscing elit. Aenean commodo ligula eget dolor. </a:t>
            </a:r>
            <a:endParaRPr lang="zh-CN" altLang="en-US" sz="105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椭圆 53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721104" y="1625188"/>
            <a:ext cx="569529" cy="5695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椭圆 54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721104" y="2532073"/>
            <a:ext cx="569529" cy="5695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椭圆 55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>
          <a:xfrm>
            <a:off x="5721104" y="3509182"/>
            <a:ext cx="569529" cy="5695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AutoShape 112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SpPr/>
          <p:nvPr/>
        </p:nvSpPr>
        <p:spPr bwMode="auto">
          <a:xfrm>
            <a:off x="5841699" y="3621741"/>
            <a:ext cx="328338" cy="326891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58" name="组合 57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GrpSpPr/>
          <p:nvPr/>
        </p:nvGrpSpPr>
        <p:grpSpPr>
          <a:xfrm>
            <a:off x="5893430" y="2652934"/>
            <a:ext cx="224877" cy="327806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59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1" name="组合 60" descr="e7d195523061f1c09e9d68d7cf438b91ef959ecb14fc25d26BBA7F7DBC18E55DFF4014AF651F0BF2569D4B6C1DA7F1A4683A481403BD872FC687266AD13265C1DE7C373772FD8728ABDD69ADD03BFF5BE2862BC891DBB79E825C48FE409F831AFED3AAD27E3FED29B412A967C8E4745213867FA397CC3BAF8BF4A4A6096475EE4C633356C802899A19DC8B7E6979510F"/>
          <p:cNvGrpSpPr/>
          <p:nvPr/>
        </p:nvGrpSpPr>
        <p:grpSpPr>
          <a:xfrm flipH="1">
            <a:off x="5842245" y="1744334"/>
            <a:ext cx="327246" cy="327246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62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63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: 形状 25"/>
          <p:cNvSpPr/>
          <p:nvPr/>
        </p:nvSpPr>
        <p:spPr>
          <a:xfrm>
            <a:off x="698225" y="1650252"/>
            <a:ext cx="1836223" cy="2442064"/>
          </a:xfrm>
          <a:custGeom>
            <a:avLst/>
            <a:gdLst>
              <a:gd name="connsiteX0" fmla="*/ 1166948 w 5164183"/>
              <a:gd name="connsiteY0" fmla="*/ 17417 h 1428206"/>
              <a:gd name="connsiteX1" fmla="*/ 0 w 5164183"/>
              <a:gd name="connsiteY1" fmla="*/ 17417 h 1428206"/>
              <a:gd name="connsiteX2" fmla="*/ 0 w 5164183"/>
              <a:gd name="connsiteY2" fmla="*/ 1428206 h 1428206"/>
              <a:gd name="connsiteX3" fmla="*/ 5164183 w 5164183"/>
              <a:gd name="connsiteY3" fmla="*/ 1428206 h 1428206"/>
              <a:gd name="connsiteX4" fmla="*/ 5164183 w 5164183"/>
              <a:gd name="connsiteY4" fmla="*/ 0 h 1428206"/>
              <a:gd name="connsiteX5" fmla="*/ 4023360 w 5164183"/>
              <a:gd name="connsiteY5" fmla="*/ 0 h 1428206"/>
              <a:gd name="connsiteX0-1" fmla="*/ 1166948 w 5164183"/>
              <a:gd name="connsiteY0-2" fmla="*/ 17417 h 1428206"/>
              <a:gd name="connsiteX1-3" fmla="*/ 0 w 5164183"/>
              <a:gd name="connsiteY1-4" fmla="*/ 17417 h 1428206"/>
              <a:gd name="connsiteX2-5" fmla="*/ 0 w 5164183"/>
              <a:gd name="connsiteY2-6" fmla="*/ 1428206 h 1428206"/>
              <a:gd name="connsiteX3-7" fmla="*/ 5164183 w 5164183"/>
              <a:gd name="connsiteY3-8" fmla="*/ 1428206 h 1428206"/>
              <a:gd name="connsiteX4-9" fmla="*/ 5164183 w 5164183"/>
              <a:gd name="connsiteY4-10" fmla="*/ 0 h 1428206"/>
              <a:gd name="connsiteX5-11" fmla="*/ 4033648 w 5164183"/>
              <a:gd name="connsiteY5-12" fmla="*/ 19017 h 1428206"/>
              <a:gd name="connsiteX0-13" fmla="*/ 1166948 w 5174471"/>
              <a:gd name="connsiteY0-14" fmla="*/ 0 h 1410789"/>
              <a:gd name="connsiteX1-15" fmla="*/ 0 w 5174471"/>
              <a:gd name="connsiteY1-16" fmla="*/ 0 h 1410789"/>
              <a:gd name="connsiteX2-17" fmla="*/ 0 w 5174471"/>
              <a:gd name="connsiteY2-18" fmla="*/ 1410789 h 1410789"/>
              <a:gd name="connsiteX3-19" fmla="*/ 5164183 w 5174471"/>
              <a:gd name="connsiteY3-20" fmla="*/ 1410789 h 1410789"/>
              <a:gd name="connsiteX4-21" fmla="*/ 5174471 w 5174471"/>
              <a:gd name="connsiteY4-22" fmla="*/ 5826 h 1410789"/>
              <a:gd name="connsiteX5-23" fmla="*/ 4033648 w 5174471"/>
              <a:gd name="connsiteY5-24" fmla="*/ 1600 h 1410789"/>
              <a:gd name="connsiteX0-25" fmla="*/ 1166948 w 5167631"/>
              <a:gd name="connsiteY0-26" fmla="*/ 0 h 1410789"/>
              <a:gd name="connsiteX1-27" fmla="*/ 0 w 5167631"/>
              <a:gd name="connsiteY1-28" fmla="*/ 0 h 1410789"/>
              <a:gd name="connsiteX2-29" fmla="*/ 0 w 5167631"/>
              <a:gd name="connsiteY2-30" fmla="*/ 1410789 h 1410789"/>
              <a:gd name="connsiteX3-31" fmla="*/ 5164183 w 5167631"/>
              <a:gd name="connsiteY3-32" fmla="*/ 1410789 h 1410789"/>
              <a:gd name="connsiteX4-33" fmla="*/ 5167631 w 5167631"/>
              <a:gd name="connsiteY4-34" fmla="*/ 1611 h 1410789"/>
              <a:gd name="connsiteX5-35" fmla="*/ 4033648 w 5167631"/>
              <a:gd name="connsiteY5-36" fmla="*/ 1600 h 1410789"/>
              <a:gd name="connsiteX0-37" fmla="*/ 1166948 w 5164520"/>
              <a:gd name="connsiteY0-38" fmla="*/ 0 h 1410789"/>
              <a:gd name="connsiteX1-39" fmla="*/ 0 w 5164520"/>
              <a:gd name="connsiteY1-40" fmla="*/ 0 h 1410789"/>
              <a:gd name="connsiteX2-41" fmla="*/ 0 w 5164520"/>
              <a:gd name="connsiteY2-42" fmla="*/ 1410789 h 1410789"/>
              <a:gd name="connsiteX3-43" fmla="*/ 5164183 w 5164520"/>
              <a:gd name="connsiteY3-44" fmla="*/ 1410789 h 1410789"/>
              <a:gd name="connsiteX4-45" fmla="*/ 5147110 w 5164520"/>
              <a:gd name="connsiteY4-46" fmla="*/ 3016 h 1410789"/>
              <a:gd name="connsiteX5-47" fmla="*/ 4033648 w 5164520"/>
              <a:gd name="connsiteY5-48" fmla="*/ 1600 h 1410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64520" h="1410789">
                <a:moveTo>
                  <a:pt x="1166948" y="0"/>
                </a:moveTo>
                <a:lnTo>
                  <a:pt x="0" y="0"/>
                </a:lnTo>
                <a:lnTo>
                  <a:pt x="0" y="1410789"/>
                </a:lnTo>
                <a:lnTo>
                  <a:pt x="5164183" y="1410789"/>
                </a:lnTo>
                <a:cubicBezTo>
                  <a:pt x="5167612" y="942468"/>
                  <a:pt x="5143681" y="471337"/>
                  <a:pt x="5147110" y="3016"/>
                </a:cubicBezTo>
                <a:lnTo>
                  <a:pt x="4033648" y="1600"/>
                </a:lnTo>
              </a:path>
            </a:pathLst>
          </a:cu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136651" y="1501011"/>
            <a:ext cx="959371" cy="3072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: 形状 29"/>
          <p:cNvSpPr/>
          <p:nvPr/>
        </p:nvSpPr>
        <p:spPr>
          <a:xfrm>
            <a:off x="2668667" y="1650252"/>
            <a:ext cx="1836223" cy="2442064"/>
          </a:xfrm>
          <a:custGeom>
            <a:avLst/>
            <a:gdLst>
              <a:gd name="connsiteX0" fmla="*/ 1166948 w 5164183"/>
              <a:gd name="connsiteY0" fmla="*/ 17417 h 1428206"/>
              <a:gd name="connsiteX1" fmla="*/ 0 w 5164183"/>
              <a:gd name="connsiteY1" fmla="*/ 17417 h 1428206"/>
              <a:gd name="connsiteX2" fmla="*/ 0 w 5164183"/>
              <a:gd name="connsiteY2" fmla="*/ 1428206 h 1428206"/>
              <a:gd name="connsiteX3" fmla="*/ 5164183 w 5164183"/>
              <a:gd name="connsiteY3" fmla="*/ 1428206 h 1428206"/>
              <a:gd name="connsiteX4" fmla="*/ 5164183 w 5164183"/>
              <a:gd name="connsiteY4" fmla="*/ 0 h 1428206"/>
              <a:gd name="connsiteX5" fmla="*/ 4023360 w 5164183"/>
              <a:gd name="connsiteY5" fmla="*/ 0 h 1428206"/>
              <a:gd name="connsiteX0-1" fmla="*/ 1166948 w 5164183"/>
              <a:gd name="connsiteY0-2" fmla="*/ 17417 h 1428206"/>
              <a:gd name="connsiteX1-3" fmla="*/ 0 w 5164183"/>
              <a:gd name="connsiteY1-4" fmla="*/ 17417 h 1428206"/>
              <a:gd name="connsiteX2-5" fmla="*/ 0 w 5164183"/>
              <a:gd name="connsiteY2-6" fmla="*/ 1428206 h 1428206"/>
              <a:gd name="connsiteX3-7" fmla="*/ 5164183 w 5164183"/>
              <a:gd name="connsiteY3-8" fmla="*/ 1428206 h 1428206"/>
              <a:gd name="connsiteX4-9" fmla="*/ 5164183 w 5164183"/>
              <a:gd name="connsiteY4-10" fmla="*/ 0 h 1428206"/>
              <a:gd name="connsiteX5-11" fmla="*/ 4033648 w 5164183"/>
              <a:gd name="connsiteY5-12" fmla="*/ 19017 h 1428206"/>
              <a:gd name="connsiteX0-13" fmla="*/ 1166948 w 5174471"/>
              <a:gd name="connsiteY0-14" fmla="*/ 0 h 1410789"/>
              <a:gd name="connsiteX1-15" fmla="*/ 0 w 5174471"/>
              <a:gd name="connsiteY1-16" fmla="*/ 0 h 1410789"/>
              <a:gd name="connsiteX2-17" fmla="*/ 0 w 5174471"/>
              <a:gd name="connsiteY2-18" fmla="*/ 1410789 h 1410789"/>
              <a:gd name="connsiteX3-19" fmla="*/ 5164183 w 5174471"/>
              <a:gd name="connsiteY3-20" fmla="*/ 1410789 h 1410789"/>
              <a:gd name="connsiteX4-21" fmla="*/ 5174471 w 5174471"/>
              <a:gd name="connsiteY4-22" fmla="*/ 5826 h 1410789"/>
              <a:gd name="connsiteX5-23" fmla="*/ 4033648 w 5174471"/>
              <a:gd name="connsiteY5-24" fmla="*/ 1600 h 1410789"/>
              <a:gd name="connsiteX0-25" fmla="*/ 1166948 w 5167631"/>
              <a:gd name="connsiteY0-26" fmla="*/ 0 h 1410789"/>
              <a:gd name="connsiteX1-27" fmla="*/ 0 w 5167631"/>
              <a:gd name="connsiteY1-28" fmla="*/ 0 h 1410789"/>
              <a:gd name="connsiteX2-29" fmla="*/ 0 w 5167631"/>
              <a:gd name="connsiteY2-30" fmla="*/ 1410789 h 1410789"/>
              <a:gd name="connsiteX3-31" fmla="*/ 5164183 w 5167631"/>
              <a:gd name="connsiteY3-32" fmla="*/ 1410789 h 1410789"/>
              <a:gd name="connsiteX4-33" fmla="*/ 5167631 w 5167631"/>
              <a:gd name="connsiteY4-34" fmla="*/ 1611 h 1410789"/>
              <a:gd name="connsiteX5-35" fmla="*/ 4033648 w 5167631"/>
              <a:gd name="connsiteY5-36" fmla="*/ 1600 h 1410789"/>
              <a:gd name="connsiteX0-37" fmla="*/ 1166948 w 5164520"/>
              <a:gd name="connsiteY0-38" fmla="*/ 0 h 1410789"/>
              <a:gd name="connsiteX1-39" fmla="*/ 0 w 5164520"/>
              <a:gd name="connsiteY1-40" fmla="*/ 0 h 1410789"/>
              <a:gd name="connsiteX2-41" fmla="*/ 0 w 5164520"/>
              <a:gd name="connsiteY2-42" fmla="*/ 1410789 h 1410789"/>
              <a:gd name="connsiteX3-43" fmla="*/ 5164183 w 5164520"/>
              <a:gd name="connsiteY3-44" fmla="*/ 1410789 h 1410789"/>
              <a:gd name="connsiteX4-45" fmla="*/ 5147110 w 5164520"/>
              <a:gd name="connsiteY4-46" fmla="*/ 3016 h 1410789"/>
              <a:gd name="connsiteX5-47" fmla="*/ 4033648 w 5164520"/>
              <a:gd name="connsiteY5-48" fmla="*/ 1600 h 1410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64520" h="1410789">
                <a:moveTo>
                  <a:pt x="1166948" y="0"/>
                </a:moveTo>
                <a:lnTo>
                  <a:pt x="0" y="0"/>
                </a:lnTo>
                <a:lnTo>
                  <a:pt x="0" y="1410789"/>
                </a:lnTo>
                <a:lnTo>
                  <a:pt x="5164183" y="1410789"/>
                </a:lnTo>
                <a:cubicBezTo>
                  <a:pt x="5167612" y="942468"/>
                  <a:pt x="5143681" y="471337"/>
                  <a:pt x="5147110" y="3016"/>
                </a:cubicBezTo>
                <a:lnTo>
                  <a:pt x="4033648" y="1600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107093" y="1501011"/>
            <a:ext cx="959371" cy="3072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: 形状 50"/>
          <p:cNvSpPr/>
          <p:nvPr/>
        </p:nvSpPr>
        <p:spPr>
          <a:xfrm>
            <a:off x="4633522" y="1660522"/>
            <a:ext cx="1836223" cy="2442064"/>
          </a:xfrm>
          <a:custGeom>
            <a:avLst/>
            <a:gdLst>
              <a:gd name="connsiteX0" fmla="*/ 1166948 w 5164183"/>
              <a:gd name="connsiteY0" fmla="*/ 17417 h 1428206"/>
              <a:gd name="connsiteX1" fmla="*/ 0 w 5164183"/>
              <a:gd name="connsiteY1" fmla="*/ 17417 h 1428206"/>
              <a:gd name="connsiteX2" fmla="*/ 0 w 5164183"/>
              <a:gd name="connsiteY2" fmla="*/ 1428206 h 1428206"/>
              <a:gd name="connsiteX3" fmla="*/ 5164183 w 5164183"/>
              <a:gd name="connsiteY3" fmla="*/ 1428206 h 1428206"/>
              <a:gd name="connsiteX4" fmla="*/ 5164183 w 5164183"/>
              <a:gd name="connsiteY4" fmla="*/ 0 h 1428206"/>
              <a:gd name="connsiteX5" fmla="*/ 4023360 w 5164183"/>
              <a:gd name="connsiteY5" fmla="*/ 0 h 1428206"/>
              <a:gd name="connsiteX0-1" fmla="*/ 1166948 w 5164183"/>
              <a:gd name="connsiteY0-2" fmla="*/ 17417 h 1428206"/>
              <a:gd name="connsiteX1-3" fmla="*/ 0 w 5164183"/>
              <a:gd name="connsiteY1-4" fmla="*/ 17417 h 1428206"/>
              <a:gd name="connsiteX2-5" fmla="*/ 0 w 5164183"/>
              <a:gd name="connsiteY2-6" fmla="*/ 1428206 h 1428206"/>
              <a:gd name="connsiteX3-7" fmla="*/ 5164183 w 5164183"/>
              <a:gd name="connsiteY3-8" fmla="*/ 1428206 h 1428206"/>
              <a:gd name="connsiteX4-9" fmla="*/ 5164183 w 5164183"/>
              <a:gd name="connsiteY4-10" fmla="*/ 0 h 1428206"/>
              <a:gd name="connsiteX5-11" fmla="*/ 4033648 w 5164183"/>
              <a:gd name="connsiteY5-12" fmla="*/ 19017 h 1428206"/>
              <a:gd name="connsiteX0-13" fmla="*/ 1166948 w 5174471"/>
              <a:gd name="connsiteY0-14" fmla="*/ 0 h 1410789"/>
              <a:gd name="connsiteX1-15" fmla="*/ 0 w 5174471"/>
              <a:gd name="connsiteY1-16" fmla="*/ 0 h 1410789"/>
              <a:gd name="connsiteX2-17" fmla="*/ 0 w 5174471"/>
              <a:gd name="connsiteY2-18" fmla="*/ 1410789 h 1410789"/>
              <a:gd name="connsiteX3-19" fmla="*/ 5164183 w 5174471"/>
              <a:gd name="connsiteY3-20" fmla="*/ 1410789 h 1410789"/>
              <a:gd name="connsiteX4-21" fmla="*/ 5174471 w 5174471"/>
              <a:gd name="connsiteY4-22" fmla="*/ 5826 h 1410789"/>
              <a:gd name="connsiteX5-23" fmla="*/ 4033648 w 5174471"/>
              <a:gd name="connsiteY5-24" fmla="*/ 1600 h 1410789"/>
              <a:gd name="connsiteX0-25" fmla="*/ 1166948 w 5167631"/>
              <a:gd name="connsiteY0-26" fmla="*/ 0 h 1410789"/>
              <a:gd name="connsiteX1-27" fmla="*/ 0 w 5167631"/>
              <a:gd name="connsiteY1-28" fmla="*/ 0 h 1410789"/>
              <a:gd name="connsiteX2-29" fmla="*/ 0 w 5167631"/>
              <a:gd name="connsiteY2-30" fmla="*/ 1410789 h 1410789"/>
              <a:gd name="connsiteX3-31" fmla="*/ 5164183 w 5167631"/>
              <a:gd name="connsiteY3-32" fmla="*/ 1410789 h 1410789"/>
              <a:gd name="connsiteX4-33" fmla="*/ 5167631 w 5167631"/>
              <a:gd name="connsiteY4-34" fmla="*/ 1611 h 1410789"/>
              <a:gd name="connsiteX5-35" fmla="*/ 4033648 w 5167631"/>
              <a:gd name="connsiteY5-36" fmla="*/ 1600 h 1410789"/>
              <a:gd name="connsiteX0-37" fmla="*/ 1166948 w 5164520"/>
              <a:gd name="connsiteY0-38" fmla="*/ 0 h 1410789"/>
              <a:gd name="connsiteX1-39" fmla="*/ 0 w 5164520"/>
              <a:gd name="connsiteY1-40" fmla="*/ 0 h 1410789"/>
              <a:gd name="connsiteX2-41" fmla="*/ 0 w 5164520"/>
              <a:gd name="connsiteY2-42" fmla="*/ 1410789 h 1410789"/>
              <a:gd name="connsiteX3-43" fmla="*/ 5164183 w 5164520"/>
              <a:gd name="connsiteY3-44" fmla="*/ 1410789 h 1410789"/>
              <a:gd name="connsiteX4-45" fmla="*/ 5147110 w 5164520"/>
              <a:gd name="connsiteY4-46" fmla="*/ 3016 h 1410789"/>
              <a:gd name="connsiteX5-47" fmla="*/ 4033648 w 5164520"/>
              <a:gd name="connsiteY5-48" fmla="*/ 1600 h 1410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64520" h="1410789">
                <a:moveTo>
                  <a:pt x="1166948" y="0"/>
                </a:moveTo>
                <a:lnTo>
                  <a:pt x="0" y="0"/>
                </a:lnTo>
                <a:lnTo>
                  <a:pt x="0" y="1410789"/>
                </a:lnTo>
                <a:lnTo>
                  <a:pt x="5164183" y="1410789"/>
                </a:lnTo>
                <a:cubicBezTo>
                  <a:pt x="5167612" y="942468"/>
                  <a:pt x="5143681" y="471337"/>
                  <a:pt x="5147110" y="3016"/>
                </a:cubicBezTo>
                <a:lnTo>
                  <a:pt x="4033648" y="1600"/>
                </a:lnTo>
              </a:path>
            </a:pathLst>
          </a:custGeom>
          <a:noFill/>
          <a:ln w="190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5071948" y="1501011"/>
            <a:ext cx="959371" cy="3072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/>
        </p:nvSpPr>
        <p:spPr>
          <a:xfrm>
            <a:off x="6609553" y="1648799"/>
            <a:ext cx="1836223" cy="2442064"/>
          </a:xfrm>
          <a:custGeom>
            <a:avLst/>
            <a:gdLst>
              <a:gd name="connsiteX0" fmla="*/ 1166948 w 5164183"/>
              <a:gd name="connsiteY0" fmla="*/ 17417 h 1428206"/>
              <a:gd name="connsiteX1" fmla="*/ 0 w 5164183"/>
              <a:gd name="connsiteY1" fmla="*/ 17417 h 1428206"/>
              <a:gd name="connsiteX2" fmla="*/ 0 w 5164183"/>
              <a:gd name="connsiteY2" fmla="*/ 1428206 h 1428206"/>
              <a:gd name="connsiteX3" fmla="*/ 5164183 w 5164183"/>
              <a:gd name="connsiteY3" fmla="*/ 1428206 h 1428206"/>
              <a:gd name="connsiteX4" fmla="*/ 5164183 w 5164183"/>
              <a:gd name="connsiteY4" fmla="*/ 0 h 1428206"/>
              <a:gd name="connsiteX5" fmla="*/ 4023360 w 5164183"/>
              <a:gd name="connsiteY5" fmla="*/ 0 h 1428206"/>
              <a:gd name="connsiteX0-1" fmla="*/ 1166948 w 5164183"/>
              <a:gd name="connsiteY0-2" fmla="*/ 17417 h 1428206"/>
              <a:gd name="connsiteX1-3" fmla="*/ 0 w 5164183"/>
              <a:gd name="connsiteY1-4" fmla="*/ 17417 h 1428206"/>
              <a:gd name="connsiteX2-5" fmla="*/ 0 w 5164183"/>
              <a:gd name="connsiteY2-6" fmla="*/ 1428206 h 1428206"/>
              <a:gd name="connsiteX3-7" fmla="*/ 5164183 w 5164183"/>
              <a:gd name="connsiteY3-8" fmla="*/ 1428206 h 1428206"/>
              <a:gd name="connsiteX4-9" fmla="*/ 5164183 w 5164183"/>
              <a:gd name="connsiteY4-10" fmla="*/ 0 h 1428206"/>
              <a:gd name="connsiteX5-11" fmla="*/ 4033648 w 5164183"/>
              <a:gd name="connsiteY5-12" fmla="*/ 19017 h 1428206"/>
              <a:gd name="connsiteX0-13" fmla="*/ 1166948 w 5174471"/>
              <a:gd name="connsiteY0-14" fmla="*/ 0 h 1410789"/>
              <a:gd name="connsiteX1-15" fmla="*/ 0 w 5174471"/>
              <a:gd name="connsiteY1-16" fmla="*/ 0 h 1410789"/>
              <a:gd name="connsiteX2-17" fmla="*/ 0 w 5174471"/>
              <a:gd name="connsiteY2-18" fmla="*/ 1410789 h 1410789"/>
              <a:gd name="connsiteX3-19" fmla="*/ 5164183 w 5174471"/>
              <a:gd name="connsiteY3-20" fmla="*/ 1410789 h 1410789"/>
              <a:gd name="connsiteX4-21" fmla="*/ 5174471 w 5174471"/>
              <a:gd name="connsiteY4-22" fmla="*/ 5826 h 1410789"/>
              <a:gd name="connsiteX5-23" fmla="*/ 4033648 w 5174471"/>
              <a:gd name="connsiteY5-24" fmla="*/ 1600 h 1410789"/>
              <a:gd name="connsiteX0-25" fmla="*/ 1166948 w 5167631"/>
              <a:gd name="connsiteY0-26" fmla="*/ 0 h 1410789"/>
              <a:gd name="connsiteX1-27" fmla="*/ 0 w 5167631"/>
              <a:gd name="connsiteY1-28" fmla="*/ 0 h 1410789"/>
              <a:gd name="connsiteX2-29" fmla="*/ 0 w 5167631"/>
              <a:gd name="connsiteY2-30" fmla="*/ 1410789 h 1410789"/>
              <a:gd name="connsiteX3-31" fmla="*/ 5164183 w 5167631"/>
              <a:gd name="connsiteY3-32" fmla="*/ 1410789 h 1410789"/>
              <a:gd name="connsiteX4-33" fmla="*/ 5167631 w 5167631"/>
              <a:gd name="connsiteY4-34" fmla="*/ 1611 h 1410789"/>
              <a:gd name="connsiteX5-35" fmla="*/ 4033648 w 5167631"/>
              <a:gd name="connsiteY5-36" fmla="*/ 1600 h 1410789"/>
              <a:gd name="connsiteX0-37" fmla="*/ 1166948 w 5164520"/>
              <a:gd name="connsiteY0-38" fmla="*/ 0 h 1410789"/>
              <a:gd name="connsiteX1-39" fmla="*/ 0 w 5164520"/>
              <a:gd name="connsiteY1-40" fmla="*/ 0 h 1410789"/>
              <a:gd name="connsiteX2-41" fmla="*/ 0 w 5164520"/>
              <a:gd name="connsiteY2-42" fmla="*/ 1410789 h 1410789"/>
              <a:gd name="connsiteX3-43" fmla="*/ 5164183 w 5164520"/>
              <a:gd name="connsiteY3-44" fmla="*/ 1410789 h 1410789"/>
              <a:gd name="connsiteX4-45" fmla="*/ 5147110 w 5164520"/>
              <a:gd name="connsiteY4-46" fmla="*/ 3016 h 1410789"/>
              <a:gd name="connsiteX5-47" fmla="*/ 4033648 w 5164520"/>
              <a:gd name="connsiteY5-48" fmla="*/ 1600 h 141078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5164520" h="1410789">
                <a:moveTo>
                  <a:pt x="1166948" y="0"/>
                </a:moveTo>
                <a:lnTo>
                  <a:pt x="0" y="0"/>
                </a:lnTo>
                <a:lnTo>
                  <a:pt x="0" y="1410789"/>
                </a:lnTo>
                <a:lnTo>
                  <a:pt x="5164183" y="1410789"/>
                </a:lnTo>
                <a:cubicBezTo>
                  <a:pt x="5167612" y="942468"/>
                  <a:pt x="5143681" y="471337"/>
                  <a:pt x="5147110" y="3016"/>
                </a:cubicBezTo>
                <a:lnTo>
                  <a:pt x="4033648" y="1600"/>
                </a:lnTo>
              </a:path>
            </a:pathLst>
          </a:cu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7047979" y="1501011"/>
            <a:ext cx="959371" cy="3072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908450" y="205070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56" name="TextBox 16"/>
          <p:cNvSpPr txBox="1"/>
          <p:nvPr/>
        </p:nvSpPr>
        <p:spPr>
          <a:xfrm>
            <a:off x="759747" y="2389286"/>
            <a:ext cx="1713178" cy="103675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78892" y="207432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58" name="TextBox 16"/>
          <p:cNvSpPr txBox="1"/>
          <p:nvPr/>
        </p:nvSpPr>
        <p:spPr>
          <a:xfrm>
            <a:off x="2730189" y="2412911"/>
            <a:ext cx="1713178" cy="103675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843747" y="208089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1" name="TextBox 16"/>
          <p:cNvSpPr txBox="1"/>
          <p:nvPr/>
        </p:nvSpPr>
        <p:spPr>
          <a:xfrm>
            <a:off x="4695044" y="2419476"/>
            <a:ext cx="1713178" cy="103675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819778" y="208089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4" name="TextBox 16"/>
          <p:cNvSpPr txBox="1"/>
          <p:nvPr/>
        </p:nvSpPr>
        <p:spPr>
          <a:xfrm>
            <a:off x="6671075" y="2419476"/>
            <a:ext cx="1713178" cy="103675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5400000" flipH="1">
            <a:off x="4523510" y="4458194"/>
            <a:ext cx="96979" cy="577504"/>
            <a:chOff x="-776517" y="1364680"/>
            <a:chExt cx="533387" cy="3176287"/>
          </a:xfrm>
        </p:grpSpPr>
        <p:sp>
          <p:nvSpPr>
            <p:cNvPr id="14" name="椭圆 13"/>
            <p:cNvSpPr/>
            <p:nvPr/>
          </p:nvSpPr>
          <p:spPr>
            <a:xfrm>
              <a:off x="-776513" y="1364680"/>
              <a:ext cx="533383" cy="5333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-776514" y="2025406"/>
              <a:ext cx="533383" cy="5333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776515" y="2686132"/>
              <a:ext cx="533383" cy="5333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-776516" y="3346858"/>
              <a:ext cx="533383" cy="5333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-776517" y="4007584"/>
              <a:ext cx="533383" cy="5333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3020938" y="2844944"/>
            <a:ext cx="3102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accent4"/>
                </a:solidFill>
              </a:rPr>
              <a:t>莫兰迪色系简约清新模板</a:t>
            </a:r>
            <a:endParaRPr lang="zh-CN" altLang="en-US" sz="1600">
              <a:solidFill>
                <a:schemeClr val="accent4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841708" y="4330147"/>
            <a:ext cx="3435610" cy="244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>
                <a:solidFill>
                  <a:srgbClr val="F09D81"/>
                </a:solidFill>
                <a:latin typeface="+mj-ea"/>
                <a:ea typeface="+mj-ea"/>
              </a:rPr>
              <a:t>MORANDI</a:t>
            </a:r>
            <a:endParaRPr lang="zh-CN" altLang="en-US" sz="1000">
              <a:solidFill>
                <a:srgbClr val="F09D8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43034" y="3159173"/>
            <a:ext cx="4457932" cy="552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>
              <a:lnSpc>
                <a:spcPct val="150000"/>
              </a:lnSpc>
              <a:defRPr/>
            </a:pPr>
            <a:r>
              <a:rPr lang="en-US" altLang="zh-CN" sz="1050" kern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amet, consectetuer adipiscing elit. Aenean commodo ligula eget dolor. </a:t>
            </a:r>
            <a:endParaRPr lang="en-US" altLang="zh-CN" sz="1050" ker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矩形: 圆角 23"/>
          <p:cNvSpPr/>
          <p:nvPr/>
        </p:nvSpPr>
        <p:spPr>
          <a:xfrm>
            <a:off x="3976914" y="3872809"/>
            <a:ext cx="1190172" cy="2326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1100">
                <a:solidFill>
                  <a:prstClr val="white"/>
                </a:solidFill>
                <a:latin typeface="+mj-ea"/>
                <a:ea typeface="+mj-ea"/>
              </a:rPr>
              <a:t>PART TWO</a:t>
            </a: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42284" y="1186562"/>
            <a:ext cx="16594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1500">
                <a:solidFill>
                  <a:schemeClr val="accent3"/>
                </a:solidFill>
                <a:latin typeface="+mj-ea"/>
                <a:ea typeface="+mj-ea"/>
              </a:rPr>
              <a:t>贰</a:t>
            </a:r>
            <a:endParaRPr kumimoji="0" lang="zh-CN" altLang="en-US" sz="11500" b="0" i="0" u="none" strike="noStrike" kern="1200" cap="none" spc="0" normalizeH="0" baseline="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6" name="PA_矩形 7"/>
          <p:cNvSpPr/>
          <p:nvPr>
            <p:custDataLst>
              <p:tags r:id="rId2"/>
            </p:custDataLst>
          </p:nvPr>
        </p:nvSpPr>
        <p:spPr>
          <a:xfrm>
            <a:off x="3043933" y="1836891"/>
            <a:ext cx="3056133" cy="461665"/>
          </a:xfrm>
          <a:prstGeom prst="rect">
            <a:avLst/>
          </a:prstGeom>
          <a:solidFill>
            <a:srgbClr val="FBFBFB"/>
          </a:solidFill>
        </p:spPr>
        <p:txBody>
          <a:bodyPr wrap="square">
            <a:spAutoFit/>
          </a:bodyPr>
          <a:lstStyle/>
          <a:p>
            <a:pPr lvl="0" algn="ctr" defTabSz="685800">
              <a:defRPr/>
            </a:pPr>
            <a:r>
              <a:rPr lang="zh-CN" altLang="en-US" sz="2400" kern="0">
                <a:solidFill>
                  <a:schemeClr val="accent3"/>
                </a:solidFill>
                <a:latin typeface="+mj-ea"/>
                <a:ea typeface="+mj-ea"/>
              </a:rPr>
              <a:t>此处添加标题内容</a:t>
            </a:r>
            <a:endParaRPr lang="zh-CN" altLang="en-US" sz="2400" kern="0">
              <a:solidFill>
                <a:schemeClr val="accent3"/>
              </a:solidFill>
              <a:latin typeface="+mj-ea"/>
              <a:ea typeface="+mj-ea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04010" y="1514802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5507864" y="1473028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3500729" y="2416511"/>
            <a:ext cx="80907" cy="80907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rgbClr val="3B7C81"/>
              </a:solidFill>
            </a:endParaRP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3204583" y="2374737"/>
            <a:ext cx="308582" cy="30858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3658929" y="34491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ea"/>
                <a:ea typeface="+mj-ea"/>
              </a:rPr>
              <a:t>添加标题标题内容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3" name="TextBox 16"/>
          <p:cNvSpPr txBox="1"/>
          <p:nvPr/>
        </p:nvSpPr>
        <p:spPr>
          <a:xfrm>
            <a:off x="3055960" y="665608"/>
            <a:ext cx="3032077" cy="2308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</a:t>
            </a: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461163" y="951345"/>
            <a:ext cx="22167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7"/>
          <p:cNvSpPr/>
          <p:nvPr/>
        </p:nvSpPr>
        <p:spPr bwMode="auto">
          <a:xfrm>
            <a:off x="3480382" y="1588657"/>
            <a:ext cx="2157835" cy="2473144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noFill/>
          <a:ln w="254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Freeform 7"/>
          <p:cNvSpPr/>
          <p:nvPr/>
        </p:nvSpPr>
        <p:spPr bwMode="auto">
          <a:xfrm>
            <a:off x="3070232" y="2345998"/>
            <a:ext cx="820300" cy="9401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Freeform 7"/>
          <p:cNvSpPr/>
          <p:nvPr/>
        </p:nvSpPr>
        <p:spPr bwMode="auto">
          <a:xfrm>
            <a:off x="4149150" y="1309888"/>
            <a:ext cx="820300" cy="9401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0" name="Freeform 7"/>
          <p:cNvSpPr/>
          <p:nvPr/>
        </p:nvSpPr>
        <p:spPr bwMode="auto">
          <a:xfrm>
            <a:off x="5228067" y="2345997"/>
            <a:ext cx="820300" cy="9401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0" name="Freeform 7"/>
          <p:cNvSpPr/>
          <p:nvPr/>
        </p:nvSpPr>
        <p:spPr bwMode="auto">
          <a:xfrm>
            <a:off x="4149149" y="3400405"/>
            <a:ext cx="820300" cy="940165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chemeClr val="accent5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1" name="AutoShape 112"/>
          <p:cNvSpPr/>
          <p:nvPr/>
        </p:nvSpPr>
        <p:spPr bwMode="auto">
          <a:xfrm>
            <a:off x="4368186" y="3684233"/>
            <a:ext cx="374156" cy="372507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sym typeface="Gill Sans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510088" y="2629304"/>
            <a:ext cx="256258" cy="373550"/>
            <a:chOff x="2528974" y="2863357"/>
            <a:chExt cx="246811" cy="359779"/>
          </a:xfrm>
          <a:solidFill>
            <a:schemeClr val="bg1"/>
          </a:solidFill>
        </p:grpSpPr>
        <p:sp>
          <p:nvSpPr>
            <p:cNvPr id="53" name="AutoShape 113"/>
            <p:cNvSpPr/>
            <p:nvPr/>
          </p:nvSpPr>
          <p:spPr bwMode="auto">
            <a:xfrm>
              <a:off x="2528974" y="2863357"/>
              <a:ext cx="246811" cy="35977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4" name="AutoShape 114"/>
            <p:cNvSpPr/>
            <p:nvPr/>
          </p:nvSpPr>
          <p:spPr bwMode="auto">
            <a:xfrm>
              <a:off x="2584843" y="2919841"/>
              <a:ext cx="73061" cy="730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368186" y="1559229"/>
            <a:ext cx="372912" cy="372912"/>
            <a:chOff x="3191434" y="2145028"/>
            <a:chExt cx="359165" cy="359165"/>
          </a:xfrm>
          <a:solidFill>
            <a:schemeClr val="bg1"/>
          </a:solidFill>
        </p:grpSpPr>
        <p:sp>
          <p:nvSpPr>
            <p:cNvPr id="56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7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58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 flipH="1">
            <a:off x="3272604" y="2651949"/>
            <a:ext cx="372912" cy="372912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60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19050" tIns="19050" rIns="19050" bIns="19050" anchor="ctr"/>
            <a:lstStyle/>
            <a:p>
              <a:pPr marL="0" marR="0" lvl="0" indent="0" algn="ctr" defTabSz="22860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5857253" y="135012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3" name="TextBox 16"/>
          <p:cNvSpPr txBox="1"/>
          <p:nvPr/>
        </p:nvSpPr>
        <p:spPr>
          <a:xfrm>
            <a:off x="5978888" y="1618960"/>
            <a:ext cx="2751771" cy="79438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857253" y="349996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5" name="TextBox 16"/>
          <p:cNvSpPr txBox="1"/>
          <p:nvPr/>
        </p:nvSpPr>
        <p:spPr>
          <a:xfrm>
            <a:off x="5978888" y="3775475"/>
            <a:ext cx="2751771" cy="79438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720826" y="133187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7" name="TextBox 16"/>
          <p:cNvSpPr txBox="1"/>
          <p:nvPr/>
        </p:nvSpPr>
        <p:spPr>
          <a:xfrm>
            <a:off x="384827" y="1607378"/>
            <a:ext cx="2751771" cy="79438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1720826" y="348838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/>
            <a:r>
              <a:rPr lang="zh-CN" altLang="en-US" sz="1600">
                <a:solidFill>
                  <a:schemeClr val="accent4"/>
                </a:solidFill>
                <a:latin typeface="+mj-ea"/>
                <a:ea typeface="+mj-ea"/>
              </a:rPr>
              <a:t>添加标题内容</a:t>
            </a:r>
            <a:endParaRPr lang="zh-CN" altLang="en-US" sz="160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9" name="TextBox 16"/>
          <p:cNvSpPr txBox="1"/>
          <p:nvPr/>
        </p:nvSpPr>
        <p:spPr>
          <a:xfrm>
            <a:off x="384827" y="3763893"/>
            <a:ext cx="2751771" cy="79438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05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 Light" panose="020F0302020204030204"/>
                <a:ea typeface="微软雅黑 Light"/>
                <a:cs typeface="+mn-cs"/>
              </a:rPr>
              <a:t>Lorem ipsum dolor sit amet, consectetur adipiscing elit. Donec luctus nibh sit amet sem vulputate venenatis</a:t>
            </a:r>
            <a:endParaRPr kumimoji="0" lang="en-US" sz="105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 Light" panose="020F0302020204030204"/>
              <a:ea typeface="微软雅黑 Ligh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PA" val="v4.1.3"/>
</p:tagLst>
</file>

<file path=ppt/tags/tag2.xml><?xml version="1.0" encoding="utf-8"?>
<p:tagLst xmlns:p="http://schemas.openxmlformats.org/presentationml/2006/main">
  <p:tag name="PA" val="v4.1.3"/>
</p:tagLst>
</file>

<file path=ppt/tags/tag3.xml><?xml version="1.0" encoding="utf-8"?>
<p:tagLst xmlns:p="http://schemas.openxmlformats.org/presentationml/2006/main">
  <p:tag name="PA" val="v4.1.3"/>
</p:tagLst>
</file>

<file path=ppt/tags/tag4.xml><?xml version="1.0" encoding="utf-8"?>
<p:tagLst xmlns:p="http://schemas.openxmlformats.org/presentationml/2006/main">
  <p:tag name="PA" val="v4.1.3"/>
</p:tagLst>
</file>

<file path=ppt/theme/theme1.xml><?xml version="1.0" encoding="utf-8"?>
<a:theme xmlns:a="http://schemas.openxmlformats.org/drawingml/2006/main" name="1">
  <a:themeElements>
    <a:clrScheme name="1莫兰迪配色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E5432"/>
      </a:accent1>
      <a:accent2>
        <a:srgbClr val="E28479"/>
      </a:accent2>
      <a:accent3>
        <a:srgbClr val="9E9369"/>
      </a:accent3>
      <a:accent4>
        <a:srgbClr val="B09178"/>
      </a:accent4>
      <a:accent5>
        <a:srgbClr val="827A74"/>
      </a:accent5>
      <a:accent6>
        <a:srgbClr val="5A5B5A"/>
      </a:accent6>
      <a:hlink>
        <a:srgbClr val="000000"/>
      </a:hlink>
      <a:folHlink>
        <a:srgbClr val="954F72"/>
      </a:folHlink>
    </a:clrScheme>
    <a:fontScheme name="方正清刻本悦宋简体">
      <a:majorFont>
        <a:latin typeface="方正清刻本悦宋简体"/>
        <a:ea typeface="方正清刻本悦宋简体"/>
        <a:cs typeface=""/>
      </a:majorFont>
      <a:minorFont>
        <a:latin typeface="Calibri Light"/>
        <a:ea typeface="微软雅黑 Light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7136</Words>
  <Application>WPS 演示</Application>
  <PresentationFormat>全屏显示(16:9)</PresentationFormat>
  <Paragraphs>312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Calibri Light</vt:lpstr>
      <vt:lpstr>Calibri</vt:lpstr>
      <vt:lpstr>微软雅黑 Light</vt:lpstr>
      <vt:lpstr>Times New Roman</vt:lpstr>
      <vt:lpstr>微软雅黑</vt:lpstr>
      <vt:lpstr>Gill Sans</vt:lpstr>
      <vt:lpstr>Arial</vt:lpstr>
      <vt:lpstr>方正清刻本悦宋简体</vt:lpstr>
      <vt:lpstr>黑体</vt:lpstr>
      <vt:lpstr>Arial Unicode MS</vt:lpstr>
      <vt:lpstr>等线</vt:lpstr>
      <vt:lpstr>Segoe Print</vt:lpstr>
      <vt:lpstr>方正清刻本悦宋简体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当图网www.99ppt.com</dc:title>
  <dc:creator>当图网www.99ppt.com</dc:creator>
  <cp:lastModifiedBy>Admin</cp:lastModifiedBy>
  <cp:revision>407</cp:revision>
  <dcterms:created xsi:type="dcterms:W3CDTF">2018-06-01T01:11:00Z</dcterms:created>
  <dcterms:modified xsi:type="dcterms:W3CDTF">2021-01-12T06:17:45Z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